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slides/slide10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9"/>
  </p:notesMasterIdLst>
  <p:handoutMasterIdLst>
    <p:handoutMasterId r:id="rId110"/>
  </p:handoutMasterIdLst>
  <p:sldIdLst>
    <p:sldId id="2076138207" r:id="rId5"/>
    <p:sldId id="2076138228" r:id="rId6"/>
    <p:sldId id="2147469673" r:id="rId7"/>
    <p:sldId id="2147469674" r:id="rId8"/>
    <p:sldId id="2076138324" r:id="rId9"/>
    <p:sldId id="2076138247" r:id="rId10"/>
    <p:sldId id="2076138248" r:id="rId11"/>
    <p:sldId id="2076138249" r:id="rId12"/>
    <p:sldId id="2076138250" r:id="rId13"/>
    <p:sldId id="2076138251" r:id="rId14"/>
    <p:sldId id="2147469682" r:id="rId15"/>
    <p:sldId id="2076138357" r:id="rId16"/>
    <p:sldId id="2147469677" r:id="rId17"/>
    <p:sldId id="2076138253" r:id="rId18"/>
    <p:sldId id="2076138254" r:id="rId19"/>
    <p:sldId id="2076138255" r:id="rId20"/>
    <p:sldId id="2147469678" r:id="rId21"/>
    <p:sldId id="2076136043" r:id="rId22"/>
    <p:sldId id="2076136044" r:id="rId23"/>
    <p:sldId id="2076136071" r:id="rId24"/>
    <p:sldId id="2076136051" r:id="rId25"/>
    <p:sldId id="2147469689" r:id="rId26"/>
    <p:sldId id="2076138257" r:id="rId27"/>
    <p:sldId id="2076138258" r:id="rId28"/>
    <p:sldId id="2076138259" r:id="rId29"/>
    <p:sldId id="2147469679" r:id="rId30"/>
    <p:sldId id="2147469680" r:id="rId31"/>
    <p:sldId id="2076138261" r:id="rId32"/>
    <p:sldId id="2076138262" r:id="rId33"/>
    <p:sldId id="2076138263" r:id="rId34"/>
    <p:sldId id="2076138264" r:id="rId35"/>
    <p:sldId id="2076138265" r:id="rId36"/>
    <p:sldId id="2076138266" r:id="rId37"/>
    <p:sldId id="2076138267" r:id="rId38"/>
    <p:sldId id="2147469683" r:id="rId39"/>
    <p:sldId id="2076138325" r:id="rId40"/>
    <p:sldId id="2076138288" r:id="rId41"/>
    <p:sldId id="2076138299" r:id="rId42"/>
    <p:sldId id="2076138300" r:id="rId43"/>
    <p:sldId id="2076138298" r:id="rId44"/>
    <p:sldId id="2076138301" r:id="rId45"/>
    <p:sldId id="2076138319" r:id="rId46"/>
    <p:sldId id="2076138309" r:id="rId47"/>
    <p:sldId id="2076138310" r:id="rId48"/>
    <p:sldId id="2076138311" r:id="rId49"/>
    <p:sldId id="2076138312" r:id="rId50"/>
    <p:sldId id="2076138306" r:id="rId51"/>
    <p:sldId id="2076138293" r:id="rId52"/>
    <p:sldId id="2076138295" r:id="rId53"/>
    <p:sldId id="2076138302" r:id="rId54"/>
    <p:sldId id="2076138303" r:id="rId55"/>
    <p:sldId id="2076138320" r:id="rId56"/>
    <p:sldId id="2076138304" r:id="rId57"/>
    <p:sldId id="2076138305" r:id="rId58"/>
    <p:sldId id="2076138308" r:id="rId59"/>
    <p:sldId id="2076138307" r:id="rId60"/>
    <p:sldId id="2076138321" r:id="rId61"/>
    <p:sldId id="2076138315" r:id="rId62"/>
    <p:sldId id="2076138316" r:id="rId63"/>
    <p:sldId id="2147469686" r:id="rId64"/>
    <p:sldId id="2076138289" r:id="rId65"/>
    <p:sldId id="2076138327" r:id="rId66"/>
    <p:sldId id="2076138328" r:id="rId67"/>
    <p:sldId id="2076138329" r:id="rId68"/>
    <p:sldId id="2076138331" r:id="rId69"/>
    <p:sldId id="2076138332" r:id="rId70"/>
    <p:sldId id="2076138333" r:id="rId71"/>
    <p:sldId id="2076138334" r:id="rId72"/>
    <p:sldId id="2076138335" r:id="rId73"/>
    <p:sldId id="2076138336" r:id="rId74"/>
    <p:sldId id="2076138337" r:id="rId75"/>
    <p:sldId id="2076138338" r:id="rId76"/>
    <p:sldId id="2076138339" r:id="rId77"/>
    <p:sldId id="2076138340" r:id="rId78"/>
    <p:sldId id="2076138342" r:id="rId79"/>
    <p:sldId id="2076138343" r:id="rId80"/>
    <p:sldId id="2076138352" r:id="rId81"/>
    <p:sldId id="2076138344" r:id="rId82"/>
    <p:sldId id="2076138346" r:id="rId83"/>
    <p:sldId id="2076138347" r:id="rId84"/>
    <p:sldId id="2076138345" r:id="rId85"/>
    <p:sldId id="2076138349" r:id="rId86"/>
    <p:sldId id="2076138350" r:id="rId87"/>
    <p:sldId id="2076138348" r:id="rId88"/>
    <p:sldId id="2076138353" r:id="rId89"/>
    <p:sldId id="2076138355" r:id="rId90"/>
    <p:sldId id="2147469684" r:id="rId91"/>
    <p:sldId id="2076138269" r:id="rId92"/>
    <p:sldId id="2076138273" r:id="rId93"/>
    <p:sldId id="2076138270" r:id="rId94"/>
    <p:sldId id="2076138272" r:id="rId95"/>
    <p:sldId id="2076138271" r:id="rId96"/>
    <p:sldId id="2076138274" r:id="rId97"/>
    <p:sldId id="2076138275" r:id="rId98"/>
    <p:sldId id="2076138281" r:id="rId99"/>
    <p:sldId id="2076138276" r:id="rId100"/>
    <p:sldId id="2076138277" r:id="rId101"/>
    <p:sldId id="2076138278" r:id="rId102"/>
    <p:sldId id="2076138279" r:id="rId103"/>
    <p:sldId id="2076138280" r:id="rId104"/>
    <p:sldId id="2147469685" r:id="rId105"/>
    <p:sldId id="2147469687" r:id="rId106"/>
    <p:sldId id="2147469688" r:id="rId107"/>
    <p:sldId id="2076138282" r:id="rId108"/>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E1E42DC-C211-4C6D-83D7-2AC39CC02E63}">
          <p14:sldIdLst>
            <p14:sldId id="2076138207"/>
            <p14:sldId id="2076138228"/>
            <p14:sldId id="2147469673"/>
            <p14:sldId id="2147469674"/>
          </p14:sldIdLst>
        </p14:section>
        <p14:section name="Zero Trust" id="{BE8D8243-A53A-4B73-B8BB-A7CF0253DC53}">
          <p14:sldIdLst>
            <p14:sldId id="2076138324"/>
            <p14:sldId id="2076138247"/>
            <p14:sldId id="2076138248"/>
            <p14:sldId id="2076138249"/>
            <p14:sldId id="2076138250"/>
            <p14:sldId id="2076138251"/>
            <p14:sldId id="2147469682"/>
            <p14:sldId id="2076138357"/>
            <p14:sldId id="2147469677"/>
            <p14:sldId id="2076138253"/>
            <p14:sldId id="2076138254"/>
            <p14:sldId id="2076138255"/>
            <p14:sldId id="2147469678"/>
            <p14:sldId id="2076136043"/>
            <p14:sldId id="2076136044"/>
            <p14:sldId id="2076136071"/>
            <p14:sldId id="2076136051"/>
            <p14:sldId id="2147469689"/>
            <p14:sldId id="2076138257"/>
            <p14:sldId id="2076138258"/>
            <p14:sldId id="2076138259"/>
            <p14:sldId id="2147469679"/>
            <p14:sldId id="2147469680"/>
            <p14:sldId id="2076138261"/>
            <p14:sldId id="2076138262"/>
            <p14:sldId id="2076138263"/>
            <p14:sldId id="2076138264"/>
            <p14:sldId id="2076138265"/>
            <p14:sldId id="2076138266"/>
            <p14:sldId id="2076138267"/>
            <p14:sldId id="2147469683"/>
          </p14:sldIdLst>
        </p14:section>
        <p14:section name="Modern SOC" id="{3445D0C9-711B-4956-81C8-6305A8CA6F4D}">
          <p14:sldIdLst>
            <p14:sldId id="2076138325"/>
            <p14:sldId id="2076138288"/>
            <p14:sldId id="2076138299"/>
            <p14:sldId id="2076138300"/>
            <p14:sldId id="2076138298"/>
            <p14:sldId id="2076138301"/>
            <p14:sldId id="2076138319"/>
            <p14:sldId id="2076138309"/>
            <p14:sldId id="2076138310"/>
            <p14:sldId id="2076138311"/>
            <p14:sldId id="2076138312"/>
            <p14:sldId id="2076138306"/>
            <p14:sldId id="2076138293"/>
            <p14:sldId id="2076138295"/>
            <p14:sldId id="2076138302"/>
            <p14:sldId id="2076138303"/>
            <p14:sldId id="2076138320"/>
            <p14:sldId id="2076138304"/>
            <p14:sldId id="2076138305"/>
            <p14:sldId id="2076138308"/>
            <p14:sldId id="2076138307"/>
            <p14:sldId id="2076138321"/>
            <p14:sldId id="2076138315"/>
            <p14:sldId id="2076138316"/>
            <p14:sldId id="2147469686"/>
          </p14:sldIdLst>
        </p14:section>
        <p14:section name="SecDevOps" id="{7FC844DA-0D30-4F1F-9EDE-4D04811DCB0B}">
          <p14:sldIdLst>
            <p14:sldId id="2076138289"/>
            <p14:sldId id="2076138327"/>
            <p14:sldId id="2076138328"/>
            <p14:sldId id="2076138329"/>
            <p14:sldId id="2076138331"/>
            <p14:sldId id="2076138332"/>
            <p14:sldId id="2076138333"/>
            <p14:sldId id="2076138334"/>
            <p14:sldId id="2076138335"/>
            <p14:sldId id="2076138336"/>
            <p14:sldId id="2076138337"/>
            <p14:sldId id="2076138338"/>
            <p14:sldId id="2076138339"/>
            <p14:sldId id="2076138340"/>
            <p14:sldId id="2076138342"/>
            <p14:sldId id="2076138343"/>
            <p14:sldId id="2076138352"/>
            <p14:sldId id="2076138344"/>
            <p14:sldId id="2076138346"/>
            <p14:sldId id="2076138347"/>
            <p14:sldId id="2076138345"/>
            <p14:sldId id="2076138349"/>
            <p14:sldId id="2076138350"/>
            <p14:sldId id="2076138348"/>
            <p14:sldId id="2076138353"/>
            <p14:sldId id="2076138355"/>
            <p14:sldId id="2147469684"/>
          </p14:sldIdLst>
        </p14:section>
        <p14:section name="Cloud Security" id="{B6006403-74D0-4C9D-81E8-F820A2F2324A}">
          <p14:sldIdLst>
            <p14:sldId id="2076138269"/>
            <p14:sldId id="2076138273"/>
            <p14:sldId id="2076138270"/>
            <p14:sldId id="2076138272"/>
            <p14:sldId id="2076138271"/>
            <p14:sldId id="2076138274"/>
            <p14:sldId id="2076138275"/>
            <p14:sldId id="2076138281"/>
            <p14:sldId id="2076138276"/>
            <p14:sldId id="2076138277"/>
            <p14:sldId id="2076138278"/>
            <p14:sldId id="2076138279"/>
            <p14:sldId id="2076138280"/>
            <p14:sldId id="2147469685"/>
          </p14:sldIdLst>
        </p14:section>
        <p14:section name="Closure" id="{6B1C3CB8-FC50-4C8D-8CED-05D6EAF4D340}">
          <p14:sldIdLst>
            <p14:sldId id="2147469687"/>
            <p14:sldId id="2147469688"/>
            <p14:sldId id="2076138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userDrawn="1">
          <p15:clr>
            <a:srgbClr val="A4A3A4"/>
          </p15:clr>
        </p15:guide>
        <p15:guide id="2" pos="2305"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78D4"/>
    <a:srgbClr val="D2D2D2"/>
    <a:srgbClr val="D83B01"/>
    <a:srgbClr val="FF9349"/>
    <a:srgbClr val="6A4B16"/>
    <a:srgbClr val="FFFFFF"/>
    <a:srgbClr val="666666"/>
    <a:srgbClr val="E6E6E6"/>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DC06E-B9A1-4220-93B5-A1BD01C4D7F0}" v="43" dt="2022-02-17T10:53:25.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2886"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microsoft.com/office/2015/10/relationships/revisionInfo" Target="revisionInfo.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 Halbheer" userId="a256a7e3-d8e1-4cbe-a365-586ae11378d1" providerId="ADAL" clId="{FC5DC06E-B9A1-4220-93B5-A1BD01C4D7F0}"/>
    <pc:docChg chg="undo custSel addSld delSld modSld delSection modSection">
      <pc:chgData name="Roger Halbheer" userId="a256a7e3-d8e1-4cbe-a365-586ae11378d1" providerId="ADAL" clId="{FC5DC06E-B9A1-4220-93B5-A1BD01C4D7F0}" dt="2022-02-17T10:53:25.533" v="78"/>
      <pc:docMkLst>
        <pc:docMk/>
      </pc:docMkLst>
      <pc:sldChg chg="addSp delSp modSp modAnim">
        <pc:chgData name="Roger Halbheer" userId="a256a7e3-d8e1-4cbe-a365-586ae11378d1" providerId="ADAL" clId="{FC5DC06E-B9A1-4220-93B5-A1BD01C4D7F0}" dt="2022-02-17T10:43:52.146" v="32"/>
        <pc:sldMkLst>
          <pc:docMk/>
          <pc:sldMk cId="2767857539" sldId="2076136043"/>
        </pc:sldMkLst>
        <pc:spChg chg="add del mod">
          <ac:chgData name="Roger Halbheer" userId="a256a7e3-d8e1-4cbe-a365-586ae11378d1" providerId="ADAL" clId="{FC5DC06E-B9A1-4220-93B5-A1BD01C4D7F0}" dt="2022-02-17T10:43:41.578" v="27"/>
          <ac:spMkLst>
            <pc:docMk/>
            <pc:sldMk cId="2767857539" sldId="2076136043"/>
            <ac:spMk id="154" creationId="{0F05EE8D-339B-46BC-9781-F93C6CF87A8A}"/>
          </ac:spMkLst>
        </pc:spChg>
        <pc:spChg chg="del">
          <ac:chgData name="Roger Halbheer" userId="a256a7e3-d8e1-4cbe-a365-586ae11378d1" providerId="ADAL" clId="{FC5DC06E-B9A1-4220-93B5-A1BD01C4D7F0}" dt="2022-02-17T10:43:38.348" v="25" actId="478"/>
          <ac:spMkLst>
            <pc:docMk/>
            <pc:sldMk cId="2767857539" sldId="2076136043"/>
            <ac:spMk id="155" creationId="{28190AB2-0055-472B-BED9-F4E08D331E44}"/>
          </ac:spMkLst>
        </pc:spChg>
        <pc:spChg chg="del">
          <ac:chgData name="Roger Halbheer" userId="a256a7e3-d8e1-4cbe-a365-586ae11378d1" providerId="ADAL" clId="{FC5DC06E-B9A1-4220-93B5-A1BD01C4D7F0}" dt="2022-02-17T10:43:38.348" v="25" actId="478"/>
          <ac:spMkLst>
            <pc:docMk/>
            <pc:sldMk cId="2767857539" sldId="2076136043"/>
            <ac:spMk id="156" creationId="{6DFFFCFD-0FCF-45FC-85AE-178B509EF406}"/>
          </ac:spMkLst>
        </pc:spChg>
        <pc:spChg chg="add del mod">
          <ac:chgData name="Roger Halbheer" userId="a256a7e3-d8e1-4cbe-a365-586ae11378d1" providerId="ADAL" clId="{FC5DC06E-B9A1-4220-93B5-A1BD01C4D7F0}" dt="2022-02-17T10:43:41.578" v="27"/>
          <ac:spMkLst>
            <pc:docMk/>
            <pc:sldMk cId="2767857539" sldId="2076136043"/>
            <ac:spMk id="189" creationId="{402FBE59-8E4F-41BC-84E8-8F7A938ED700}"/>
          </ac:spMkLst>
        </pc:spChg>
        <pc:spChg chg="mod">
          <ac:chgData name="Roger Halbheer" userId="a256a7e3-d8e1-4cbe-a365-586ae11378d1" providerId="ADAL" clId="{FC5DC06E-B9A1-4220-93B5-A1BD01C4D7F0}" dt="2022-02-17T10:43:39.497" v="26"/>
          <ac:spMkLst>
            <pc:docMk/>
            <pc:sldMk cId="2767857539" sldId="2076136043"/>
            <ac:spMk id="198" creationId="{F27C9525-A145-4AEA-B852-EC14EBF5E867}"/>
          </ac:spMkLst>
        </pc:spChg>
        <pc:spChg chg="add del mod">
          <ac:chgData name="Roger Halbheer" userId="a256a7e3-d8e1-4cbe-a365-586ae11378d1" providerId="ADAL" clId="{FC5DC06E-B9A1-4220-93B5-A1BD01C4D7F0}" dt="2022-02-17T10:43:41.578" v="27"/>
          <ac:spMkLst>
            <pc:docMk/>
            <pc:sldMk cId="2767857539" sldId="2076136043"/>
            <ac:spMk id="200" creationId="{44256AFF-FD32-4B5E-A273-38AB157A7680}"/>
          </ac:spMkLst>
        </pc:spChg>
        <pc:spChg chg="mod">
          <ac:chgData name="Roger Halbheer" userId="a256a7e3-d8e1-4cbe-a365-586ae11378d1" providerId="ADAL" clId="{FC5DC06E-B9A1-4220-93B5-A1BD01C4D7F0}" dt="2022-02-17T10:43:39.497" v="26"/>
          <ac:spMkLst>
            <pc:docMk/>
            <pc:sldMk cId="2767857539" sldId="2076136043"/>
            <ac:spMk id="205" creationId="{8A758683-06DC-4D36-9C01-35E591A38029}"/>
          </ac:spMkLst>
        </pc:spChg>
        <pc:spChg chg="mod">
          <ac:chgData name="Roger Halbheer" userId="a256a7e3-d8e1-4cbe-a365-586ae11378d1" providerId="ADAL" clId="{FC5DC06E-B9A1-4220-93B5-A1BD01C4D7F0}" dt="2022-02-17T10:43:39.497" v="26"/>
          <ac:spMkLst>
            <pc:docMk/>
            <pc:sldMk cId="2767857539" sldId="2076136043"/>
            <ac:spMk id="207" creationId="{8C35315D-CB70-4C20-A278-34CF47211DBE}"/>
          </ac:spMkLst>
        </pc:spChg>
        <pc:spChg chg="mod">
          <ac:chgData name="Roger Halbheer" userId="a256a7e3-d8e1-4cbe-a365-586ae11378d1" providerId="ADAL" clId="{FC5DC06E-B9A1-4220-93B5-A1BD01C4D7F0}" dt="2022-02-17T10:43:39.497" v="26"/>
          <ac:spMkLst>
            <pc:docMk/>
            <pc:sldMk cId="2767857539" sldId="2076136043"/>
            <ac:spMk id="208" creationId="{E81A6E6B-5171-4C3C-9A0A-1A3BE8191B8C}"/>
          </ac:spMkLst>
        </pc:spChg>
        <pc:spChg chg="mod">
          <ac:chgData name="Roger Halbheer" userId="a256a7e3-d8e1-4cbe-a365-586ae11378d1" providerId="ADAL" clId="{FC5DC06E-B9A1-4220-93B5-A1BD01C4D7F0}" dt="2022-02-17T10:43:39.497" v="26"/>
          <ac:spMkLst>
            <pc:docMk/>
            <pc:sldMk cId="2767857539" sldId="2076136043"/>
            <ac:spMk id="210" creationId="{6C6E1EC4-E187-4ECF-A9F3-D637BDE6DB31}"/>
          </ac:spMkLst>
        </pc:spChg>
        <pc:spChg chg="mod">
          <ac:chgData name="Roger Halbheer" userId="a256a7e3-d8e1-4cbe-a365-586ae11378d1" providerId="ADAL" clId="{FC5DC06E-B9A1-4220-93B5-A1BD01C4D7F0}" dt="2022-02-17T10:43:39.497" v="26"/>
          <ac:spMkLst>
            <pc:docMk/>
            <pc:sldMk cId="2767857539" sldId="2076136043"/>
            <ac:spMk id="217" creationId="{B989384A-8BCB-42FF-8124-70E69A24E6F0}"/>
          </ac:spMkLst>
        </pc:spChg>
        <pc:spChg chg="mod">
          <ac:chgData name="Roger Halbheer" userId="a256a7e3-d8e1-4cbe-a365-586ae11378d1" providerId="ADAL" clId="{FC5DC06E-B9A1-4220-93B5-A1BD01C4D7F0}" dt="2022-02-17T10:43:39.497" v="26"/>
          <ac:spMkLst>
            <pc:docMk/>
            <pc:sldMk cId="2767857539" sldId="2076136043"/>
            <ac:spMk id="218" creationId="{A3EFF2D5-61F3-4650-A6C1-CE2B850E96B4}"/>
          </ac:spMkLst>
        </pc:spChg>
        <pc:spChg chg="mod">
          <ac:chgData name="Roger Halbheer" userId="a256a7e3-d8e1-4cbe-a365-586ae11378d1" providerId="ADAL" clId="{FC5DC06E-B9A1-4220-93B5-A1BD01C4D7F0}" dt="2022-02-17T10:43:39.497" v="26"/>
          <ac:spMkLst>
            <pc:docMk/>
            <pc:sldMk cId="2767857539" sldId="2076136043"/>
            <ac:spMk id="227" creationId="{C4D35984-D3F2-4201-9DDE-1696019C9217}"/>
          </ac:spMkLst>
        </pc:spChg>
        <pc:spChg chg="mod">
          <ac:chgData name="Roger Halbheer" userId="a256a7e3-d8e1-4cbe-a365-586ae11378d1" providerId="ADAL" clId="{FC5DC06E-B9A1-4220-93B5-A1BD01C4D7F0}" dt="2022-02-17T10:43:39.497" v="26"/>
          <ac:spMkLst>
            <pc:docMk/>
            <pc:sldMk cId="2767857539" sldId="2076136043"/>
            <ac:spMk id="228" creationId="{11A29A00-64DA-4949-A865-D0C203BACA44}"/>
          </ac:spMkLst>
        </pc:spChg>
        <pc:spChg chg="mod">
          <ac:chgData name="Roger Halbheer" userId="a256a7e3-d8e1-4cbe-a365-586ae11378d1" providerId="ADAL" clId="{FC5DC06E-B9A1-4220-93B5-A1BD01C4D7F0}" dt="2022-02-17T10:43:39.497" v="26"/>
          <ac:spMkLst>
            <pc:docMk/>
            <pc:sldMk cId="2767857539" sldId="2076136043"/>
            <ac:spMk id="229" creationId="{8C9BB2E4-42DC-454F-9EF9-2504BE51F3AC}"/>
          </ac:spMkLst>
        </pc:spChg>
        <pc:spChg chg="mod">
          <ac:chgData name="Roger Halbheer" userId="a256a7e3-d8e1-4cbe-a365-586ae11378d1" providerId="ADAL" clId="{FC5DC06E-B9A1-4220-93B5-A1BD01C4D7F0}" dt="2022-02-17T10:43:39.497" v="26"/>
          <ac:spMkLst>
            <pc:docMk/>
            <pc:sldMk cId="2767857539" sldId="2076136043"/>
            <ac:spMk id="232" creationId="{62594011-47DB-47D7-A406-D987A72CD7A3}"/>
          </ac:spMkLst>
        </pc:spChg>
        <pc:spChg chg="mod">
          <ac:chgData name="Roger Halbheer" userId="a256a7e3-d8e1-4cbe-a365-586ae11378d1" providerId="ADAL" clId="{FC5DC06E-B9A1-4220-93B5-A1BD01C4D7F0}" dt="2022-02-17T10:43:39.497" v="26"/>
          <ac:spMkLst>
            <pc:docMk/>
            <pc:sldMk cId="2767857539" sldId="2076136043"/>
            <ac:spMk id="233" creationId="{698F4DF1-1344-463E-BD5F-4561BFA6F0B2}"/>
          </ac:spMkLst>
        </pc:spChg>
        <pc:spChg chg="mod">
          <ac:chgData name="Roger Halbheer" userId="a256a7e3-d8e1-4cbe-a365-586ae11378d1" providerId="ADAL" clId="{FC5DC06E-B9A1-4220-93B5-A1BD01C4D7F0}" dt="2022-02-17T10:43:39.497" v="26"/>
          <ac:spMkLst>
            <pc:docMk/>
            <pc:sldMk cId="2767857539" sldId="2076136043"/>
            <ac:spMk id="238" creationId="{243955CA-1B6F-4A12-B008-F1FD1069B83E}"/>
          </ac:spMkLst>
        </pc:spChg>
        <pc:spChg chg="mod">
          <ac:chgData name="Roger Halbheer" userId="a256a7e3-d8e1-4cbe-a365-586ae11378d1" providerId="ADAL" clId="{FC5DC06E-B9A1-4220-93B5-A1BD01C4D7F0}" dt="2022-02-17T10:43:39.497" v="26"/>
          <ac:spMkLst>
            <pc:docMk/>
            <pc:sldMk cId="2767857539" sldId="2076136043"/>
            <ac:spMk id="239" creationId="{F2D2AB18-FF85-4BD7-A539-93BD18DDE7C1}"/>
          </ac:spMkLst>
        </pc:spChg>
        <pc:spChg chg="mod">
          <ac:chgData name="Roger Halbheer" userId="a256a7e3-d8e1-4cbe-a365-586ae11378d1" providerId="ADAL" clId="{FC5DC06E-B9A1-4220-93B5-A1BD01C4D7F0}" dt="2022-02-17T10:43:39.497" v="26"/>
          <ac:spMkLst>
            <pc:docMk/>
            <pc:sldMk cId="2767857539" sldId="2076136043"/>
            <ac:spMk id="240" creationId="{8379F530-19BD-4C9C-880E-282E697521EF}"/>
          </ac:spMkLst>
        </pc:spChg>
        <pc:spChg chg="mod">
          <ac:chgData name="Roger Halbheer" userId="a256a7e3-d8e1-4cbe-a365-586ae11378d1" providerId="ADAL" clId="{FC5DC06E-B9A1-4220-93B5-A1BD01C4D7F0}" dt="2022-02-17T10:43:39.497" v="26"/>
          <ac:spMkLst>
            <pc:docMk/>
            <pc:sldMk cId="2767857539" sldId="2076136043"/>
            <ac:spMk id="241" creationId="{7ED935C0-3E67-4D4A-927E-5A817CBA2784}"/>
          </ac:spMkLst>
        </pc:spChg>
        <pc:spChg chg="mod">
          <ac:chgData name="Roger Halbheer" userId="a256a7e3-d8e1-4cbe-a365-586ae11378d1" providerId="ADAL" clId="{FC5DC06E-B9A1-4220-93B5-A1BD01C4D7F0}" dt="2022-02-17T10:43:39.497" v="26"/>
          <ac:spMkLst>
            <pc:docMk/>
            <pc:sldMk cId="2767857539" sldId="2076136043"/>
            <ac:spMk id="242" creationId="{ECC82527-4585-4773-B53A-D554CBB33468}"/>
          </ac:spMkLst>
        </pc:spChg>
        <pc:spChg chg="mod">
          <ac:chgData name="Roger Halbheer" userId="a256a7e3-d8e1-4cbe-a365-586ae11378d1" providerId="ADAL" clId="{FC5DC06E-B9A1-4220-93B5-A1BD01C4D7F0}" dt="2022-02-17T10:43:39.497" v="26"/>
          <ac:spMkLst>
            <pc:docMk/>
            <pc:sldMk cId="2767857539" sldId="2076136043"/>
            <ac:spMk id="243" creationId="{E788A4DF-1F28-47D6-BA35-5D86C0B3E12F}"/>
          </ac:spMkLst>
        </pc:spChg>
        <pc:spChg chg="mod">
          <ac:chgData name="Roger Halbheer" userId="a256a7e3-d8e1-4cbe-a365-586ae11378d1" providerId="ADAL" clId="{FC5DC06E-B9A1-4220-93B5-A1BD01C4D7F0}" dt="2022-02-17T10:43:39.497" v="26"/>
          <ac:spMkLst>
            <pc:docMk/>
            <pc:sldMk cId="2767857539" sldId="2076136043"/>
            <ac:spMk id="244" creationId="{13536EE1-D7DF-4532-A5BE-EA20C3DEDF2B}"/>
          </ac:spMkLst>
        </pc:spChg>
        <pc:spChg chg="mod">
          <ac:chgData name="Roger Halbheer" userId="a256a7e3-d8e1-4cbe-a365-586ae11378d1" providerId="ADAL" clId="{FC5DC06E-B9A1-4220-93B5-A1BD01C4D7F0}" dt="2022-02-17T10:43:39.497" v="26"/>
          <ac:spMkLst>
            <pc:docMk/>
            <pc:sldMk cId="2767857539" sldId="2076136043"/>
            <ac:spMk id="245" creationId="{777EBACE-D3CF-4949-993D-54914C37C28C}"/>
          </ac:spMkLst>
        </pc:spChg>
        <pc:spChg chg="mod">
          <ac:chgData name="Roger Halbheer" userId="a256a7e3-d8e1-4cbe-a365-586ae11378d1" providerId="ADAL" clId="{FC5DC06E-B9A1-4220-93B5-A1BD01C4D7F0}" dt="2022-02-17T10:43:39.497" v="26"/>
          <ac:spMkLst>
            <pc:docMk/>
            <pc:sldMk cId="2767857539" sldId="2076136043"/>
            <ac:spMk id="246" creationId="{B306705C-3A98-44A9-955C-C440198E29C7}"/>
          </ac:spMkLst>
        </pc:spChg>
        <pc:spChg chg="mod">
          <ac:chgData name="Roger Halbheer" userId="a256a7e3-d8e1-4cbe-a365-586ae11378d1" providerId="ADAL" clId="{FC5DC06E-B9A1-4220-93B5-A1BD01C4D7F0}" dt="2022-02-17T10:43:39.497" v="26"/>
          <ac:spMkLst>
            <pc:docMk/>
            <pc:sldMk cId="2767857539" sldId="2076136043"/>
            <ac:spMk id="247" creationId="{C5A45C61-A951-42D2-8793-76ED7BA40863}"/>
          </ac:spMkLst>
        </pc:spChg>
        <pc:spChg chg="mod">
          <ac:chgData name="Roger Halbheer" userId="a256a7e3-d8e1-4cbe-a365-586ae11378d1" providerId="ADAL" clId="{FC5DC06E-B9A1-4220-93B5-A1BD01C4D7F0}" dt="2022-02-17T10:43:39.497" v="26"/>
          <ac:spMkLst>
            <pc:docMk/>
            <pc:sldMk cId="2767857539" sldId="2076136043"/>
            <ac:spMk id="251" creationId="{884DAF25-0162-4523-9E83-8C187EC88474}"/>
          </ac:spMkLst>
        </pc:spChg>
        <pc:spChg chg="mod">
          <ac:chgData name="Roger Halbheer" userId="a256a7e3-d8e1-4cbe-a365-586ae11378d1" providerId="ADAL" clId="{FC5DC06E-B9A1-4220-93B5-A1BD01C4D7F0}" dt="2022-02-17T10:43:39.497" v="26"/>
          <ac:spMkLst>
            <pc:docMk/>
            <pc:sldMk cId="2767857539" sldId="2076136043"/>
            <ac:spMk id="252" creationId="{F98A0DE7-D0B7-43FE-BCFB-39C10A03DC1D}"/>
          </ac:spMkLst>
        </pc:spChg>
        <pc:spChg chg="mod">
          <ac:chgData name="Roger Halbheer" userId="a256a7e3-d8e1-4cbe-a365-586ae11378d1" providerId="ADAL" clId="{FC5DC06E-B9A1-4220-93B5-A1BD01C4D7F0}" dt="2022-02-17T10:43:39.497" v="26"/>
          <ac:spMkLst>
            <pc:docMk/>
            <pc:sldMk cId="2767857539" sldId="2076136043"/>
            <ac:spMk id="253" creationId="{42B957A2-B617-4918-A8A9-867D858E2D60}"/>
          </ac:spMkLst>
        </pc:spChg>
        <pc:spChg chg="mod">
          <ac:chgData name="Roger Halbheer" userId="a256a7e3-d8e1-4cbe-a365-586ae11378d1" providerId="ADAL" clId="{FC5DC06E-B9A1-4220-93B5-A1BD01C4D7F0}" dt="2022-02-17T10:43:39.497" v="26"/>
          <ac:spMkLst>
            <pc:docMk/>
            <pc:sldMk cId="2767857539" sldId="2076136043"/>
            <ac:spMk id="262" creationId="{59B34ADE-1109-451C-8C4E-F08B868B76B0}"/>
          </ac:spMkLst>
        </pc:spChg>
        <pc:spChg chg="mod">
          <ac:chgData name="Roger Halbheer" userId="a256a7e3-d8e1-4cbe-a365-586ae11378d1" providerId="ADAL" clId="{FC5DC06E-B9A1-4220-93B5-A1BD01C4D7F0}" dt="2022-02-17T10:43:39.497" v="26"/>
          <ac:spMkLst>
            <pc:docMk/>
            <pc:sldMk cId="2767857539" sldId="2076136043"/>
            <ac:spMk id="263" creationId="{F4814606-0E11-497D-8782-A9AF89D0FDF8}"/>
          </ac:spMkLst>
        </pc:spChg>
        <pc:spChg chg="mod">
          <ac:chgData name="Roger Halbheer" userId="a256a7e3-d8e1-4cbe-a365-586ae11378d1" providerId="ADAL" clId="{FC5DC06E-B9A1-4220-93B5-A1BD01C4D7F0}" dt="2022-02-17T10:43:39.497" v="26"/>
          <ac:spMkLst>
            <pc:docMk/>
            <pc:sldMk cId="2767857539" sldId="2076136043"/>
            <ac:spMk id="266" creationId="{4CC10260-109E-424F-8864-22BC24C7A279}"/>
          </ac:spMkLst>
        </pc:spChg>
        <pc:spChg chg="mod">
          <ac:chgData name="Roger Halbheer" userId="a256a7e3-d8e1-4cbe-a365-586ae11378d1" providerId="ADAL" clId="{FC5DC06E-B9A1-4220-93B5-A1BD01C4D7F0}" dt="2022-02-17T10:43:39.497" v="26"/>
          <ac:spMkLst>
            <pc:docMk/>
            <pc:sldMk cId="2767857539" sldId="2076136043"/>
            <ac:spMk id="267" creationId="{8B1D2FFE-1BE4-40D7-AFF6-96EC7AD2AAC7}"/>
          </ac:spMkLst>
        </pc:spChg>
        <pc:spChg chg="mod">
          <ac:chgData name="Roger Halbheer" userId="a256a7e3-d8e1-4cbe-a365-586ae11378d1" providerId="ADAL" clId="{FC5DC06E-B9A1-4220-93B5-A1BD01C4D7F0}" dt="2022-02-17T10:43:39.497" v="26"/>
          <ac:spMkLst>
            <pc:docMk/>
            <pc:sldMk cId="2767857539" sldId="2076136043"/>
            <ac:spMk id="268" creationId="{1CBC8DFF-E794-4244-B9E0-A631C31D68F1}"/>
          </ac:spMkLst>
        </pc:spChg>
        <pc:spChg chg="mod">
          <ac:chgData name="Roger Halbheer" userId="a256a7e3-d8e1-4cbe-a365-586ae11378d1" providerId="ADAL" clId="{FC5DC06E-B9A1-4220-93B5-A1BD01C4D7F0}" dt="2022-02-17T10:43:39.497" v="26"/>
          <ac:spMkLst>
            <pc:docMk/>
            <pc:sldMk cId="2767857539" sldId="2076136043"/>
            <ac:spMk id="269" creationId="{4E3B8012-1B08-4949-A2FA-39435840A0D3}"/>
          </ac:spMkLst>
        </pc:spChg>
        <pc:spChg chg="mod">
          <ac:chgData name="Roger Halbheer" userId="a256a7e3-d8e1-4cbe-a365-586ae11378d1" providerId="ADAL" clId="{FC5DC06E-B9A1-4220-93B5-A1BD01C4D7F0}" dt="2022-02-17T10:43:39.497" v="26"/>
          <ac:spMkLst>
            <pc:docMk/>
            <pc:sldMk cId="2767857539" sldId="2076136043"/>
            <ac:spMk id="270" creationId="{5B790256-C86D-425D-909F-9AC7CF0A7621}"/>
          </ac:spMkLst>
        </pc:spChg>
        <pc:spChg chg="mod">
          <ac:chgData name="Roger Halbheer" userId="a256a7e3-d8e1-4cbe-a365-586ae11378d1" providerId="ADAL" clId="{FC5DC06E-B9A1-4220-93B5-A1BD01C4D7F0}" dt="2022-02-17T10:43:39.497" v="26"/>
          <ac:spMkLst>
            <pc:docMk/>
            <pc:sldMk cId="2767857539" sldId="2076136043"/>
            <ac:spMk id="271" creationId="{EA88910B-0B2D-4E86-B29F-03CC73AD48CF}"/>
          </ac:spMkLst>
        </pc:spChg>
        <pc:spChg chg="mod">
          <ac:chgData name="Roger Halbheer" userId="a256a7e3-d8e1-4cbe-a365-586ae11378d1" providerId="ADAL" clId="{FC5DC06E-B9A1-4220-93B5-A1BD01C4D7F0}" dt="2022-02-17T10:43:39.497" v="26"/>
          <ac:spMkLst>
            <pc:docMk/>
            <pc:sldMk cId="2767857539" sldId="2076136043"/>
            <ac:spMk id="272" creationId="{42F6B605-E266-4B87-81F1-B7115AAEE710}"/>
          </ac:spMkLst>
        </pc:spChg>
        <pc:spChg chg="mod">
          <ac:chgData name="Roger Halbheer" userId="a256a7e3-d8e1-4cbe-a365-586ae11378d1" providerId="ADAL" clId="{FC5DC06E-B9A1-4220-93B5-A1BD01C4D7F0}" dt="2022-02-17T10:43:39.497" v="26"/>
          <ac:spMkLst>
            <pc:docMk/>
            <pc:sldMk cId="2767857539" sldId="2076136043"/>
            <ac:spMk id="273" creationId="{3E081443-D0F8-4B49-8BC5-1B117F5EB0B4}"/>
          </ac:spMkLst>
        </pc:spChg>
        <pc:spChg chg="mod">
          <ac:chgData name="Roger Halbheer" userId="a256a7e3-d8e1-4cbe-a365-586ae11378d1" providerId="ADAL" clId="{FC5DC06E-B9A1-4220-93B5-A1BD01C4D7F0}" dt="2022-02-17T10:43:39.497" v="26"/>
          <ac:spMkLst>
            <pc:docMk/>
            <pc:sldMk cId="2767857539" sldId="2076136043"/>
            <ac:spMk id="274" creationId="{0C6A8478-D976-40CA-9896-5939E9A72E38}"/>
          </ac:spMkLst>
        </pc:spChg>
        <pc:spChg chg="mod">
          <ac:chgData name="Roger Halbheer" userId="a256a7e3-d8e1-4cbe-a365-586ae11378d1" providerId="ADAL" clId="{FC5DC06E-B9A1-4220-93B5-A1BD01C4D7F0}" dt="2022-02-17T10:43:39.497" v="26"/>
          <ac:spMkLst>
            <pc:docMk/>
            <pc:sldMk cId="2767857539" sldId="2076136043"/>
            <ac:spMk id="275" creationId="{121E7D3C-7F5B-4638-BB36-BF22EC7A88FC}"/>
          </ac:spMkLst>
        </pc:spChg>
        <pc:spChg chg="mod">
          <ac:chgData name="Roger Halbheer" userId="a256a7e3-d8e1-4cbe-a365-586ae11378d1" providerId="ADAL" clId="{FC5DC06E-B9A1-4220-93B5-A1BD01C4D7F0}" dt="2022-02-17T10:43:39.497" v="26"/>
          <ac:spMkLst>
            <pc:docMk/>
            <pc:sldMk cId="2767857539" sldId="2076136043"/>
            <ac:spMk id="276" creationId="{35C15F9B-4CA4-47AE-96F5-DDAEC33CFBCB}"/>
          </ac:spMkLst>
        </pc:spChg>
        <pc:spChg chg="mod">
          <ac:chgData name="Roger Halbheer" userId="a256a7e3-d8e1-4cbe-a365-586ae11378d1" providerId="ADAL" clId="{FC5DC06E-B9A1-4220-93B5-A1BD01C4D7F0}" dt="2022-02-17T10:43:39.497" v="26"/>
          <ac:spMkLst>
            <pc:docMk/>
            <pc:sldMk cId="2767857539" sldId="2076136043"/>
            <ac:spMk id="277" creationId="{6B8B5238-E670-472D-BA80-0716B3C198BA}"/>
          </ac:spMkLst>
        </pc:spChg>
        <pc:spChg chg="mod">
          <ac:chgData name="Roger Halbheer" userId="a256a7e3-d8e1-4cbe-a365-586ae11378d1" providerId="ADAL" clId="{FC5DC06E-B9A1-4220-93B5-A1BD01C4D7F0}" dt="2022-02-17T10:43:39.497" v="26"/>
          <ac:spMkLst>
            <pc:docMk/>
            <pc:sldMk cId="2767857539" sldId="2076136043"/>
            <ac:spMk id="278" creationId="{51DABA9F-886C-48BF-BD25-4F28090DF7B5}"/>
          </ac:spMkLst>
        </pc:spChg>
        <pc:spChg chg="mod">
          <ac:chgData name="Roger Halbheer" userId="a256a7e3-d8e1-4cbe-a365-586ae11378d1" providerId="ADAL" clId="{FC5DC06E-B9A1-4220-93B5-A1BD01C4D7F0}" dt="2022-02-17T10:43:39.497" v="26"/>
          <ac:spMkLst>
            <pc:docMk/>
            <pc:sldMk cId="2767857539" sldId="2076136043"/>
            <ac:spMk id="284" creationId="{21FD3F7F-17E1-4AF6-B7D8-03E61EC232ED}"/>
          </ac:spMkLst>
        </pc:spChg>
        <pc:spChg chg="mod">
          <ac:chgData name="Roger Halbheer" userId="a256a7e3-d8e1-4cbe-a365-586ae11378d1" providerId="ADAL" clId="{FC5DC06E-B9A1-4220-93B5-A1BD01C4D7F0}" dt="2022-02-17T10:43:39.497" v="26"/>
          <ac:spMkLst>
            <pc:docMk/>
            <pc:sldMk cId="2767857539" sldId="2076136043"/>
            <ac:spMk id="289" creationId="{CDD18809-DC0E-47CD-9AA4-EC2D1A5CEBFE}"/>
          </ac:spMkLst>
        </pc:spChg>
        <pc:spChg chg="mod">
          <ac:chgData name="Roger Halbheer" userId="a256a7e3-d8e1-4cbe-a365-586ae11378d1" providerId="ADAL" clId="{FC5DC06E-B9A1-4220-93B5-A1BD01C4D7F0}" dt="2022-02-17T10:43:39.497" v="26"/>
          <ac:spMkLst>
            <pc:docMk/>
            <pc:sldMk cId="2767857539" sldId="2076136043"/>
            <ac:spMk id="294" creationId="{4507490F-E4DC-4695-8B42-854A003FF2CA}"/>
          </ac:spMkLst>
        </pc:spChg>
        <pc:spChg chg="mod">
          <ac:chgData name="Roger Halbheer" userId="a256a7e3-d8e1-4cbe-a365-586ae11378d1" providerId="ADAL" clId="{FC5DC06E-B9A1-4220-93B5-A1BD01C4D7F0}" dt="2022-02-17T10:43:39.497" v="26"/>
          <ac:spMkLst>
            <pc:docMk/>
            <pc:sldMk cId="2767857539" sldId="2076136043"/>
            <ac:spMk id="300" creationId="{57012408-10C4-4387-BFE9-4C9343BB4755}"/>
          </ac:spMkLst>
        </pc:spChg>
        <pc:spChg chg="mod">
          <ac:chgData name="Roger Halbheer" userId="a256a7e3-d8e1-4cbe-a365-586ae11378d1" providerId="ADAL" clId="{FC5DC06E-B9A1-4220-93B5-A1BD01C4D7F0}" dt="2022-02-17T10:43:39.497" v="26"/>
          <ac:spMkLst>
            <pc:docMk/>
            <pc:sldMk cId="2767857539" sldId="2076136043"/>
            <ac:spMk id="315" creationId="{4ABE87A3-E4DF-4C47-B074-160ABDC85638}"/>
          </ac:spMkLst>
        </pc:spChg>
        <pc:spChg chg="mod">
          <ac:chgData name="Roger Halbheer" userId="a256a7e3-d8e1-4cbe-a365-586ae11378d1" providerId="ADAL" clId="{FC5DC06E-B9A1-4220-93B5-A1BD01C4D7F0}" dt="2022-02-17T10:43:39.497" v="26"/>
          <ac:spMkLst>
            <pc:docMk/>
            <pc:sldMk cId="2767857539" sldId="2076136043"/>
            <ac:spMk id="316" creationId="{B41C26E1-244C-457B-99F3-D358219DCFA5}"/>
          </ac:spMkLst>
        </pc:spChg>
        <pc:spChg chg="mod">
          <ac:chgData name="Roger Halbheer" userId="a256a7e3-d8e1-4cbe-a365-586ae11378d1" providerId="ADAL" clId="{FC5DC06E-B9A1-4220-93B5-A1BD01C4D7F0}" dt="2022-02-17T10:43:39.497" v="26"/>
          <ac:spMkLst>
            <pc:docMk/>
            <pc:sldMk cId="2767857539" sldId="2076136043"/>
            <ac:spMk id="317" creationId="{3517FD37-FE31-4C80-9B6B-44DBF71E4046}"/>
          </ac:spMkLst>
        </pc:spChg>
        <pc:spChg chg="mod">
          <ac:chgData name="Roger Halbheer" userId="a256a7e3-d8e1-4cbe-a365-586ae11378d1" providerId="ADAL" clId="{FC5DC06E-B9A1-4220-93B5-A1BD01C4D7F0}" dt="2022-02-17T10:43:39.497" v="26"/>
          <ac:spMkLst>
            <pc:docMk/>
            <pc:sldMk cId="2767857539" sldId="2076136043"/>
            <ac:spMk id="318" creationId="{5C3A1079-033B-492F-A5A7-F188F70CDAE2}"/>
          </ac:spMkLst>
        </pc:spChg>
        <pc:spChg chg="mod">
          <ac:chgData name="Roger Halbheer" userId="a256a7e3-d8e1-4cbe-a365-586ae11378d1" providerId="ADAL" clId="{FC5DC06E-B9A1-4220-93B5-A1BD01C4D7F0}" dt="2022-02-17T10:43:39.497" v="26"/>
          <ac:spMkLst>
            <pc:docMk/>
            <pc:sldMk cId="2767857539" sldId="2076136043"/>
            <ac:spMk id="319" creationId="{F7015479-5289-4DBB-A708-EB1D7ED768B8}"/>
          </ac:spMkLst>
        </pc:spChg>
        <pc:spChg chg="mod">
          <ac:chgData name="Roger Halbheer" userId="a256a7e3-d8e1-4cbe-a365-586ae11378d1" providerId="ADAL" clId="{FC5DC06E-B9A1-4220-93B5-A1BD01C4D7F0}" dt="2022-02-17T10:43:39.497" v="26"/>
          <ac:spMkLst>
            <pc:docMk/>
            <pc:sldMk cId="2767857539" sldId="2076136043"/>
            <ac:spMk id="323" creationId="{BB38150B-3A21-48B4-94D2-BD8DF879EB36}"/>
          </ac:spMkLst>
        </pc:spChg>
        <pc:spChg chg="mod">
          <ac:chgData name="Roger Halbheer" userId="a256a7e3-d8e1-4cbe-a365-586ae11378d1" providerId="ADAL" clId="{FC5DC06E-B9A1-4220-93B5-A1BD01C4D7F0}" dt="2022-02-17T10:43:39.497" v="26"/>
          <ac:spMkLst>
            <pc:docMk/>
            <pc:sldMk cId="2767857539" sldId="2076136043"/>
            <ac:spMk id="328" creationId="{73D7AEE6-3745-4047-AFBC-4D7F853F86BB}"/>
          </ac:spMkLst>
        </pc:spChg>
        <pc:spChg chg="del">
          <ac:chgData name="Roger Halbheer" userId="a256a7e3-d8e1-4cbe-a365-586ae11378d1" providerId="ADAL" clId="{FC5DC06E-B9A1-4220-93B5-A1BD01C4D7F0}" dt="2022-02-17T10:43:38.348" v="25" actId="478"/>
          <ac:spMkLst>
            <pc:docMk/>
            <pc:sldMk cId="2767857539" sldId="2076136043"/>
            <ac:spMk id="345" creationId="{4A1159A1-715D-4069-81C3-B7EB96DB6F43}"/>
          </ac:spMkLst>
        </pc:spChg>
        <pc:spChg chg="del">
          <ac:chgData name="Roger Halbheer" userId="a256a7e3-d8e1-4cbe-a365-586ae11378d1" providerId="ADAL" clId="{FC5DC06E-B9A1-4220-93B5-A1BD01C4D7F0}" dt="2022-02-17T10:43:38.348" v="25" actId="478"/>
          <ac:spMkLst>
            <pc:docMk/>
            <pc:sldMk cId="2767857539" sldId="2076136043"/>
            <ac:spMk id="346" creationId="{BD105764-12D8-4745-BC4D-B93A68893985}"/>
          </ac:spMkLst>
        </pc:spChg>
        <pc:spChg chg="del">
          <ac:chgData name="Roger Halbheer" userId="a256a7e3-d8e1-4cbe-a365-586ae11378d1" providerId="ADAL" clId="{FC5DC06E-B9A1-4220-93B5-A1BD01C4D7F0}" dt="2022-02-17T10:43:38.348" v="25" actId="478"/>
          <ac:spMkLst>
            <pc:docMk/>
            <pc:sldMk cId="2767857539" sldId="2076136043"/>
            <ac:spMk id="347" creationId="{331E6705-F28C-4C5F-BA9F-5F645E05E3B3}"/>
          </ac:spMkLst>
        </pc:spChg>
        <pc:spChg chg="del">
          <ac:chgData name="Roger Halbheer" userId="a256a7e3-d8e1-4cbe-a365-586ae11378d1" providerId="ADAL" clId="{FC5DC06E-B9A1-4220-93B5-A1BD01C4D7F0}" dt="2022-02-17T10:43:38.348" v="25" actId="478"/>
          <ac:spMkLst>
            <pc:docMk/>
            <pc:sldMk cId="2767857539" sldId="2076136043"/>
            <ac:spMk id="409" creationId="{EC4CE63A-2CB6-45CB-937F-A8F4E09EC446}"/>
          </ac:spMkLst>
        </pc:spChg>
        <pc:spChg chg="del">
          <ac:chgData name="Roger Halbheer" userId="a256a7e3-d8e1-4cbe-a365-586ae11378d1" providerId="ADAL" clId="{FC5DC06E-B9A1-4220-93B5-A1BD01C4D7F0}" dt="2022-02-17T10:43:38.348" v="25" actId="478"/>
          <ac:spMkLst>
            <pc:docMk/>
            <pc:sldMk cId="2767857539" sldId="2076136043"/>
            <ac:spMk id="410" creationId="{31463001-0551-4863-9BD2-11F3C7B926FB}"/>
          </ac:spMkLst>
        </pc:spChg>
        <pc:spChg chg="del">
          <ac:chgData name="Roger Halbheer" userId="a256a7e3-d8e1-4cbe-a365-586ae11378d1" providerId="ADAL" clId="{FC5DC06E-B9A1-4220-93B5-A1BD01C4D7F0}" dt="2022-02-17T10:43:38.348" v="25" actId="478"/>
          <ac:spMkLst>
            <pc:docMk/>
            <pc:sldMk cId="2767857539" sldId="2076136043"/>
            <ac:spMk id="411" creationId="{B6B29F87-CCB4-4D06-8ACD-88A477AA4AD4}"/>
          </ac:spMkLst>
        </pc:spChg>
        <pc:spChg chg="del">
          <ac:chgData name="Roger Halbheer" userId="a256a7e3-d8e1-4cbe-a365-586ae11378d1" providerId="ADAL" clId="{FC5DC06E-B9A1-4220-93B5-A1BD01C4D7F0}" dt="2022-02-17T10:43:38.348" v="25" actId="478"/>
          <ac:spMkLst>
            <pc:docMk/>
            <pc:sldMk cId="2767857539" sldId="2076136043"/>
            <ac:spMk id="412" creationId="{6385427D-ACC7-41D6-A830-6E6DC7B8749A}"/>
          </ac:spMkLst>
        </pc:spChg>
        <pc:spChg chg="del">
          <ac:chgData name="Roger Halbheer" userId="a256a7e3-d8e1-4cbe-a365-586ae11378d1" providerId="ADAL" clId="{FC5DC06E-B9A1-4220-93B5-A1BD01C4D7F0}" dt="2022-02-17T10:43:38.348" v="25" actId="478"/>
          <ac:spMkLst>
            <pc:docMk/>
            <pc:sldMk cId="2767857539" sldId="2076136043"/>
            <ac:spMk id="437" creationId="{987014B2-CC26-4CED-AE44-3D957E498E35}"/>
          </ac:spMkLst>
        </pc:spChg>
        <pc:spChg chg="mod">
          <ac:chgData name="Roger Halbheer" userId="a256a7e3-d8e1-4cbe-a365-586ae11378d1" providerId="ADAL" clId="{FC5DC06E-B9A1-4220-93B5-A1BD01C4D7F0}" dt="2022-02-17T10:43:39.497" v="26"/>
          <ac:spMkLst>
            <pc:docMk/>
            <pc:sldMk cId="2767857539" sldId="2076136043"/>
            <ac:spMk id="438" creationId="{B58C66FC-E908-4A4E-8496-AAF1D6BFE023}"/>
          </ac:spMkLst>
        </pc:spChg>
        <pc:spChg chg="mod">
          <ac:chgData name="Roger Halbheer" userId="a256a7e3-d8e1-4cbe-a365-586ae11378d1" providerId="ADAL" clId="{FC5DC06E-B9A1-4220-93B5-A1BD01C4D7F0}" dt="2022-02-17T10:43:39.497" v="26"/>
          <ac:spMkLst>
            <pc:docMk/>
            <pc:sldMk cId="2767857539" sldId="2076136043"/>
            <ac:spMk id="441" creationId="{DCBB2299-2080-42E8-8D5F-37246AB548DC}"/>
          </ac:spMkLst>
        </pc:spChg>
        <pc:spChg chg="mod">
          <ac:chgData name="Roger Halbheer" userId="a256a7e3-d8e1-4cbe-a365-586ae11378d1" providerId="ADAL" clId="{FC5DC06E-B9A1-4220-93B5-A1BD01C4D7F0}" dt="2022-02-17T10:43:39.497" v="26"/>
          <ac:spMkLst>
            <pc:docMk/>
            <pc:sldMk cId="2767857539" sldId="2076136043"/>
            <ac:spMk id="444" creationId="{91D9C2F2-8BBA-4B0E-BC57-E4D3456986ED}"/>
          </ac:spMkLst>
        </pc:spChg>
        <pc:spChg chg="mod">
          <ac:chgData name="Roger Halbheer" userId="a256a7e3-d8e1-4cbe-a365-586ae11378d1" providerId="ADAL" clId="{FC5DC06E-B9A1-4220-93B5-A1BD01C4D7F0}" dt="2022-02-17T10:43:39.497" v="26"/>
          <ac:spMkLst>
            <pc:docMk/>
            <pc:sldMk cId="2767857539" sldId="2076136043"/>
            <ac:spMk id="446" creationId="{7E325158-EA11-4089-8CA4-CA44048A3398}"/>
          </ac:spMkLst>
        </pc:spChg>
        <pc:spChg chg="mod">
          <ac:chgData name="Roger Halbheer" userId="a256a7e3-d8e1-4cbe-a365-586ae11378d1" providerId="ADAL" clId="{FC5DC06E-B9A1-4220-93B5-A1BD01C4D7F0}" dt="2022-02-17T10:43:39.497" v="26"/>
          <ac:spMkLst>
            <pc:docMk/>
            <pc:sldMk cId="2767857539" sldId="2076136043"/>
            <ac:spMk id="448" creationId="{C7F2378C-CC40-400B-8FB2-A1CED1C010F8}"/>
          </ac:spMkLst>
        </pc:spChg>
        <pc:spChg chg="mod">
          <ac:chgData name="Roger Halbheer" userId="a256a7e3-d8e1-4cbe-a365-586ae11378d1" providerId="ADAL" clId="{FC5DC06E-B9A1-4220-93B5-A1BD01C4D7F0}" dt="2022-02-17T10:43:39.497" v="26"/>
          <ac:spMkLst>
            <pc:docMk/>
            <pc:sldMk cId="2767857539" sldId="2076136043"/>
            <ac:spMk id="449" creationId="{AE54BE3C-9D4F-425D-A544-92FF76B058E2}"/>
          </ac:spMkLst>
        </pc:spChg>
        <pc:spChg chg="mod">
          <ac:chgData name="Roger Halbheer" userId="a256a7e3-d8e1-4cbe-a365-586ae11378d1" providerId="ADAL" clId="{FC5DC06E-B9A1-4220-93B5-A1BD01C4D7F0}" dt="2022-02-17T10:43:39.497" v="26"/>
          <ac:spMkLst>
            <pc:docMk/>
            <pc:sldMk cId="2767857539" sldId="2076136043"/>
            <ac:spMk id="451" creationId="{167D1D48-CFEF-4BA2-8E58-650352E68CA4}"/>
          </ac:spMkLst>
        </pc:spChg>
        <pc:spChg chg="mod">
          <ac:chgData name="Roger Halbheer" userId="a256a7e3-d8e1-4cbe-a365-586ae11378d1" providerId="ADAL" clId="{FC5DC06E-B9A1-4220-93B5-A1BD01C4D7F0}" dt="2022-02-17T10:43:39.497" v="26"/>
          <ac:spMkLst>
            <pc:docMk/>
            <pc:sldMk cId="2767857539" sldId="2076136043"/>
            <ac:spMk id="453" creationId="{C62F2FD3-952E-41B8-AD30-727F71063D01}"/>
          </ac:spMkLst>
        </pc:spChg>
        <pc:spChg chg="mod">
          <ac:chgData name="Roger Halbheer" userId="a256a7e3-d8e1-4cbe-a365-586ae11378d1" providerId="ADAL" clId="{FC5DC06E-B9A1-4220-93B5-A1BD01C4D7F0}" dt="2022-02-17T10:43:39.497" v="26"/>
          <ac:spMkLst>
            <pc:docMk/>
            <pc:sldMk cId="2767857539" sldId="2076136043"/>
            <ac:spMk id="455" creationId="{EDFAE8E5-992D-4156-A90D-86F97E4A3C90}"/>
          </ac:spMkLst>
        </pc:spChg>
        <pc:spChg chg="mod">
          <ac:chgData name="Roger Halbheer" userId="a256a7e3-d8e1-4cbe-a365-586ae11378d1" providerId="ADAL" clId="{FC5DC06E-B9A1-4220-93B5-A1BD01C4D7F0}" dt="2022-02-17T10:43:39.497" v="26"/>
          <ac:spMkLst>
            <pc:docMk/>
            <pc:sldMk cId="2767857539" sldId="2076136043"/>
            <ac:spMk id="456" creationId="{ACEF26AA-E26E-49F2-9979-B5D3A33F4769}"/>
          </ac:spMkLst>
        </pc:spChg>
        <pc:spChg chg="mod">
          <ac:chgData name="Roger Halbheer" userId="a256a7e3-d8e1-4cbe-a365-586ae11378d1" providerId="ADAL" clId="{FC5DC06E-B9A1-4220-93B5-A1BD01C4D7F0}" dt="2022-02-17T10:43:39.497" v="26"/>
          <ac:spMkLst>
            <pc:docMk/>
            <pc:sldMk cId="2767857539" sldId="2076136043"/>
            <ac:spMk id="457" creationId="{63348EA2-A299-43EE-8ADC-BAD89DDD5FAD}"/>
          </ac:spMkLst>
        </pc:spChg>
        <pc:spChg chg="mod">
          <ac:chgData name="Roger Halbheer" userId="a256a7e3-d8e1-4cbe-a365-586ae11378d1" providerId="ADAL" clId="{FC5DC06E-B9A1-4220-93B5-A1BD01C4D7F0}" dt="2022-02-17T10:43:39.497" v="26"/>
          <ac:spMkLst>
            <pc:docMk/>
            <pc:sldMk cId="2767857539" sldId="2076136043"/>
            <ac:spMk id="459" creationId="{EB236EA7-104D-4BD2-8F42-BA03C52B99C3}"/>
          </ac:spMkLst>
        </pc:spChg>
        <pc:spChg chg="mod">
          <ac:chgData name="Roger Halbheer" userId="a256a7e3-d8e1-4cbe-a365-586ae11378d1" providerId="ADAL" clId="{FC5DC06E-B9A1-4220-93B5-A1BD01C4D7F0}" dt="2022-02-17T10:43:39.497" v="26"/>
          <ac:spMkLst>
            <pc:docMk/>
            <pc:sldMk cId="2767857539" sldId="2076136043"/>
            <ac:spMk id="462" creationId="{F0807237-ADA3-4E3A-9A92-891311729FC3}"/>
          </ac:spMkLst>
        </pc:spChg>
        <pc:spChg chg="mod">
          <ac:chgData name="Roger Halbheer" userId="a256a7e3-d8e1-4cbe-a365-586ae11378d1" providerId="ADAL" clId="{FC5DC06E-B9A1-4220-93B5-A1BD01C4D7F0}" dt="2022-02-17T10:43:39.497" v="26"/>
          <ac:spMkLst>
            <pc:docMk/>
            <pc:sldMk cId="2767857539" sldId="2076136043"/>
            <ac:spMk id="463" creationId="{D74A672D-DC5A-497F-BC14-E670393A49B4}"/>
          </ac:spMkLst>
        </pc:spChg>
        <pc:spChg chg="mod">
          <ac:chgData name="Roger Halbheer" userId="a256a7e3-d8e1-4cbe-a365-586ae11378d1" providerId="ADAL" clId="{FC5DC06E-B9A1-4220-93B5-A1BD01C4D7F0}" dt="2022-02-17T10:43:39.497" v="26"/>
          <ac:spMkLst>
            <pc:docMk/>
            <pc:sldMk cId="2767857539" sldId="2076136043"/>
            <ac:spMk id="464" creationId="{77FB188B-28C1-43B1-8574-C08C0B2520A5}"/>
          </ac:spMkLst>
        </pc:spChg>
        <pc:spChg chg="mod">
          <ac:chgData name="Roger Halbheer" userId="a256a7e3-d8e1-4cbe-a365-586ae11378d1" providerId="ADAL" clId="{FC5DC06E-B9A1-4220-93B5-A1BD01C4D7F0}" dt="2022-02-17T10:43:39.497" v="26"/>
          <ac:spMkLst>
            <pc:docMk/>
            <pc:sldMk cId="2767857539" sldId="2076136043"/>
            <ac:spMk id="467" creationId="{3061D1E4-C39F-400A-97CE-3D190CA0F8CA}"/>
          </ac:spMkLst>
        </pc:spChg>
        <pc:spChg chg="add del mod">
          <ac:chgData name="Roger Halbheer" userId="a256a7e3-d8e1-4cbe-a365-586ae11378d1" providerId="ADAL" clId="{FC5DC06E-B9A1-4220-93B5-A1BD01C4D7F0}" dt="2022-02-17T10:43:41.578" v="27"/>
          <ac:spMkLst>
            <pc:docMk/>
            <pc:sldMk cId="2767857539" sldId="2076136043"/>
            <ac:spMk id="468" creationId="{0F7515F1-0FDC-4F08-B8C3-E93539BFD42E}"/>
          </ac:spMkLst>
        </pc:spChg>
        <pc:spChg chg="add del mod">
          <ac:chgData name="Roger Halbheer" userId="a256a7e3-d8e1-4cbe-a365-586ae11378d1" providerId="ADAL" clId="{FC5DC06E-B9A1-4220-93B5-A1BD01C4D7F0}" dt="2022-02-17T10:43:41.578" v="27"/>
          <ac:spMkLst>
            <pc:docMk/>
            <pc:sldMk cId="2767857539" sldId="2076136043"/>
            <ac:spMk id="469" creationId="{E0405447-83A2-4ECC-B550-A297330B473F}"/>
          </ac:spMkLst>
        </pc:spChg>
        <pc:spChg chg="mod">
          <ac:chgData name="Roger Halbheer" userId="a256a7e3-d8e1-4cbe-a365-586ae11378d1" providerId="ADAL" clId="{FC5DC06E-B9A1-4220-93B5-A1BD01C4D7F0}" dt="2022-02-17T10:43:39.497" v="26"/>
          <ac:spMkLst>
            <pc:docMk/>
            <pc:sldMk cId="2767857539" sldId="2076136043"/>
            <ac:spMk id="471" creationId="{82D9EE70-1AB6-4F0C-9209-4DD2227FA31A}"/>
          </ac:spMkLst>
        </pc:spChg>
        <pc:spChg chg="mod">
          <ac:chgData name="Roger Halbheer" userId="a256a7e3-d8e1-4cbe-a365-586ae11378d1" providerId="ADAL" clId="{FC5DC06E-B9A1-4220-93B5-A1BD01C4D7F0}" dt="2022-02-17T10:43:39.497" v="26"/>
          <ac:spMkLst>
            <pc:docMk/>
            <pc:sldMk cId="2767857539" sldId="2076136043"/>
            <ac:spMk id="472" creationId="{6425F4A5-03CD-4349-91F5-1798C97029E3}"/>
          </ac:spMkLst>
        </pc:spChg>
        <pc:spChg chg="mod">
          <ac:chgData name="Roger Halbheer" userId="a256a7e3-d8e1-4cbe-a365-586ae11378d1" providerId="ADAL" clId="{FC5DC06E-B9A1-4220-93B5-A1BD01C4D7F0}" dt="2022-02-17T10:43:39.497" v="26"/>
          <ac:spMkLst>
            <pc:docMk/>
            <pc:sldMk cId="2767857539" sldId="2076136043"/>
            <ac:spMk id="473" creationId="{0CD42197-D910-4AB2-BFD4-39D9AEC33EB7}"/>
          </ac:spMkLst>
        </pc:spChg>
        <pc:spChg chg="mod">
          <ac:chgData name="Roger Halbheer" userId="a256a7e3-d8e1-4cbe-a365-586ae11378d1" providerId="ADAL" clId="{FC5DC06E-B9A1-4220-93B5-A1BD01C4D7F0}" dt="2022-02-17T10:43:39.497" v="26"/>
          <ac:spMkLst>
            <pc:docMk/>
            <pc:sldMk cId="2767857539" sldId="2076136043"/>
            <ac:spMk id="474" creationId="{562222F9-0B85-4598-A395-F0B49933B6C2}"/>
          </ac:spMkLst>
        </pc:spChg>
        <pc:spChg chg="mod">
          <ac:chgData name="Roger Halbheer" userId="a256a7e3-d8e1-4cbe-a365-586ae11378d1" providerId="ADAL" clId="{FC5DC06E-B9A1-4220-93B5-A1BD01C4D7F0}" dt="2022-02-17T10:43:39.497" v="26"/>
          <ac:spMkLst>
            <pc:docMk/>
            <pc:sldMk cId="2767857539" sldId="2076136043"/>
            <ac:spMk id="475" creationId="{BE585108-51DB-41F9-9BE4-9F357A702F22}"/>
          </ac:spMkLst>
        </pc:spChg>
        <pc:spChg chg="mod">
          <ac:chgData name="Roger Halbheer" userId="a256a7e3-d8e1-4cbe-a365-586ae11378d1" providerId="ADAL" clId="{FC5DC06E-B9A1-4220-93B5-A1BD01C4D7F0}" dt="2022-02-17T10:43:39.497" v="26"/>
          <ac:spMkLst>
            <pc:docMk/>
            <pc:sldMk cId="2767857539" sldId="2076136043"/>
            <ac:spMk id="476" creationId="{6F7D6B01-8F69-4511-B95E-D82F5F8972E8}"/>
          </ac:spMkLst>
        </pc:spChg>
        <pc:spChg chg="mod">
          <ac:chgData name="Roger Halbheer" userId="a256a7e3-d8e1-4cbe-a365-586ae11378d1" providerId="ADAL" clId="{FC5DC06E-B9A1-4220-93B5-A1BD01C4D7F0}" dt="2022-02-17T10:43:39.497" v="26"/>
          <ac:spMkLst>
            <pc:docMk/>
            <pc:sldMk cId="2767857539" sldId="2076136043"/>
            <ac:spMk id="477" creationId="{0271C3A0-BCCE-492D-91BA-427F332446E9}"/>
          </ac:spMkLst>
        </pc:spChg>
        <pc:spChg chg="mod">
          <ac:chgData name="Roger Halbheer" userId="a256a7e3-d8e1-4cbe-a365-586ae11378d1" providerId="ADAL" clId="{FC5DC06E-B9A1-4220-93B5-A1BD01C4D7F0}" dt="2022-02-17T10:43:39.497" v="26"/>
          <ac:spMkLst>
            <pc:docMk/>
            <pc:sldMk cId="2767857539" sldId="2076136043"/>
            <ac:spMk id="478" creationId="{FB9A5215-691C-4793-B407-7B9215712C67}"/>
          </ac:spMkLst>
        </pc:spChg>
        <pc:spChg chg="mod">
          <ac:chgData name="Roger Halbheer" userId="a256a7e3-d8e1-4cbe-a365-586ae11378d1" providerId="ADAL" clId="{FC5DC06E-B9A1-4220-93B5-A1BD01C4D7F0}" dt="2022-02-17T10:43:39.497" v="26"/>
          <ac:spMkLst>
            <pc:docMk/>
            <pc:sldMk cId="2767857539" sldId="2076136043"/>
            <ac:spMk id="484" creationId="{37510B8F-EEB1-4D4D-B5DF-3674BEC5FA99}"/>
          </ac:spMkLst>
        </pc:spChg>
        <pc:spChg chg="mod">
          <ac:chgData name="Roger Halbheer" userId="a256a7e3-d8e1-4cbe-a365-586ae11378d1" providerId="ADAL" clId="{FC5DC06E-B9A1-4220-93B5-A1BD01C4D7F0}" dt="2022-02-17T10:43:39.497" v="26"/>
          <ac:spMkLst>
            <pc:docMk/>
            <pc:sldMk cId="2767857539" sldId="2076136043"/>
            <ac:spMk id="486" creationId="{AE028F55-489A-48ED-8A03-F43F4C919810}"/>
          </ac:spMkLst>
        </pc:spChg>
        <pc:spChg chg="mod">
          <ac:chgData name="Roger Halbheer" userId="a256a7e3-d8e1-4cbe-a365-586ae11378d1" providerId="ADAL" clId="{FC5DC06E-B9A1-4220-93B5-A1BD01C4D7F0}" dt="2022-02-17T10:43:39.497" v="26"/>
          <ac:spMkLst>
            <pc:docMk/>
            <pc:sldMk cId="2767857539" sldId="2076136043"/>
            <ac:spMk id="489" creationId="{CC004A04-6624-40F3-8C5F-205D8A1C996E}"/>
          </ac:spMkLst>
        </pc:spChg>
        <pc:spChg chg="mod">
          <ac:chgData name="Roger Halbheer" userId="a256a7e3-d8e1-4cbe-a365-586ae11378d1" providerId="ADAL" clId="{FC5DC06E-B9A1-4220-93B5-A1BD01C4D7F0}" dt="2022-02-17T10:43:39.497" v="26"/>
          <ac:spMkLst>
            <pc:docMk/>
            <pc:sldMk cId="2767857539" sldId="2076136043"/>
            <ac:spMk id="490" creationId="{50B1B80F-7459-4030-AB2F-1D8A5DD998F9}"/>
          </ac:spMkLst>
        </pc:spChg>
        <pc:spChg chg="mod">
          <ac:chgData name="Roger Halbheer" userId="a256a7e3-d8e1-4cbe-a365-586ae11378d1" providerId="ADAL" clId="{FC5DC06E-B9A1-4220-93B5-A1BD01C4D7F0}" dt="2022-02-17T10:43:39.497" v="26"/>
          <ac:spMkLst>
            <pc:docMk/>
            <pc:sldMk cId="2767857539" sldId="2076136043"/>
            <ac:spMk id="493" creationId="{93213BD9-4440-4E0A-A479-33D4CFDE6DDB}"/>
          </ac:spMkLst>
        </pc:spChg>
        <pc:spChg chg="add del mod">
          <ac:chgData name="Roger Halbheer" userId="a256a7e3-d8e1-4cbe-a365-586ae11378d1" providerId="ADAL" clId="{FC5DC06E-B9A1-4220-93B5-A1BD01C4D7F0}" dt="2022-02-17T10:43:41.578" v="27"/>
          <ac:spMkLst>
            <pc:docMk/>
            <pc:sldMk cId="2767857539" sldId="2076136043"/>
            <ac:spMk id="496" creationId="{D41EBA8E-1B41-4FD2-89DC-DFC01EDFF6C2}"/>
          </ac:spMkLst>
        </pc:spChg>
        <pc:spChg chg="add del mod">
          <ac:chgData name="Roger Halbheer" userId="a256a7e3-d8e1-4cbe-a365-586ae11378d1" providerId="ADAL" clId="{FC5DC06E-B9A1-4220-93B5-A1BD01C4D7F0}" dt="2022-02-17T10:43:41.578" v="27"/>
          <ac:spMkLst>
            <pc:docMk/>
            <pc:sldMk cId="2767857539" sldId="2076136043"/>
            <ac:spMk id="497" creationId="{0512F04F-33E5-4001-9AD2-34E51C8CF277}"/>
          </ac:spMkLst>
        </pc:spChg>
        <pc:spChg chg="mod">
          <ac:chgData name="Roger Halbheer" userId="a256a7e3-d8e1-4cbe-a365-586ae11378d1" providerId="ADAL" clId="{FC5DC06E-B9A1-4220-93B5-A1BD01C4D7F0}" dt="2022-02-17T10:43:39.497" v="26"/>
          <ac:spMkLst>
            <pc:docMk/>
            <pc:sldMk cId="2767857539" sldId="2076136043"/>
            <ac:spMk id="500" creationId="{CDBB36F9-FC07-4330-999B-2FD43C685119}"/>
          </ac:spMkLst>
        </pc:spChg>
        <pc:spChg chg="mod">
          <ac:chgData name="Roger Halbheer" userId="a256a7e3-d8e1-4cbe-a365-586ae11378d1" providerId="ADAL" clId="{FC5DC06E-B9A1-4220-93B5-A1BD01C4D7F0}" dt="2022-02-17T10:43:39.497" v="26"/>
          <ac:spMkLst>
            <pc:docMk/>
            <pc:sldMk cId="2767857539" sldId="2076136043"/>
            <ac:spMk id="508" creationId="{A66B8B07-C405-4EF0-84F0-1A65FF19CCB0}"/>
          </ac:spMkLst>
        </pc:spChg>
        <pc:spChg chg="mod">
          <ac:chgData name="Roger Halbheer" userId="a256a7e3-d8e1-4cbe-a365-586ae11378d1" providerId="ADAL" clId="{FC5DC06E-B9A1-4220-93B5-A1BD01C4D7F0}" dt="2022-02-17T10:43:39.497" v="26"/>
          <ac:spMkLst>
            <pc:docMk/>
            <pc:sldMk cId="2767857539" sldId="2076136043"/>
            <ac:spMk id="509" creationId="{BCB2629E-35E3-4B70-B765-3707523168D3}"/>
          </ac:spMkLst>
        </pc:spChg>
        <pc:spChg chg="mod">
          <ac:chgData name="Roger Halbheer" userId="a256a7e3-d8e1-4cbe-a365-586ae11378d1" providerId="ADAL" clId="{FC5DC06E-B9A1-4220-93B5-A1BD01C4D7F0}" dt="2022-02-17T10:43:39.497" v="26"/>
          <ac:spMkLst>
            <pc:docMk/>
            <pc:sldMk cId="2767857539" sldId="2076136043"/>
            <ac:spMk id="510" creationId="{289636EB-330C-4D62-A7DF-8F5A98DC07DB}"/>
          </ac:spMkLst>
        </pc:spChg>
        <pc:spChg chg="add del mod">
          <ac:chgData name="Roger Halbheer" userId="a256a7e3-d8e1-4cbe-a365-586ae11378d1" providerId="ADAL" clId="{FC5DC06E-B9A1-4220-93B5-A1BD01C4D7F0}" dt="2022-02-17T10:43:41.578" v="27"/>
          <ac:spMkLst>
            <pc:docMk/>
            <pc:sldMk cId="2767857539" sldId="2076136043"/>
            <ac:spMk id="511" creationId="{5A52BAFC-E35E-4EC1-9519-385F5F739572}"/>
          </ac:spMkLst>
        </pc:spChg>
        <pc:spChg chg="add del mod">
          <ac:chgData name="Roger Halbheer" userId="a256a7e3-d8e1-4cbe-a365-586ae11378d1" providerId="ADAL" clId="{FC5DC06E-B9A1-4220-93B5-A1BD01C4D7F0}" dt="2022-02-17T10:43:41.578" v="27"/>
          <ac:spMkLst>
            <pc:docMk/>
            <pc:sldMk cId="2767857539" sldId="2076136043"/>
            <ac:spMk id="512" creationId="{EFCF2E44-E29F-4336-A445-1A38AEC7546C}"/>
          </ac:spMkLst>
        </pc:spChg>
        <pc:spChg chg="add del mod">
          <ac:chgData name="Roger Halbheer" userId="a256a7e3-d8e1-4cbe-a365-586ae11378d1" providerId="ADAL" clId="{FC5DC06E-B9A1-4220-93B5-A1BD01C4D7F0}" dt="2022-02-17T10:43:41.578" v="27"/>
          <ac:spMkLst>
            <pc:docMk/>
            <pc:sldMk cId="2767857539" sldId="2076136043"/>
            <ac:spMk id="513" creationId="{10A144A8-D981-4A73-A0FF-4D88BB0ACEA6}"/>
          </ac:spMkLst>
        </pc:spChg>
        <pc:spChg chg="mod">
          <ac:chgData name="Roger Halbheer" userId="a256a7e3-d8e1-4cbe-a365-586ae11378d1" providerId="ADAL" clId="{FC5DC06E-B9A1-4220-93B5-A1BD01C4D7F0}" dt="2022-02-17T10:43:39.497" v="26"/>
          <ac:spMkLst>
            <pc:docMk/>
            <pc:sldMk cId="2767857539" sldId="2076136043"/>
            <ac:spMk id="516" creationId="{4A9A97F3-70C8-4987-9690-F75E40013DB2}"/>
          </ac:spMkLst>
        </pc:spChg>
        <pc:spChg chg="mod">
          <ac:chgData name="Roger Halbheer" userId="a256a7e3-d8e1-4cbe-a365-586ae11378d1" providerId="ADAL" clId="{FC5DC06E-B9A1-4220-93B5-A1BD01C4D7F0}" dt="2022-02-17T10:43:39.497" v="26"/>
          <ac:spMkLst>
            <pc:docMk/>
            <pc:sldMk cId="2767857539" sldId="2076136043"/>
            <ac:spMk id="517" creationId="{A97CA363-35A7-4C4A-A35B-4249F6E4156F}"/>
          </ac:spMkLst>
        </pc:spChg>
        <pc:spChg chg="mod">
          <ac:chgData name="Roger Halbheer" userId="a256a7e3-d8e1-4cbe-a365-586ae11378d1" providerId="ADAL" clId="{FC5DC06E-B9A1-4220-93B5-A1BD01C4D7F0}" dt="2022-02-17T10:43:39.497" v="26"/>
          <ac:spMkLst>
            <pc:docMk/>
            <pc:sldMk cId="2767857539" sldId="2076136043"/>
            <ac:spMk id="519" creationId="{19313C59-323A-403A-8971-1F305B23BB99}"/>
          </ac:spMkLst>
        </pc:spChg>
        <pc:spChg chg="mod">
          <ac:chgData name="Roger Halbheer" userId="a256a7e3-d8e1-4cbe-a365-586ae11378d1" providerId="ADAL" clId="{FC5DC06E-B9A1-4220-93B5-A1BD01C4D7F0}" dt="2022-02-17T10:43:39.497" v="26"/>
          <ac:spMkLst>
            <pc:docMk/>
            <pc:sldMk cId="2767857539" sldId="2076136043"/>
            <ac:spMk id="522" creationId="{19681600-BE5D-417E-BD49-3F2706DA7932}"/>
          </ac:spMkLst>
        </pc:spChg>
        <pc:spChg chg="mod">
          <ac:chgData name="Roger Halbheer" userId="a256a7e3-d8e1-4cbe-a365-586ae11378d1" providerId="ADAL" clId="{FC5DC06E-B9A1-4220-93B5-A1BD01C4D7F0}" dt="2022-02-17T10:43:39.497" v="26"/>
          <ac:spMkLst>
            <pc:docMk/>
            <pc:sldMk cId="2767857539" sldId="2076136043"/>
            <ac:spMk id="528" creationId="{7CC19356-460F-4974-934E-FCB8C7D4F3C5}"/>
          </ac:spMkLst>
        </pc:spChg>
        <pc:spChg chg="mod">
          <ac:chgData name="Roger Halbheer" userId="a256a7e3-d8e1-4cbe-a365-586ae11378d1" providerId="ADAL" clId="{FC5DC06E-B9A1-4220-93B5-A1BD01C4D7F0}" dt="2022-02-17T10:43:39.497" v="26"/>
          <ac:spMkLst>
            <pc:docMk/>
            <pc:sldMk cId="2767857539" sldId="2076136043"/>
            <ac:spMk id="530" creationId="{EFE93EFF-3DD7-4D4E-8D20-813A28E712CC}"/>
          </ac:spMkLst>
        </pc:spChg>
        <pc:spChg chg="mod">
          <ac:chgData name="Roger Halbheer" userId="a256a7e3-d8e1-4cbe-a365-586ae11378d1" providerId="ADAL" clId="{FC5DC06E-B9A1-4220-93B5-A1BD01C4D7F0}" dt="2022-02-17T10:43:39.497" v="26"/>
          <ac:spMkLst>
            <pc:docMk/>
            <pc:sldMk cId="2767857539" sldId="2076136043"/>
            <ac:spMk id="531" creationId="{BDA169AA-3940-498C-AE1A-F6A17F96930E}"/>
          </ac:spMkLst>
        </pc:spChg>
        <pc:spChg chg="mod">
          <ac:chgData name="Roger Halbheer" userId="a256a7e3-d8e1-4cbe-a365-586ae11378d1" providerId="ADAL" clId="{FC5DC06E-B9A1-4220-93B5-A1BD01C4D7F0}" dt="2022-02-17T10:43:39.497" v="26"/>
          <ac:spMkLst>
            <pc:docMk/>
            <pc:sldMk cId="2767857539" sldId="2076136043"/>
            <ac:spMk id="533" creationId="{412A9374-6522-46C2-A73B-B9D0A5F5AA58}"/>
          </ac:spMkLst>
        </pc:spChg>
        <pc:spChg chg="mod">
          <ac:chgData name="Roger Halbheer" userId="a256a7e3-d8e1-4cbe-a365-586ae11378d1" providerId="ADAL" clId="{FC5DC06E-B9A1-4220-93B5-A1BD01C4D7F0}" dt="2022-02-17T10:43:39.497" v="26"/>
          <ac:spMkLst>
            <pc:docMk/>
            <pc:sldMk cId="2767857539" sldId="2076136043"/>
            <ac:spMk id="535" creationId="{8CA56F74-7F4E-4D83-BEE5-7F4DDC1E1C2A}"/>
          </ac:spMkLst>
        </pc:spChg>
        <pc:spChg chg="mod">
          <ac:chgData name="Roger Halbheer" userId="a256a7e3-d8e1-4cbe-a365-586ae11378d1" providerId="ADAL" clId="{FC5DC06E-B9A1-4220-93B5-A1BD01C4D7F0}" dt="2022-02-17T10:43:39.497" v="26"/>
          <ac:spMkLst>
            <pc:docMk/>
            <pc:sldMk cId="2767857539" sldId="2076136043"/>
            <ac:spMk id="536" creationId="{426CA2D8-3510-4F4B-8ABB-15146C0CF2D2}"/>
          </ac:spMkLst>
        </pc:spChg>
        <pc:spChg chg="mod">
          <ac:chgData name="Roger Halbheer" userId="a256a7e3-d8e1-4cbe-a365-586ae11378d1" providerId="ADAL" clId="{FC5DC06E-B9A1-4220-93B5-A1BD01C4D7F0}" dt="2022-02-17T10:43:39.497" v="26"/>
          <ac:spMkLst>
            <pc:docMk/>
            <pc:sldMk cId="2767857539" sldId="2076136043"/>
            <ac:spMk id="537" creationId="{B052830C-47D2-449A-9DEC-FE29BAE8E854}"/>
          </ac:spMkLst>
        </pc:spChg>
        <pc:spChg chg="mod">
          <ac:chgData name="Roger Halbheer" userId="a256a7e3-d8e1-4cbe-a365-586ae11378d1" providerId="ADAL" clId="{FC5DC06E-B9A1-4220-93B5-A1BD01C4D7F0}" dt="2022-02-17T10:43:39.497" v="26"/>
          <ac:spMkLst>
            <pc:docMk/>
            <pc:sldMk cId="2767857539" sldId="2076136043"/>
            <ac:spMk id="539" creationId="{3F0CD22C-EA18-471E-A541-A2D4ADE78634}"/>
          </ac:spMkLst>
        </pc:spChg>
        <pc:spChg chg="mod">
          <ac:chgData name="Roger Halbheer" userId="a256a7e3-d8e1-4cbe-a365-586ae11378d1" providerId="ADAL" clId="{FC5DC06E-B9A1-4220-93B5-A1BD01C4D7F0}" dt="2022-02-17T10:43:39.497" v="26"/>
          <ac:spMkLst>
            <pc:docMk/>
            <pc:sldMk cId="2767857539" sldId="2076136043"/>
            <ac:spMk id="541" creationId="{78A7299B-39C5-4F69-968B-10BC198F2559}"/>
          </ac:spMkLst>
        </pc:spChg>
        <pc:spChg chg="mod">
          <ac:chgData name="Roger Halbheer" userId="a256a7e3-d8e1-4cbe-a365-586ae11378d1" providerId="ADAL" clId="{FC5DC06E-B9A1-4220-93B5-A1BD01C4D7F0}" dt="2022-02-17T10:43:39.497" v="26"/>
          <ac:spMkLst>
            <pc:docMk/>
            <pc:sldMk cId="2767857539" sldId="2076136043"/>
            <ac:spMk id="542" creationId="{F5AE5018-AF2A-4558-A2CD-58FBF5236183}"/>
          </ac:spMkLst>
        </pc:spChg>
        <pc:spChg chg="mod">
          <ac:chgData name="Roger Halbheer" userId="a256a7e3-d8e1-4cbe-a365-586ae11378d1" providerId="ADAL" clId="{FC5DC06E-B9A1-4220-93B5-A1BD01C4D7F0}" dt="2022-02-17T10:43:39.497" v="26"/>
          <ac:spMkLst>
            <pc:docMk/>
            <pc:sldMk cId="2767857539" sldId="2076136043"/>
            <ac:spMk id="543" creationId="{5E7940FF-3A8D-4266-84DE-B9E71548DB19}"/>
          </ac:spMkLst>
        </pc:spChg>
        <pc:spChg chg="mod">
          <ac:chgData name="Roger Halbheer" userId="a256a7e3-d8e1-4cbe-a365-586ae11378d1" providerId="ADAL" clId="{FC5DC06E-B9A1-4220-93B5-A1BD01C4D7F0}" dt="2022-02-17T10:43:39.497" v="26"/>
          <ac:spMkLst>
            <pc:docMk/>
            <pc:sldMk cId="2767857539" sldId="2076136043"/>
            <ac:spMk id="544" creationId="{39250A0A-282B-4A1F-A9F9-84A825C53C9E}"/>
          </ac:spMkLst>
        </pc:spChg>
        <pc:spChg chg="mod">
          <ac:chgData name="Roger Halbheer" userId="a256a7e3-d8e1-4cbe-a365-586ae11378d1" providerId="ADAL" clId="{FC5DC06E-B9A1-4220-93B5-A1BD01C4D7F0}" dt="2022-02-17T10:43:39.497" v="26"/>
          <ac:spMkLst>
            <pc:docMk/>
            <pc:sldMk cId="2767857539" sldId="2076136043"/>
            <ac:spMk id="545" creationId="{B9D376C9-6A3A-42DA-BB42-91B8945FA668}"/>
          </ac:spMkLst>
        </pc:spChg>
        <pc:spChg chg="mod">
          <ac:chgData name="Roger Halbheer" userId="a256a7e3-d8e1-4cbe-a365-586ae11378d1" providerId="ADAL" clId="{FC5DC06E-B9A1-4220-93B5-A1BD01C4D7F0}" dt="2022-02-17T10:43:39.497" v="26"/>
          <ac:spMkLst>
            <pc:docMk/>
            <pc:sldMk cId="2767857539" sldId="2076136043"/>
            <ac:spMk id="547" creationId="{137F87DE-FD22-42DE-80C2-6A1D7D074746}"/>
          </ac:spMkLst>
        </pc:spChg>
        <pc:spChg chg="mod">
          <ac:chgData name="Roger Halbheer" userId="a256a7e3-d8e1-4cbe-a365-586ae11378d1" providerId="ADAL" clId="{FC5DC06E-B9A1-4220-93B5-A1BD01C4D7F0}" dt="2022-02-17T10:43:39.497" v="26"/>
          <ac:spMkLst>
            <pc:docMk/>
            <pc:sldMk cId="2767857539" sldId="2076136043"/>
            <ac:spMk id="548" creationId="{BCAD3EE2-685B-4739-AA8C-748D4D253D8E}"/>
          </ac:spMkLst>
        </pc:spChg>
        <pc:spChg chg="mod">
          <ac:chgData name="Roger Halbheer" userId="a256a7e3-d8e1-4cbe-a365-586ae11378d1" providerId="ADAL" clId="{FC5DC06E-B9A1-4220-93B5-A1BD01C4D7F0}" dt="2022-02-17T10:43:39.497" v="26"/>
          <ac:spMkLst>
            <pc:docMk/>
            <pc:sldMk cId="2767857539" sldId="2076136043"/>
            <ac:spMk id="550" creationId="{5EC1E7B4-93F8-449B-9A04-E4A46D08DCF6}"/>
          </ac:spMkLst>
        </pc:spChg>
        <pc:spChg chg="mod">
          <ac:chgData name="Roger Halbheer" userId="a256a7e3-d8e1-4cbe-a365-586ae11378d1" providerId="ADAL" clId="{FC5DC06E-B9A1-4220-93B5-A1BD01C4D7F0}" dt="2022-02-17T10:43:39.497" v="26"/>
          <ac:spMkLst>
            <pc:docMk/>
            <pc:sldMk cId="2767857539" sldId="2076136043"/>
            <ac:spMk id="551" creationId="{EA5D08AA-D14F-43C8-89C2-A953C6EFCFBF}"/>
          </ac:spMkLst>
        </pc:spChg>
        <pc:spChg chg="mod">
          <ac:chgData name="Roger Halbheer" userId="a256a7e3-d8e1-4cbe-a365-586ae11378d1" providerId="ADAL" clId="{FC5DC06E-B9A1-4220-93B5-A1BD01C4D7F0}" dt="2022-02-17T10:43:39.497" v="26"/>
          <ac:spMkLst>
            <pc:docMk/>
            <pc:sldMk cId="2767857539" sldId="2076136043"/>
            <ac:spMk id="558" creationId="{969E3CE1-4996-470A-B9D4-A37D86B8A3DF}"/>
          </ac:spMkLst>
        </pc:spChg>
        <pc:spChg chg="mod">
          <ac:chgData name="Roger Halbheer" userId="a256a7e3-d8e1-4cbe-a365-586ae11378d1" providerId="ADAL" clId="{FC5DC06E-B9A1-4220-93B5-A1BD01C4D7F0}" dt="2022-02-17T10:43:39.497" v="26"/>
          <ac:spMkLst>
            <pc:docMk/>
            <pc:sldMk cId="2767857539" sldId="2076136043"/>
            <ac:spMk id="560" creationId="{7D563055-45BD-4AA5-84B3-A6709ACFDD87}"/>
          </ac:spMkLst>
        </pc:spChg>
        <pc:spChg chg="mod">
          <ac:chgData name="Roger Halbheer" userId="a256a7e3-d8e1-4cbe-a365-586ae11378d1" providerId="ADAL" clId="{FC5DC06E-B9A1-4220-93B5-A1BD01C4D7F0}" dt="2022-02-17T10:43:39.497" v="26"/>
          <ac:spMkLst>
            <pc:docMk/>
            <pc:sldMk cId="2767857539" sldId="2076136043"/>
            <ac:spMk id="573" creationId="{240F9CF9-DAD7-4059-A88A-954F66D58836}"/>
          </ac:spMkLst>
        </pc:spChg>
        <pc:spChg chg="mod">
          <ac:chgData name="Roger Halbheer" userId="a256a7e3-d8e1-4cbe-a365-586ae11378d1" providerId="ADAL" clId="{FC5DC06E-B9A1-4220-93B5-A1BD01C4D7F0}" dt="2022-02-17T10:43:39.497" v="26"/>
          <ac:spMkLst>
            <pc:docMk/>
            <pc:sldMk cId="2767857539" sldId="2076136043"/>
            <ac:spMk id="575" creationId="{945BB849-8702-49B2-8FDB-0D100590C2CB}"/>
          </ac:spMkLst>
        </pc:spChg>
        <pc:spChg chg="mod">
          <ac:chgData name="Roger Halbheer" userId="a256a7e3-d8e1-4cbe-a365-586ae11378d1" providerId="ADAL" clId="{FC5DC06E-B9A1-4220-93B5-A1BD01C4D7F0}" dt="2022-02-17T10:43:39.497" v="26"/>
          <ac:spMkLst>
            <pc:docMk/>
            <pc:sldMk cId="2767857539" sldId="2076136043"/>
            <ac:spMk id="577" creationId="{78A5A588-6563-4E94-82A8-1218D58FD098}"/>
          </ac:spMkLst>
        </pc:spChg>
        <pc:spChg chg="mod">
          <ac:chgData name="Roger Halbheer" userId="a256a7e3-d8e1-4cbe-a365-586ae11378d1" providerId="ADAL" clId="{FC5DC06E-B9A1-4220-93B5-A1BD01C4D7F0}" dt="2022-02-17T10:43:39.497" v="26"/>
          <ac:spMkLst>
            <pc:docMk/>
            <pc:sldMk cId="2767857539" sldId="2076136043"/>
            <ac:spMk id="585" creationId="{AE59BACA-4E4F-4AD9-8E39-5DEBC80B2EEC}"/>
          </ac:spMkLst>
        </pc:spChg>
        <pc:spChg chg="mod">
          <ac:chgData name="Roger Halbheer" userId="a256a7e3-d8e1-4cbe-a365-586ae11378d1" providerId="ADAL" clId="{FC5DC06E-B9A1-4220-93B5-A1BD01C4D7F0}" dt="2022-02-17T10:43:39.497" v="26"/>
          <ac:spMkLst>
            <pc:docMk/>
            <pc:sldMk cId="2767857539" sldId="2076136043"/>
            <ac:spMk id="586" creationId="{DC89A5F2-0B4E-449D-A11E-56A70529DD3D}"/>
          </ac:spMkLst>
        </pc:spChg>
        <pc:spChg chg="mod">
          <ac:chgData name="Roger Halbheer" userId="a256a7e3-d8e1-4cbe-a365-586ae11378d1" providerId="ADAL" clId="{FC5DC06E-B9A1-4220-93B5-A1BD01C4D7F0}" dt="2022-02-17T10:43:39.497" v="26"/>
          <ac:spMkLst>
            <pc:docMk/>
            <pc:sldMk cId="2767857539" sldId="2076136043"/>
            <ac:spMk id="588" creationId="{F603B1FD-7058-4797-8FF2-6A7E165974EF}"/>
          </ac:spMkLst>
        </pc:spChg>
        <pc:spChg chg="mod">
          <ac:chgData name="Roger Halbheer" userId="a256a7e3-d8e1-4cbe-a365-586ae11378d1" providerId="ADAL" clId="{FC5DC06E-B9A1-4220-93B5-A1BD01C4D7F0}" dt="2022-02-17T10:43:39.497" v="26"/>
          <ac:spMkLst>
            <pc:docMk/>
            <pc:sldMk cId="2767857539" sldId="2076136043"/>
            <ac:spMk id="589" creationId="{F38F380B-F962-48A0-A9CE-094EA2F0E95C}"/>
          </ac:spMkLst>
        </pc:spChg>
        <pc:spChg chg="mod">
          <ac:chgData name="Roger Halbheer" userId="a256a7e3-d8e1-4cbe-a365-586ae11378d1" providerId="ADAL" clId="{FC5DC06E-B9A1-4220-93B5-A1BD01C4D7F0}" dt="2022-02-17T10:43:39.497" v="26"/>
          <ac:spMkLst>
            <pc:docMk/>
            <pc:sldMk cId="2767857539" sldId="2076136043"/>
            <ac:spMk id="590" creationId="{33082C3A-27D0-47F0-9F6C-A416B52A661A}"/>
          </ac:spMkLst>
        </pc:spChg>
        <pc:spChg chg="mod">
          <ac:chgData name="Roger Halbheer" userId="a256a7e3-d8e1-4cbe-a365-586ae11378d1" providerId="ADAL" clId="{FC5DC06E-B9A1-4220-93B5-A1BD01C4D7F0}" dt="2022-02-17T10:43:39.497" v="26"/>
          <ac:spMkLst>
            <pc:docMk/>
            <pc:sldMk cId="2767857539" sldId="2076136043"/>
            <ac:spMk id="591" creationId="{678A0964-7D9B-447F-A450-26FC7266ACAE}"/>
          </ac:spMkLst>
        </pc:spChg>
        <pc:spChg chg="mod">
          <ac:chgData name="Roger Halbheer" userId="a256a7e3-d8e1-4cbe-a365-586ae11378d1" providerId="ADAL" clId="{FC5DC06E-B9A1-4220-93B5-A1BD01C4D7F0}" dt="2022-02-17T10:43:39.497" v="26"/>
          <ac:spMkLst>
            <pc:docMk/>
            <pc:sldMk cId="2767857539" sldId="2076136043"/>
            <ac:spMk id="592" creationId="{C85DF84D-3839-4B52-AF19-133ED8F41EDA}"/>
          </ac:spMkLst>
        </pc:spChg>
        <pc:spChg chg="mod">
          <ac:chgData name="Roger Halbheer" userId="a256a7e3-d8e1-4cbe-a365-586ae11378d1" providerId="ADAL" clId="{FC5DC06E-B9A1-4220-93B5-A1BD01C4D7F0}" dt="2022-02-17T10:43:39.497" v="26"/>
          <ac:spMkLst>
            <pc:docMk/>
            <pc:sldMk cId="2767857539" sldId="2076136043"/>
            <ac:spMk id="594" creationId="{A2ED5BDA-E94A-4002-8A72-DBC8755C8F1C}"/>
          </ac:spMkLst>
        </pc:spChg>
        <pc:spChg chg="mod">
          <ac:chgData name="Roger Halbheer" userId="a256a7e3-d8e1-4cbe-a365-586ae11378d1" providerId="ADAL" clId="{FC5DC06E-B9A1-4220-93B5-A1BD01C4D7F0}" dt="2022-02-17T10:43:39.497" v="26"/>
          <ac:spMkLst>
            <pc:docMk/>
            <pc:sldMk cId="2767857539" sldId="2076136043"/>
            <ac:spMk id="596" creationId="{A03FCB3F-5806-4742-AC13-FE8D4016317D}"/>
          </ac:spMkLst>
        </pc:spChg>
        <pc:spChg chg="mod">
          <ac:chgData name="Roger Halbheer" userId="a256a7e3-d8e1-4cbe-a365-586ae11378d1" providerId="ADAL" clId="{FC5DC06E-B9A1-4220-93B5-A1BD01C4D7F0}" dt="2022-02-17T10:43:39.497" v="26"/>
          <ac:spMkLst>
            <pc:docMk/>
            <pc:sldMk cId="2767857539" sldId="2076136043"/>
            <ac:spMk id="597" creationId="{A9754568-8210-4C59-89C3-44B128AB4104}"/>
          </ac:spMkLst>
        </pc:spChg>
        <pc:spChg chg="mod">
          <ac:chgData name="Roger Halbheer" userId="a256a7e3-d8e1-4cbe-a365-586ae11378d1" providerId="ADAL" clId="{FC5DC06E-B9A1-4220-93B5-A1BD01C4D7F0}" dt="2022-02-17T10:43:39.497" v="26"/>
          <ac:spMkLst>
            <pc:docMk/>
            <pc:sldMk cId="2767857539" sldId="2076136043"/>
            <ac:spMk id="598" creationId="{D3587DC2-3F0E-473C-BD41-D21A3BF99163}"/>
          </ac:spMkLst>
        </pc:spChg>
        <pc:spChg chg="mod">
          <ac:chgData name="Roger Halbheer" userId="a256a7e3-d8e1-4cbe-a365-586ae11378d1" providerId="ADAL" clId="{FC5DC06E-B9A1-4220-93B5-A1BD01C4D7F0}" dt="2022-02-17T10:43:39.497" v="26"/>
          <ac:spMkLst>
            <pc:docMk/>
            <pc:sldMk cId="2767857539" sldId="2076136043"/>
            <ac:spMk id="599" creationId="{B8CD0589-991C-4728-8244-BD81AD41EF2E}"/>
          </ac:spMkLst>
        </pc:spChg>
        <pc:spChg chg="mod">
          <ac:chgData name="Roger Halbheer" userId="a256a7e3-d8e1-4cbe-a365-586ae11378d1" providerId="ADAL" clId="{FC5DC06E-B9A1-4220-93B5-A1BD01C4D7F0}" dt="2022-02-17T10:43:39.497" v="26"/>
          <ac:spMkLst>
            <pc:docMk/>
            <pc:sldMk cId="2767857539" sldId="2076136043"/>
            <ac:spMk id="600" creationId="{90534978-6FB3-419A-9AF8-7C9D70FF4E59}"/>
          </ac:spMkLst>
        </pc:spChg>
        <pc:spChg chg="mod">
          <ac:chgData name="Roger Halbheer" userId="a256a7e3-d8e1-4cbe-a365-586ae11378d1" providerId="ADAL" clId="{FC5DC06E-B9A1-4220-93B5-A1BD01C4D7F0}" dt="2022-02-17T10:43:39.497" v="26"/>
          <ac:spMkLst>
            <pc:docMk/>
            <pc:sldMk cId="2767857539" sldId="2076136043"/>
            <ac:spMk id="601" creationId="{835C0321-4EAD-4C5D-9DFB-3AE6C5088D22}"/>
          </ac:spMkLst>
        </pc:spChg>
        <pc:spChg chg="mod">
          <ac:chgData name="Roger Halbheer" userId="a256a7e3-d8e1-4cbe-a365-586ae11378d1" providerId="ADAL" clId="{FC5DC06E-B9A1-4220-93B5-A1BD01C4D7F0}" dt="2022-02-17T10:43:39.497" v="26"/>
          <ac:spMkLst>
            <pc:docMk/>
            <pc:sldMk cId="2767857539" sldId="2076136043"/>
            <ac:spMk id="602" creationId="{2919FC9B-8021-43DE-AAD8-58FFB7533546}"/>
          </ac:spMkLst>
        </pc:spChg>
        <pc:spChg chg="mod">
          <ac:chgData name="Roger Halbheer" userId="a256a7e3-d8e1-4cbe-a365-586ae11378d1" providerId="ADAL" clId="{FC5DC06E-B9A1-4220-93B5-A1BD01C4D7F0}" dt="2022-02-17T10:43:39.497" v="26"/>
          <ac:spMkLst>
            <pc:docMk/>
            <pc:sldMk cId="2767857539" sldId="2076136043"/>
            <ac:spMk id="603" creationId="{2A397F6A-104F-473D-B527-69BB105A368C}"/>
          </ac:spMkLst>
        </pc:spChg>
        <pc:spChg chg="mod">
          <ac:chgData name="Roger Halbheer" userId="a256a7e3-d8e1-4cbe-a365-586ae11378d1" providerId="ADAL" clId="{FC5DC06E-B9A1-4220-93B5-A1BD01C4D7F0}" dt="2022-02-17T10:43:39.497" v="26"/>
          <ac:spMkLst>
            <pc:docMk/>
            <pc:sldMk cId="2767857539" sldId="2076136043"/>
            <ac:spMk id="604" creationId="{53BA083E-8849-4A0C-A1B4-853DDA120F4F}"/>
          </ac:spMkLst>
        </pc:spChg>
        <pc:spChg chg="mod">
          <ac:chgData name="Roger Halbheer" userId="a256a7e3-d8e1-4cbe-a365-586ae11378d1" providerId="ADAL" clId="{FC5DC06E-B9A1-4220-93B5-A1BD01C4D7F0}" dt="2022-02-17T10:43:39.497" v="26"/>
          <ac:spMkLst>
            <pc:docMk/>
            <pc:sldMk cId="2767857539" sldId="2076136043"/>
            <ac:spMk id="606" creationId="{31F7C941-3F8D-455C-AF22-C9B565D34A90}"/>
          </ac:spMkLst>
        </pc:spChg>
        <pc:spChg chg="mod">
          <ac:chgData name="Roger Halbheer" userId="a256a7e3-d8e1-4cbe-a365-586ae11378d1" providerId="ADAL" clId="{FC5DC06E-B9A1-4220-93B5-A1BD01C4D7F0}" dt="2022-02-17T10:43:39.497" v="26"/>
          <ac:spMkLst>
            <pc:docMk/>
            <pc:sldMk cId="2767857539" sldId="2076136043"/>
            <ac:spMk id="608" creationId="{51AF0E8A-A224-4501-9639-15AB1A1ECAF1}"/>
          </ac:spMkLst>
        </pc:spChg>
        <pc:spChg chg="mod">
          <ac:chgData name="Roger Halbheer" userId="a256a7e3-d8e1-4cbe-a365-586ae11378d1" providerId="ADAL" clId="{FC5DC06E-B9A1-4220-93B5-A1BD01C4D7F0}" dt="2022-02-17T10:43:39.497" v="26"/>
          <ac:spMkLst>
            <pc:docMk/>
            <pc:sldMk cId="2767857539" sldId="2076136043"/>
            <ac:spMk id="609" creationId="{4F1EFF18-CAD1-4B6E-98CF-BDF294CE24AA}"/>
          </ac:spMkLst>
        </pc:spChg>
        <pc:spChg chg="mod">
          <ac:chgData name="Roger Halbheer" userId="a256a7e3-d8e1-4cbe-a365-586ae11378d1" providerId="ADAL" clId="{FC5DC06E-B9A1-4220-93B5-A1BD01C4D7F0}" dt="2022-02-17T10:43:39.497" v="26"/>
          <ac:spMkLst>
            <pc:docMk/>
            <pc:sldMk cId="2767857539" sldId="2076136043"/>
            <ac:spMk id="610" creationId="{2857568D-BEA6-4066-B079-8FA1B8323D4C}"/>
          </ac:spMkLst>
        </pc:spChg>
        <pc:spChg chg="mod">
          <ac:chgData name="Roger Halbheer" userId="a256a7e3-d8e1-4cbe-a365-586ae11378d1" providerId="ADAL" clId="{FC5DC06E-B9A1-4220-93B5-A1BD01C4D7F0}" dt="2022-02-17T10:43:39.497" v="26"/>
          <ac:spMkLst>
            <pc:docMk/>
            <pc:sldMk cId="2767857539" sldId="2076136043"/>
            <ac:spMk id="612" creationId="{6D2B3DDB-4C2F-42E4-A360-E2CB2EC9F7D0}"/>
          </ac:spMkLst>
        </pc:spChg>
        <pc:spChg chg="mod">
          <ac:chgData name="Roger Halbheer" userId="a256a7e3-d8e1-4cbe-a365-586ae11378d1" providerId="ADAL" clId="{FC5DC06E-B9A1-4220-93B5-A1BD01C4D7F0}" dt="2022-02-17T10:43:39.497" v="26"/>
          <ac:spMkLst>
            <pc:docMk/>
            <pc:sldMk cId="2767857539" sldId="2076136043"/>
            <ac:spMk id="614" creationId="{CCAD8594-FEEF-4DCA-AE5E-D39B9137F79A}"/>
          </ac:spMkLst>
        </pc:spChg>
        <pc:spChg chg="mod">
          <ac:chgData name="Roger Halbheer" userId="a256a7e3-d8e1-4cbe-a365-586ae11378d1" providerId="ADAL" clId="{FC5DC06E-B9A1-4220-93B5-A1BD01C4D7F0}" dt="2022-02-17T10:43:39.497" v="26"/>
          <ac:spMkLst>
            <pc:docMk/>
            <pc:sldMk cId="2767857539" sldId="2076136043"/>
            <ac:spMk id="615" creationId="{630C03C9-3A08-4F8F-981F-9FF1F1E2C028}"/>
          </ac:spMkLst>
        </pc:spChg>
        <pc:spChg chg="mod">
          <ac:chgData name="Roger Halbheer" userId="a256a7e3-d8e1-4cbe-a365-586ae11378d1" providerId="ADAL" clId="{FC5DC06E-B9A1-4220-93B5-A1BD01C4D7F0}" dt="2022-02-17T10:43:39.497" v="26"/>
          <ac:spMkLst>
            <pc:docMk/>
            <pc:sldMk cId="2767857539" sldId="2076136043"/>
            <ac:spMk id="616" creationId="{B6C29987-2012-40BF-AEE1-80C1D12CC448}"/>
          </ac:spMkLst>
        </pc:spChg>
        <pc:spChg chg="mod">
          <ac:chgData name="Roger Halbheer" userId="a256a7e3-d8e1-4cbe-a365-586ae11378d1" providerId="ADAL" clId="{FC5DC06E-B9A1-4220-93B5-A1BD01C4D7F0}" dt="2022-02-17T10:43:39.497" v="26"/>
          <ac:spMkLst>
            <pc:docMk/>
            <pc:sldMk cId="2767857539" sldId="2076136043"/>
            <ac:spMk id="617" creationId="{B5B6796C-BAA4-4707-BC2F-D7BACA733439}"/>
          </ac:spMkLst>
        </pc:spChg>
        <pc:spChg chg="mod">
          <ac:chgData name="Roger Halbheer" userId="a256a7e3-d8e1-4cbe-a365-586ae11378d1" providerId="ADAL" clId="{FC5DC06E-B9A1-4220-93B5-A1BD01C4D7F0}" dt="2022-02-17T10:43:39.497" v="26"/>
          <ac:spMkLst>
            <pc:docMk/>
            <pc:sldMk cId="2767857539" sldId="2076136043"/>
            <ac:spMk id="619" creationId="{C814FA26-4EFB-404B-B744-9B6F71657A26}"/>
          </ac:spMkLst>
        </pc:spChg>
        <pc:spChg chg="mod">
          <ac:chgData name="Roger Halbheer" userId="a256a7e3-d8e1-4cbe-a365-586ae11378d1" providerId="ADAL" clId="{FC5DC06E-B9A1-4220-93B5-A1BD01C4D7F0}" dt="2022-02-17T10:43:39.497" v="26"/>
          <ac:spMkLst>
            <pc:docMk/>
            <pc:sldMk cId="2767857539" sldId="2076136043"/>
            <ac:spMk id="621" creationId="{3906C8DE-6528-4B7E-8225-8A115F6B0D3E}"/>
          </ac:spMkLst>
        </pc:spChg>
        <pc:spChg chg="mod">
          <ac:chgData name="Roger Halbheer" userId="a256a7e3-d8e1-4cbe-a365-586ae11378d1" providerId="ADAL" clId="{FC5DC06E-B9A1-4220-93B5-A1BD01C4D7F0}" dt="2022-02-17T10:43:39.497" v="26"/>
          <ac:spMkLst>
            <pc:docMk/>
            <pc:sldMk cId="2767857539" sldId="2076136043"/>
            <ac:spMk id="628" creationId="{0E95662E-F3C5-478F-AF9D-EF5A4A53AA6E}"/>
          </ac:spMkLst>
        </pc:spChg>
        <pc:spChg chg="mod">
          <ac:chgData name="Roger Halbheer" userId="a256a7e3-d8e1-4cbe-a365-586ae11378d1" providerId="ADAL" clId="{FC5DC06E-B9A1-4220-93B5-A1BD01C4D7F0}" dt="2022-02-17T10:43:39.497" v="26"/>
          <ac:spMkLst>
            <pc:docMk/>
            <pc:sldMk cId="2767857539" sldId="2076136043"/>
            <ac:spMk id="636" creationId="{C0E4FE34-3FD3-41EE-A370-1EFC76FB2B27}"/>
          </ac:spMkLst>
        </pc:spChg>
        <pc:spChg chg="mod">
          <ac:chgData name="Roger Halbheer" userId="a256a7e3-d8e1-4cbe-a365-586ae11378d1" providerId="ADAL" clId="{FC5DC06E-B9A1-4220-93B5-A1BD01C4D7F0}" dt="2022-02-17T10:43:39.497" v="26"/>
          <ac:spMkLst>
            <pc:docMk/>
            <pc:sldMk cId="2767857539" sldId="2076136043"/>
            <ac:spMk id="638" creationId="{B90E1EEC-0ACB-40AC-BE41-12499A59784B}"/>
          </ac:spMkLst>
        </pc:spChg>
        <pc:spChg chg="mod">
          <ac:chgData name="Roger Halbheer" userId="a256a7e3-d8e1-4cbe-a365-586ae11378d1" providerId="ADAL" clId="{FC5DC06E-B9A1-4220-93B5-A1BD01C4D7F0}" dt="2022-02-17T10:43:39.497" v="26"/>
          <ac:spMkLst>
            <pc:docMk/>
            <pc:sldMk cId="2767857539" sldId="2076136043"/>
            <ac:spMk id="639" creationId="{5F22F235-5954-4757-A2C1-4DFEE496F808}"/>
          </ac:spMkLst>
        </pc:spChg>
        <pc:spChg chg="mod">
          <ac:chgData name="Roger Halbheer" userId="a256a7e3-d8e1-4cbe-a365-586ae11378d1" providerId="ADAL" clId="{FC5DC06E-B9A1-4220-93B5-A1BD01C4D7F0}" dt="2022-02-17T10:43:39.497" v="26"/>
          <ac:spMkLst>
            <pc:docMk/>
            <pc:sldMk cId="2767857539" sldId="2076136043"/>
            <ac:spMk id="641" creationId="{1C97E933-A010-49D9-B1F1-57293BEF6767}"/>
          </ac:spMkLst>
        </pc:spChg>
        <pc:spChg chg="mod">
          <ac:chgData name="Roger Halbheer" userId="a256a7e3-d8e1-4cbe-a365-586ae11378d1" providerId="ADAL" clId="{FC5DC06E-B9A1-4220-93B5-A1BD01C4D7F0}" dt="2022-02-17T10:43:39.497" v="26"/>
          <ac:spMkLst>
            <pc:docMk/>
            <pc:sldMk cId="2767857539" sldId="2076136043"/>
            <ac:spMk id="642" creationId="{653006A6-2BBF-4A0F-A5C4-D608E172EA6B}"/>
          </ac:spMkLst>
        </pc:spChg>
        <pc:spChg chg="mod">
          <ac:chgData name="Roger Halbheer" userId="a256a7e3-d8e1-4cbe-a365-586ae11378d1" providerId="ADAL" clId="{FC5DC06E-B9A1-4220-93B5-A1BD01C4D7F0}" dt="2022-02-17T10:43:39.497" v="26"/>
          <ac:spMkLst>
            <pc:docMk/>
            <pc:sldMk cId="2767857539" sldId="2076136043"/>
            <ac:spMk id="643" creationId="{60CBCE20-91F9-4C0D-95E5-CF10A258465C}"/>
          </ac:spMkLst>
        </pc:spChg>
        <pc:spChg chg="mod">
          <ac:chgData name="Roger Halbheer" userId="a256a7e3-d8e1-4cbe-a365-586ae11378d1" providerId="ADAL" clId="{FC5DC06E-B9A1-4220-93B5-A1BD01C4D7F0}" dt="2022-02-17T10:43:39.497" v="26"/>
          <ac:spMkLst>
            <pc:docMk/>
            <pc:sldMk cId="2767857539" sldId="2076136043"/>
            <ac:spMk id="644" creationId="{D192B80F-65BA-407F-8AA3-9167BF8281F9}"/>
          </ac:spMkLst>
        </pc:spChg>
        <pc:spChg chg="mod">
          <ac:chgData name="Roger Halbheer" userId="a256a7e3-d8e1-4cbe-a365-586ae11378d1" providerId="ADAL" clId="{FC5DC06E-B9A1-4220-93B5-A1BD01C4D7F0}" dt="2022-02-17T10:43:39.497" v="26"/>
          <ac:spMkLst>
            <pc:docMk/>
            <pc:sldMk cId="2767857539" sldId="2076136043"/>
            <ac:spMk id="645" creationId="{0BC87A75-5092-4AEE-869E-0AE2F0913FA6}"/>
          </ac:spMkLst>
        </pc:spChg>
        <pc:spChg chg="mod">
          <ac:chgData name="Roger Halbheer" userId="a256a7e3-d8e1-4cbe-a365-586ae11378d1" providerId="ADAL" clId="{FC5DC06E-B9A1-4220-93B5-A1BD01C4D7F0}" dt="2022-02-17T10:43:39.497" v="26"/>
          <ac:spMkLst>
            <pc:docMk/>
            <pc:sldMk cId="2767857539" sldId="2076136043"/>
            <ac:spMk id="646" creationId="{9555455E-9268-40EF-8EF7-4CFC5CFD9B91}"/>
          </ac:spMkLst>
        </pc:spChg>
        <pc:spChg chg="mod">
          <ac:chgData name="Roger Halbheer" userId="a256a7e3-d8e1-4cbe-a365-586ae11378d1" providerId="ADAL" clId="{FC5DC06E-B9A1-4220-93B5-A1BD01C4D7F0}" dt="2022-02-17T10:43:39.497" v="26"/>
          <ac:spMkLst>
            <pc:docMk/>
            <pc:sldMk cId="2767857539" sldId="2076136043"/>
            <ac:spMk id="647" creationId="{E11A978A-DF5A-4F5F-B969-E311E683BD7E}"/>
          </ac:spMkLst>
        </pc:spChg>
        <pc:spChg chg="mod">
          <ac:chgData name="Roger Halbheer" userId="a256a7e3-d8e1-4cbe-a365-586ae11378d1" providerId="ADAL" clId="{FC5DC06E-B9A1-4220-93B5-A1BD01C4D7F0}" dt="2022-02-17T10:43:39.497" v="26"/>
          <ac:spMkLst>
            <pc:docMk/>
            <pc:sldMk cId="2767857539" sldId="2076136043"/>
            <ac:spMk id="648" creationId="{7D6FFC17-2256-4EAC-A614-76228C6E325A}"/>
          </ac:spMkLst>
        </pc:spChg>
        <pc:spChg chg="mod">
          <ac:chgData name="Roger Halbheer" userId="a256a7e3-d8e1-4cbe-a365-586ae11378d1" providerId="ADAL" clId="{FC5DC06E-B9A1-4220-93B5-A1BD01C4D7F0}" dt="2022-02-17T10:43:39.497" v="26"/>
          <ac:spMkLst>
            <pc:docMk/>
            <pc:sldMk cId="2767857539" sldId="2076136043"/>
            <ac:spMk id="649" creationId="{50F3A028-7916-4A99-A308-C1BF4A8C80ED}"/>
          </ac:spMkLst>
        </pc:spChg>
        <pc:spChg chg="mod">
          <ac:chgData name="Roger Halbheer" userId="a256a7e3-d8e1-4cbe-a365-586ae11378d1" providerId="ADAL" clId="{FC5DC06E-B9A1-4220-93B5-A1BD01C4D7F0}" dt="2022-02-17T10:43:39.497" v="26"/>
          <ac:spMkLst>
            <pc:docMk/>
            <pc:sldMk cId="2767857539" sldId="2076136043"/>
            <ac:spMk id="651" creationId="{3AE54975-CEEC-463D-974D-C443B1AE4129}"/>
          </ac:spMkLst>
        </pc:spChg>
        <pc:spChg chg="mod">
          <ac:chgData name="Roger Halbheer" userId="a256a7e3-d8e1-4cbe-a365-586ae11378d1" providerId="ADAL" clId="{FC5DC06E-B9A1-4220-93B5-A1BD01C4D7F0}" dt="2022-02-17T10:43:39.497" v="26"/>
          <ac:spMkLst>
            <pc:docMk/>
            <pc:sldMk cId="2767857539" sldId="2076136043"/>
            <ac:spMk id="653" creationId="{B5D5B28E-0A5A-48DC-9E8F-059897416342}"/>
          </ac:spMkLst>
        </pc:spChg>
        <pc:spChg chg="mod">
          <ac:chgData name="Roger Halbheer" userId="a256a7e3-d8e1-4cbe-a365-586ae11378d1" providerId="ADAL" clId="{FC5DC06E-B9A1-4220-93B5-A1BD01C4D7F0}" dt="2022-02-17T10:43:39.497" v="26"/>
          <ac:spMkLst>
            <pc:docMk/>
            <pc:sldMk cId="2767857539" sldId="2076136043"/>
            <ac:spMk id="654" creationId="{3B065650-51AE-494C-BE67-0B8BC474CA60}"/>
          </ac:spMkLst>
        </pc:spChg>
        <pc:spChg chg="mod">
          <ac:chgData name="Roger Halbheer" userId="a256a7e3-d8e1-4cbe-a365-586ae11378d1" providerId="ADAL" clId="{FC5DC06E-B9A1-4220-93B5-A1BD01C4D7F0}" dt="2022-02-17T10:43:39.497" v="26"/>
          <ac:spMkLst>
            <pc:docMk/>
            <pc:sldMk cId="2767857539" sldId="2076136043"/>
            <ac:spMk id="655" creationId="{A420B178-FE5C-471E-B6B7-9F14B8162BC0}"/>
          </ac:spMkLst>
        </pc:spChg>
        <pc:spChg chg="mod">
          <ac:chgData name="Roger Halbheer" userId="a256a7e3-d8e1-4cbe-a365-586ae11378d1" providerId="ADAL" clId="{FC5DC06E-B9A1-4220-93B5-A1BD01C4D7F0}" dt="2022-02-17T10:43:39.497" v="26"/>
          <ac:spMkLst>
            <pc:docMk/>
            <pc:sldMk cId="2767857539" sldId="2076136043"/>
            <ac:spMk id="656" creationId="{E6608844-95C0-4F99-839C-D393C9A50B09}"/>
          </ac:spMkLst>
        </pc:spChg>
        <pc:spChg chg="mod">
          <ac:chgData name="Roger Halbheer" userId="a256a7e3-d8e1-4cbe-a365-586ae11378d1" providerId="ADAL" clId="{FC5DC06E-B9A1-4220-93B5-A1BD01C4D7F0}" dt="2022-02-17T10:43:39.497" v="26"/>
          <ac:spMkLst>
            <pc:docMk/>
            <pc:sldMk cId="2767857539" sldId="2076136043"/>
            <ac:spMk id="657" creationId="{B1C2EA54-EBFA-41B6-B1D3-301E0561B78E}"/>
          </ac:spMkLst>
        </pc:spChg>
        <pc:spChg chg="mod">
          <ac:chgData name="Roger Halbheer" userId="a256a7e3-d8e1-4cbe-a365-586ae11378d1" providerId="ADAL" clId="{FC5DC06E-B9A1-4220-93B5-A1BD01C4D7F0}" dt="2022-02-17T10:43:39.497" v="26"/>
          <ac:spMkLst>
            <pc:docMk/>
            <pc:sldMk cId="2767857539" sldId="2076136043"/>
            <ac:spMk id="658" creationId="{009FA9B9-F99D-4EDC-A71A-AF57361BC743}"/>
          </ac:spMkLst>
        </pc:spChg>
        <pc:spChg chg="mod">
          <ac:chgData name="Roger Halbheer" userId="a256a7e3-d8e1-4cbe-a365-586ae11378d1" providerId="ADAL" clId="{FC5DC06E-B9A1-4220-93B5-A1BD01C4D7F0}" dt="2022-02-17T10:43:39.497" v="26"/>
          <ac:spMkLst>
            <pc:docMk/>
            <pc:sldMk cId="2767857539" sldId="2076136043"/>
            <ac:spMk id="659" creationId="{DFB3ADA2-8C04-4A6B-B95F-051F46972786}"/>
          </ac:spMkLst>
        </pc:spChg>
        <pc:spChg chg="mod">
          <ac:chgData name="Roger Halbheer" userId="a256a7e3-d8e1-4cbe-a365-586ae11378d1" providerId="ADAL" clId="{FC5DC06E-B9A1-4220-93B5-A1BD01C4D7F0}" dt="2022-02-17T10:43:39.497" v="26"/>
          <ac:spMkLst>
            <pc:docMk/>
            <pc:sldMk cId="2767857539" sldId="2076136043"/>
            <ac:spMk id="660" creationId="{605F135F-4015-4D73-B799-74DE8D25AE2D}"/>
          </ac:spMkLst>
        </pc:spChg>
        <pc:spChg chg="mod">
          <ac:chgData name="Roger Halbheer" userId="a256a7e3-d8e1-4cbe-a365-586ae11378d1" providerId="ADAL" clId="{FC5DC06E-B9A1-4220-93B5-A1BD01C4D7F0}" dt="2022-02-17T10:43:39.497" v="26"/>
          <ac:spMkLst>
            <pc:docMk/>
            <pc:sldMk cId="2767857539" sldId="2076136043"/>
            <ac:spMk id="661" creationId="{C7929938-3330-4DD0-B43B-B6FA05F041A8}"/>
          </ac:spMkLst>
        </pc:spChg>
        <pc:spChg chg="mod">
          <ac:chgData name="Roger Halbheer" userId="a256a7e3-d8e1-4cbe-a365-586ae11378d1" providerId="ADAL" clId="{FC5DC06E-B9A1-4220-93B5-A1BD01C4D7F0}" dt="2022-02-17T10:43:39.497" v="26"/>
          <ac:spMkLst>
            <pc:docMk/>
            <pc:sldMk cId="2767857539" sldId="2076136043"/>
            <ac:spMk id="663" creationId="{C83D2E16-ED7D-45C9-A86A-BC98DFA9287C}"/>
          </ac:spMkLst>
        </pc:spChg>
        <pc:spChg chg="mod">
          <ac:chgData name="Roger Halbheer" userId="a256a7e3-d8e1-4cbe-a365-586ae11378d1" providerId="ADAL" clId="{FC5DC06E-B9A1-4220-93B5-A1BD01C4D7F0}" dt="2022-02-17T10:43:39.497" v="26"/>
          <ac:spMkLst>
            <pc:docMk/>
            <pc:sldMk cId="2767857539" sldId="2076136043"/>
            <ac:spMk id="665" creationId="{0A129C32-E94D-4AF2-BB31-684DA6323F4E}"/>
          </ac:spMkLst>
        </pc:spChg>
        <pc:spChg chg="mod">
          <ac:chgData name="Roger Halbheer" userId="a256a7e3-d8e1-4cbe-a365-586ae11378d1" providerId="ADAL" clId="{FC5DC06E-B9A1-4220-93B5-A1BD01C4D7F0}" dt="2022-02-17T10:43:39.497" v="26"/>
          <ac:spMkLst>
            <pc:docMk/>
            <pc:sldMk cId="2767857539" sldId="2076136043"/>
            <ac:spMk id="666" creationId="{943DF5B0-E874-4940-A408-90ED7A579547}"/>
          </ac:spMkLst>
        </pc:spChg>
        <pc:spChg chg="mod">
          <ac:chgData name="Roger Halbheer" userId="a256a7e3-d8e1-4cbe-a365-586ae11378d1" providerId="ADAL" clId="{FC5DC06E-B9A1-4220-93B5-A1BD01C4D7F0}" dt="2022-02-17T10:43:39.497" v="26"/>
          <ac:spMkLst>
            <pc:docMk/>
            <pc:sldMk cId="2767857539" sldId="2076136043"/>
            <ac:spMk id="667" creationId="{C3A2E110-DA0E-4087-8DA4-886B3E6719C5}"/>
          </ac:spMkLst>
        </pc:spChg>
        <pc:spChg chg="mod">
          <ac:chgData name="Roger Halbheer" userId="a256a7e3-d8e1-4cbe-a365-586ae11378d1" providerId="ADAL" clId="{FC5DC06E-B9A1-4220-93B5-A1BD01C4D7F0}" dt="2022-02-17T10:43:39.497" v="26"/>
          <ac:spMkLst>
            <pc:docMk/>
            <pc:sldMk cId="2767857539" sldId="2076136043"/>
            <ac:spMk id="669" creationId="{3A084EFA-C5F0-4A60-96E9-80890A3CBBE1}"/>
          </ac:spMkLst>
        </pc:spChg>
        <pc:spChg chg="mod">
          <ac:chgData name="Roger Halbheer" userId="a256a7e3-d8e1-4cbe-a365-586ae11378d1" providerId="ADAL" clId="{FC5DC06E-B9A1-4220-93B5-A1BD01C4D7F0}" dt="2022-02-17T10:43:39.497" v="26"/>
          <ac:spMkLst>
            <pc:docMk/>
            <pc:sldMk cId="2767857539" sldId="2076136043"/>
            <ac:spMk id="671" creationId="{B8492450-8C32-4748-A3A8-7774F324846F}"/>
          </ac:spMkLst>
        </pc:spChg>
        <pc:spChg chg="mod">
          <ac:chgData name="Roger Halbheer" userId="a256a7e3-d8e1-4cbe-a365-586ae11378d1" providerId="ADAL" clId="{FC5DC06E-B9A1-4220-93B5-A1BD01C4D7F0}" dt="2022-02-17T10:43:39.497" v="26"/>
          <ac:spMkLst>
            <pc:docMk/>
            <pc:sldMk cId="2767857539" sldId="2076136043"/>
            <ac:spMk id="672" creationId="{47728B9D-B61F-43DA-BA00-EC0EC4B01EF1}"/>
          </ac:spMkLst>
        </pc:spChg>
        <pc:spChg chg="mod">
          <ac:chgData name="Roger Halbheer" userId="a256a7e3-d8e1-4cbe-a365-586ae11378d1" providerId="ADAL" clId="{FC5DC06E-B9A1-4220-93B5-A1BD01C4D7F0}" dt="2022-02-17T10:43:39.497" v="26"/>
          <ac:spMkLst>
            <pc:docMk/>
            <pc:sldMk cId="2767857539" sldId="2076136043"/>
            <ac:spMk id="673" creationId="{4D553935-7C1E-4DD4-8282-A42C95696E56}"/>
          </ac:spMkLst>
        </pc:spChg>
        <pc:spChg chg="mod">
          <ac:chgData name="Roger Halbheer" userId="a256a7e3-d8e1-4cbe-a365-586ae11378d1" providerId="ADAL" clId="{FC5DC06E-B9A1-4220-93B5-A1BD01C4D7F0}" dt="2022-02-17T10:43:39.497" v="26"/>
          <ac:spMkLst>
            <pc:docMk/>
            <pc:sldMk cId="2767857539" sldId="2076136043"/>
            <ac:spMk id="674" creationId="{CB11BD18-48EC-42CB-9F09-29E74AE9F7CB}"/>
          </ac:spMkLst>
        </pc:spChg>
        <pc:spChg chg="mod">
          <ac:chgData name="Roger Halbheer" userId="a256a7e3-d8e1-4cbe-a365-586ae11378d1" providerId="ADAL" clId="{FC5DC06E-B9A1-4220-93B5-A1BD01C4D7F0}" dt="2022-02-17T10:43:39.497" v="26"/>
          <ac:spMkLst>
            <pc:docMk/>
            <pc:sldMk cId="2767857539" sldId="2076136043"/>
            <ac:spMk id="676" creationId="{45A5013E-C928-4011-A362-7D577B91CD7D}"/>
          </ac:spMkLst>
        </pc:spChg>
        <pc:spChg chg="mod">
          <ac:chgData name="Roger Halbheer" userId="a256a7e3-d8e1-4cbe-a365-586ae11378d1" providerId="ADAL" clId="{FC5DC06E-B9A1-4220-93B5-A1BD01C4D7F0}" dt="2022-02-17T10:43:39.497" v="26"/>
          <ac:spMkLst>
            <pc:docMk/>
            <pc:sldMk cId="2767857539" sldId="2076136043"/>
            <ac:spMk id="677" creationId="{2944D87E-4E4A-4B0A-83E1-CD7EA4C98A1E}"/>
          </ac:spMkLst>
        </pc:spChg>
        <pc:spChg chg="mod">
          <ac:chgData name="Roger Halbheer" userId="a256a7e3-d8e1-4cbe-a365-586ae11378d1" providerId="ADAL" clId="{FC5DC06E-B9A1-4220-93B5-A1BD01C4D7F0}" dt="2022-02-17T10:43:39.497" v="26"/>
          <ac:spMkLst>
            <pc:docMk/>
            <pc:sldMk cId="2767857539" sldId="2076136043"/>
            <ac:spMk id="678" creationId="{D935567F-14DF-4BB5-B0DA-C3973C0C53BB}"/>
          </ac:spMkLst>
        </pc:spChg>
        <pc:spChg chg="mod">
          <ac:chgData name="Roger Halbheer" userId="a256a7e3-d8e1-4cbe-a365-586ae11378d1" providerId="ADAL" clId="{FC5DC06E-B9A1-4220-93B5-A1BD01C4D7F0}" dt="2022-02-17T10:43:39.497" v="26"/>
          <ac:spMkLst>
            <pc:docMk/>
            <pc:sldMk cId="2767857539" sldId="2076136043"/>
            <ac:spMk id="687" creationId="{1BCB3230-6B89-40D1-AFF5-B97A70883D2B}"/>
          </ac:spMkLst>
        </pc:spChg>
        <pc:spChg chg="mod">
          <ac:chgData name="Roger Halbheer" userId="a256a7e3-d8e1-4cbe-a365-586ae11378d1" providerId="ADAL" clId="{FC5DC06E-B9A1-4220-93B5-A1BD01C4D7F0}" dt="2022-02-17T10:43:39.497" v="26"/>
          <ac:spMkLst>
            <pc:docMk/>
            <pc:sldMk cId="2767857539" sldId="2076136043"/>
            <ac:spMk id="690" creationId="{54797448-4050-4422-A433-CF335915E285}"/>
          </ac:spMkLst>
        </pc:spChg>
        <pc:spChg chg="mod">
          <ac:chgData name="Roger Halbheer" userId="a256a7e3-d8e1-4cbe-a365-586ae11378d1" providerId="ADAL" clId="{FC5DC06E-B9A1-4220-93B5-A1BD01C4D7F0}" dt="2022-02-17T10:43:39.497" v="26"/>
          <ac:spMkLst>
            <pc:docMk/>
            <pc:sldMk cId="2767857539" sldId="2076136043"/>
            <ac:spMk id="697" creationId="{AC9C26D0-2CD0-4970-AEBE-FA1B646BE00B}"/>
          </ac:spMkLst>
        </pc:spChg>
        <pc:spChg chg="mod">
          <ac:chgData name="Roger Halbheer" userId="a256a7e3-d8e1-4cbe-a365-586ae11378d1" providerId="ADAL" clId="{FC5DC06E-B9A1-4220-93B5-A1BD01C4D7F0}" dt="2022-02-17T10:43:39.497" v="26"/>
          <ac:spMkLst>
            <pc:docMk/>
            <pc:sldMk cId="2767857539" sldId="2076136043"/>
            <ac:spMk id="699" creationId="{5558A451-FC82-4AB0-9722-EA210EB25C13}"/>
          </ac:spMkLst>
        </pc:spChg>
        <pc:spChg chg="mod">
          <ac:chgData name="Roger Halbheer" userId="a256a7e3-d8e1-4cbe-a365-586ae11378d1" providerId="ADAL" clId="{FC5DC06E-B9A1-4220-93B5-A1BD01C4D7F0}" dt="2022-02-17T10:43:39.497" v="26"/>
          <ac:spMkLst>
            <pc:docMk/>
            <pc:sldMk cId="2767857539" sldId="2076136043"/>
            <ac:spMk id="701" creationId="{06965218-19F4-4144-8BE0-090F0A67037D}"/>
          </ac:spMkLst>
        </pc:spChg>
        <pc:spChg chg="mod">
          <ac:chgData name="Roger Halbheer" userId="a256a7e3-d8e1-4cbe-a365-586ae11378d1" providerId="ADAL" clId="{FC5DC06E-B9A1-4220-93B5-A1BD01C4D7F0}" dt="2022-02-17T10:43:39.497" v="26"/>
          <ac:spMkLst>
            <pc:docMk/>
            <pc:sldMk cId="2767857539" sldId="2076136043"/>
            <ac:spMk id="703" creationId="{2391C836-D521-48B6-AF0F-7D8C5DE0AE52}"/>
          </ac:spMkLst>
        </pc:spChg>
        <pc:spChg chg="mod">
          <ac:chgData name="Roger Halbheer" userId="a256a7e3-d8e1-4cbe-a365-586ae11378d1" providerId="ADAL" clId="{FC5DC06E-B9A1-4220-93B5-A1BD01C4D7F0}" dt="2022-02-17T10:43:39.497" v="26"/>
          <ac:spMkLst>
            <pc:docMk/>
            <pc:sldMk cId="2767857539" sldId="2076136043"/>
            <ac:spMk id="705" creationId="{9259AC31-A33E-4BB6-9341-876CED1D3CB4}"/>
          </ac:spMkLst>
        </pc:spChg>
        <pc:spChg chg="mod">
          <ac:chgData name="Roger Halbheer" userId="a256a7e3-d8e1-4cbe-a365-586ae11378d1" providerId="ADAL" clId="{FC5DC06E-B9A1-4220-93B5-A1BD01C4D7F0}" dt="2022-02-17T10:43:39.497" v="26"/>
          <ac:spMkLst>
            <pc:docMk/>
            <pc:sldMk cId="2767857539" sldId="2076136043"/>
            <ac:spMk id="707" creationId="{7566261A-5FFC-4AFB-A5E7-C258A6DFAE09}"/>
          </ac:spMkLst>
        </pc:spChg>
        <pc:spChg chg="mod">
          <ac:chgData name="Roger Halbheer" userId="a256a7e3-d8e1-4cbe-a365-586ae11378d1" providerId="ADAL" clId="{FC5DC06E-B9A1-4220-93B5-A1BD01C4D7F0}" dt="2022-02-17T10:43:39.497" v="26"/>
          <ac:spMkLst>
            <pc:docMk/>
            <pc:sldMk cId="2767857539" sldId="2076136043"/>
            <ac:spMk id="709" creationId="{F8E6B26D-8D1F-4C8B-8655-DF2C33F2854C}"/>
          </ac:spMkLst>
        </pc:spChg>
        <pc:spChg chg="mod">
          <ac:chgData name="Roger Halbheer" userId="a256a7e3-d8e1-4cbe-a365-586ae11378d1" providerId="ADAL" clId="{FC5DC06E-B9A1-4220-93B5-A1BD01C4D7F0}" dt="2022-02-17T10:43:39.497" v="26"/>
          <ac:spMkLst>
            <pc:docMk/>
            <pc:sldMk cId="2767857539" sldId="2076136043"/>
            <ac:spMk id="711" creationId="{A7723397-E83D-4FBE-BF63-EC0A26317FEB}"/>
          </ac:spMkLst>
        </pc:spChg>
        <pc:spChg chg="mod">
          <ac:chgData name="Roger Halbheer" userId="a256a7e3-d8e1-4cbe-a365-586ae11378d1" providerId="ADAL" clId="{FC5DC06E-B9A1-4220-93B5-A1BD01C4D7F0}" dt="2022-02-17T10:43:39.497" v="26"/>
          <ac:spMkLst>
            <pc:docMk/>
            <pc:sldMk cId="2767857539" sldId="2076136043"/>
            <ac:spMk id="712" creationId="{E96B9453-E67A-40F0-8333-593426D65523}"/>
          </ac:spMkLst>
        </pc:spChg>
        <pc:spChg chg="mod">
          <ac:chgData name="Roger Halbheer" userId="a256a7e3-d8e1-4cbe-a365-586ae11378d1" providerId="ADAL" clId="{FC5DC06E-B9A1-4220-93B5-A1BD01C4D7F0}" dt="2022-02-17T10:43:39.497" v="26"/>
          <ac:spMkLst>
            <pc:docMk/>
            <pc:sldMk cId="2767857539" sldId="2076136043"/>
            <ac:spMk id="713" creationId="{932DE528-ED28-4752-8F4C-3304C53F0BEC}"/>
          </ac:spMkLst>
        </pc:spChg>
        <pc:spChg chg="mod">
          <ac:chgData name="Roger Halbheer" userId="a256a7e3-d8e1-4cbe-a365-586ae11378d1" providerId="ADAL" clId="{FC5DC06E-B9A1-4220-93B5-A1BD01C4D7F0}" dt="2022-02-17T10:43:39.497" v="26"/>
          <ac:spMkLst>
            <pc:docMk/>
            <pc:sldMk cId="2767857539" sldId="2076136043"/>
            <ac:spMk id="714" creationId="{B4A0998F-9B8C-4760-A949-4612EE1C435A}"/>
          </ac:spMkLst>
        </pc:spChg>
        <pc:spChg chg="add del mod">
          <ac:chgData name="Roger Halbheer" userId="a256a7e3-d8e1-4cbe-a365-586ae11378d1" providerId="ADAL" clId="{FC5DC06E-B9A1-4220-93B5-A1BD01C4D7F0}" dt="2022-02-17T10:43:52.031" v="31"/>
          <ac:spMkLst>
            <pc:docMk/>
            <pc:sldMk cId="2767857539" sldId="2076136043"/>
            <ac:spMk id="717" creationId="{55E4A9A9-56D5-42F6-9790-D229B117BAAC}"/>
          </ac:spMkLst>
        </pc:spChg>
        <pc:spChg chg="add del mod">
          <ac:chgData name="Roger Halbheer" userId="a256a7e3-d8e1-4cbe-a365-586ae11378d1" providerId="ADAL" clId="{FC5DC06E-B9A1-4220-93B5-A1BD01C4D7F0}" dt="2022-02-17T10:43:52.031" v="31"/>
          <ac:spMkLst>
            <pc:docMk/>
            <pc:sldMk cId="2767857539" sldId="2076136043"/>
            <ac:spMk id="718" creationId="{9E0B74B5-5997-459C-9EA2-0E52451D4AB0}"/>
          </ac:spMkLst>
        </pc:spChg>
        <pc:spChg chg="mod">
          <ac:chgData name="Roger Halbheer" userId="a256a7e3-d8e1-4cbe-a365-586ae11378d1" providerId="ADAL" clId="{FC5DC06E-B9A1-4220-93B5-A1BD01C4D7F0}" dt="2022-02-17T10:43:46.484" v="28"/>
          <ac:spMkLst>
            <pc:docMk/>
            <pc:sldMk cId="2767857539" sldId="2076136043"/>
            <ac:spMk id="733" creationId="{9E6A2D23-B285-4D12-90D6-4F02999CD596}"/>
          </ac:spMkLst>
        </pc:spChg>
        <pc:spChg chg="mod">
          <ac:chgData name="Roger Halbheer" userId="a256a7e3-d8e1-4cbe-a365-586ae11378d1" providerId="ADAL" clId="{FC5DC06E-B9A1-4220-93B5-A1BD01C4D7F0}" dt="2022-02-17T10:43:46.484" v="28"/>
          <ac:spMkLst>
            <pc:docMk/>
            <pc:sldMk cId="2767857539" sldId="2076136043"/>
            <ac:spMk id="735" creationId="{B7878A33-3C6F-4D45-B2DC-B4063ADFC766}"/>
          </ac:spMkLst>
        </pc:spChg>
        <pc:spChg chg="mod">
          <ac:chgData name="Roger Halbheer" userId="a256a7e3-d8e1-4cbe-a365-586ae11378d1" providerId="ADAL" clId="{FC5DC06E-B9A1-4220-93B5-A1BD01C4D7F0}" dt="2022-02-17T10:43:46.484" v="28"/>
          <ac:spMkLst>
            <pc:docMk/>
            <pc:sldMk cId="2767857539" sldId="2076136043"/>
            <ac:spMk id="736" creationId="{F8BD54D7-CFB2-4323-AC71-F5BBA3C0304F}"/>
          </ac:spMkLst>
        </pc:spChg>
        <pc:spChg chg="mod">
          <ac:chgData name="Roger Halbheer" userId="a256a7e3-d8e1-4cbe-a365-586ae11378d1" providerId="ADAL" clId="{FC5DC06E-B9A1-4220-93B5-A1BD01C4D7F0}" dt="2022-02-17T10:43:46.484" v="28"/>
          <ac:spMkLst>
            <pc:docMk/>
            <pc:sldMk cId="2767857539" sldId="2076136043"/>
            <ac:spMk id="737" creationId="{F48F5380-2459-475D-949C-5EABEAAA603A}"/>
          </ac:spMkLst>
        </pc:spChg>
        <pc:spChg chg="mod">
          <ac:chgData name="Roger Halbheer" userId="a256a7e3-d8e1-4cbe-a365-586ae11378d1" providerId="ADAL" clId="{FC5DC06E-B9A1-4220-93B5-A1BD01C4D7F0}" dt="2022-02-17T10:43:46.484" v="28"/>
          <ac:spMkLst>
            <pc:docMk/>
            <pc:sldMk cId="2767857539" sldId="2076136043"/>
            <ac:spMk id="739" creationId="{C74CD18D-EFC0-46BE-BBEF-E2D2FAC51133}"/>
          </ac:spMkLst>
        </pc:spChg>
        <pc:spChg chg="mod">
          <ac:chgData name="Roger Halbheer" userId="a256a7e3-d8e1-4cbe-a365-586ae11378d1" providerId="ADAL" clId="{FC5DC06E-B9A1-4220-93B5-A1BD01C4D7F0}" dt="2022-02-17T10:43:46.484" v="28"/>
          <ac:spMkLst>
            <pc:docMk/>
            <pc:sldMk cId="2767857539" sldId="2076136043"/>
            <ac:spMk id="740" creationId="{1521ACBF-DFC5-4234-B4D5-6A88A9C819EB}"/>
          </ac:spMkLst>
        </pc:spChg>
        <pc:spChg chg="mod">
          <ac:chgData name="Roger Halbheer" userId="a256a7e3-d8e1-4cbe-a365-586ae11378d1" providerId="ADAL" clId="{FC5DC06E-B9A1-4220-93B5-A1BD01C4D7F0}" dt="2022-02-17T10:43:46.484" v="28"/>
          <ac:spMkLst>
            <pc:docMk/>
            <pc:sldMk cId="2767857539" sldId="2076136043"/>
            <ac:spMk id="743" creationId="{B5FADE02-7CC5-4179-A82B-247B8A3CF857}"/>
          </ac:spMkLst>
        </pc:spChg>
        <pc:spChg chg="mod">
          <ac:chgData name="Roger Halbheer" userId="a256a7e3-d8e1-4cbe-a365-586ae11378d1" providerId="ADAL" clId="{FC5DC06E-B9A1-4220-93B5-A1BD01C4D7F0}" dt="2022-02-17T10:43:46.484" v="28"/>
          <ac:spMkLst>
            <pc:docMk/>
            <pc:sldMk cId="2767857539" sldId="2076136043"/>
            <ac:spMk id="745" creationId="{1370867D-BE18-4879-9CF0-CF169E144861}"/>
          </ac:spMkLst>
        </pc:spChg>
        <pc:spChg chg="mod">
          <ac:chgData name="Roger Halbheer" userId="a256a7e3-d8e1-4cbe-a365-586ae11378d1" providerId="ADAL" clId="{FC5DC06E-B9A1-4220-93B5-A1BD01C4D7F0}" dt="2022-02-17T10:43:46.484" v="28"/>
          <ac:spMkLst>
            <pc:docMk/>
            <pc:sldMk cId="2767857539" sldId="2076136043"/>
            <ac:spMk id="747" creationId="{48818E1A-4253-49ED-9D94-97266E551F9E}"/>
          </ac:spMkLst>
        </pc:spChg>
        <pc:spChg chg="mod">
          <ac:chgData name="Roger Halbheer" userId="a256a7e3-d8e1-4cbe-a365-586ae11378d1" providerId="ADAL" clId="{FC5DC06E-B9A1-4220-93B5-A1BD01C4D7F0}" dt="2022-02-17T10:43:46.484" v="28"/>
          <ac:spMkLst>
            <pc:docMk/>
            <pc:sldMk cId="2767857539" sldId="2076136043"/>
            <ac:spMk id="748" creationId="{DC62ABA6-3444-40AA-9D46-69F10E746BB5}"/>
          </ac:spMkLst>
        </pc:spChg>
        <pc:spChg chg="mod">
          <ac:chgData name="Roger Halbheer" userId="a256a7e3-d8e1-4cbe-a365-586ae11378d1" providerId="ADAL" clId="{FC5DC06E-B9A1-4220-93B5-A1BD01C4D7F0}" dt="2022-02-17T10:43:46.484" v="28"/>
          <ac:spMkLst>
            <pc:docMk/>
            <pc:sldMk cId="2767857539" sldId="2076136043"/>
            <ac:spMk id="750" creationId="{B9B87705-1406-4780-808A-302DF24A2C8A}"/>
          </ac:spMkLst>
        </pc:spChg>
        <pc:spChg chg="mod">
          <ac:chgData name="Roger Halbheer" userId="a256a7e3-d8e1-4cbe-a365-586ae11378d1" providerId="ADAL" clId="{FC5DC06E-B9A1-4220-93B5-A1BD01C4D7F0}" dt="2022-02-17T10:43:46.484" v="28"/>
          <ac:spMkLst>
            <pc:docMk/>
            <pc:sldMk cId="2767857539" sldId="2076136043"/>
            <ac:spMk id="751" creationId="{D2CAF876-03DB-46B2-AF55-F2AA98A63D3B}"/>
          </ac:spMkLst>
        </pc:spChg>
        <pc:spChg chg="mod">
          <ac:chgData name="Roger Halbheer" userId="a256a7e3-d8e1-4cbe-a365-586ae11378d1" providerId="ADAL" clId="{FC5DC06E-B9A1-4220-93B5-A1BD01C4D7F0}" dt="2022-02-17T10:43:46.484" v="28"/>
          <ac:spMkLst>
            <pc:docMk/>
            <pc:sldMk cId="2767857539" sldId="2076136043"/>
            <ac:spMk id="753" creationId="{483DCD65-9CC5-4F09-806F-78A1AFD0BC49}"/>
          </ac:spMkLst>
        </pc:spChg>
        <pc:spChg chg="mod">
          <ac:chgData name="Roger Halbheer" userId="a256a7e3-d8e1-4cbe-a365-586ae11378d1" providerId="ADAL" clId="{FC5DC06E-B9A1-4220-93B5-A1BD01C4D7F0}" dt="2022-02-17T10:43:46.484" v="28"/>
          <ac:spMkLst>
            <pc:docMk/>
            <pc:sldMk cId="2767857539" sldId="2076136043"/>
            <ac:spMk id="754" creationId="{E0061E5B-F7CE-47AD-8077-60506C1093C3}"/>
          </ac:spMkLst>
        </pc:spChg>
        <pc:spChg chg="mod">
          <ac:chgData name="Roger Halbheer" userId="a256a7e3-d8e1-4cbe-a365-586ae11378d1" providerId="ADAL" clId="{FC5DC06E-B9A1-4220-93B5-A1BD01C4D7F0}" dt="2022-02-17T10:43:46.484" v="28"/>
          <ac:spMkLst>
            <pc:docMk/>
            <pc:sldMk cId="2767857539" sldId="2076136043"/>
            <ac:spMk id="755" creationId="{64678437-B207-41AA-8C95-B0EBB941525D}"/>
          </ac:spMkLst>
        </pc:spChg>
        <pc:spChg chg="mod">
          <ac:chgData name="Roger Halbheer" userId="a256a7e3-d8e1-4cbe-a365-586ae11378d1" providerId="ADAL" clId="{FC5DC06E-B9A1-4220-93B5-A1BD01C4D7F0}" dt="2022-02-17T10:43:46.484" v="28"/>
          <ac:spMkLst>
            <pc:docMk/>
            <pc:sldMk cId="2767857539" sldId="2076136043"/>
            <ac:spMk id="756" creationId="{582059D2-DB5A-4B1A-A3E5-5EAB28A40522}"/>
          </ac:spMkLst>
        </pc:spChg>
        <pc:spChg chg="mod">
          <ac:chgData name="Roger Halbheer" userId="a256a7e3-d8e1-4cbe-a365-586ae11378d1" providerId="ADAL" clId="{FC5DC06E-B9A1-4220-93B5-A1BD01C4D7F0}" dt="2022-02-17T10:43:46.484" v="28"/>
          <ac:spMkLst>
            <pc:docMk/>
            <pc:sldMk cId="2767857539" sldId="2076136043"/>
            <ac:spMk id="761" creationId="{6286CFD3-7622-427C-B10A-D5F1BC4F3053}"/>
          </ac:spMkLst>
        </pc:spChg>
        <pc:spChg chg="mod">
          <ac:chgData name="Roger Halbheer" userId="a256a7e3-d8e1-4cbe-a365-586ae11378d1" providerId="ADAL" clId="{FC5DC06E-B9A1-4220-93B5-A1BD01C4D7F0}" dt="2022-02-17T10:43:46.484" v="28"/>
          <ac:spMkLst>
            <pc:docMk/>
            <pc:sldMk cId="2767857539" sldId="2076136043"/>
            <ac:spMk id="763" creationId="{E6815E29-5D51-44E2-960D-284FF489D02B}"/>
          </ac:spMkLst>
        </pc:spChg>
        <pc:spChg chg="mod">
          <ac:chgData name="Roger Halbheer" userId="a256a7e3-d8e1-4cbe-a365-586ae11378d1" providerId="ADAL" clId="{FC5DC06E-B9A1-4220-93B5-A1BD01C4D7F0}" dt="2022-02-17T10:43:46.484" v="28"/>
          <ac:spMkLst>
            <pc:docMk/>
            <pc:sldMk cId="2767857539" sldId="2076136043"/>
            <ac:spMk id="764" creationId="{F6A218C6-4893-4783-8824-450442059921}"/>
          </ac:spMkLst>
        </pc:spChg>
        <pc:spChg chg="mod">
          <ac:chgData name="Roger Halbheer" userId="a256a7e3-d8e1-4cbe-a365-586ae11378d1" providerId="ADAL" clId="{FC5DC06E-B9A1-4220-93B5-A1BD01C4D7F0}" dt="2022-02-17T10:43:46.484" v="28"/>
          <ac:spMkLst>
            <pc:docMk/>
            <pc:sldMk cId="2767857539" sldId="2076136043"/>
            <ac:spMk id="765" creationId="{46C92DCD-1888-44B4-A4C9-3C2AD4701AD9}"/>
          </ac:spMkLst>
        </pc:spChg>
        <pc:spChg chg="add del mod">
          <ac:chgData name="Roger Halbheer" userId="a256a7e3-d8e1-4cbe-a365-586ae11378d1" providerId="ADAL" clId="{FC5DC06E-B9A1-4220-93B5-A1BD01C4D7F0}" dt="2022-02-17T10:43:52.031" v="31"/>
          <ac:spMkLst>
            <pc:docMk/>
            <pc:sldMk cId="2767857539" sldId="2076136043"/>
            <ac:spMk id="775" creationId="{CDF450CE-3E38-46DD-8496-C45195553921}"/>
          </ac:spMkLst>
        </pc:spChg>
        <pc:spChg chg="add del mod">
          <ac:chgData name="Roger Halbheer" userId="a256a7e3-d8e1-4cbe-a365-586ae11378d1" providerId="ADAL" clId="{FC5DC06E-B9A1-4220-93B5-A1BD01C4D7F0}" dt="2022-02-17T10:43:52.031" v="31"/>
          <ac:spMkLst>
            <pc:docMk/>
            <pc:sldMk cId="2767857539" sldId="2076136043"/>
            <ac:spMk id="776" creationId="{A71B1F7C-D7EF-4A92-8AF1-759AF114A15E}"/>
          </ac:spMkLst>
        </pc:spChg>
        <pc:spChg chg="add del mod">
          <ac:chgData name="Roger Halbheer" userId="a256a7e3-d8e1-4cbe-a365-586ae11378d1" providerId="ADAL" clId="{FC5DC06E-B9A1-4220-93B5-A1BD01C4D7F0}" dt="2022-02-17T10:43:52.031" v="31"/>
          <ac:spMkLst>
            <pc:docMk/>
            <pc:sldMk cId="2767857539" sldId="2076136043"/>
            <ac:spMk id="777" creationId="{978814F6-E22C-4ABB-824F-7EE35C7E8E2A}"/>
          </ac:spMkLst>
        </pc:spChg>
        <pc:spChg chg="mod">
          <ac:chgData name="Roger Halbheer" userId="a256a7e3-d8e1-4cbe-a365-586ae11378d1" providerId="ADAL" clId="{FC5DC06E-B9A1-4220-93B5-A1BD01C4D7F0}" dt="2022-02-17T10:43:46.484" v="28"/>
          <ac:spMkLst>
            <pc:docMk/>
            <pc:sldMk cId="2767857539" sldId="2076136043"/>
            <ac:spMk id="785" creationId="{EC6E4615-67AD-4693-9A13-7E979D1BB541}"/>
          </ac:spMkLst>
        </pc:spChg>
        <pc:spChg chg="mod">
          <ac:chgData name="Roger Halbheer" userId="a256a7e3-d8e1-4cbe-a365-586ae11378d1" providerId="ADAL" clId="{FC5DC06E-B9A1-4220-93B5-A1BD01C4D7F0}" dt="2022-02-17T10:43:46.484" v="28"/>
          <ac:spMkLst>
            <pc:docMk/>
            <pc:sldMk cId="2767857539" sldId="2076136043"/>
            <ac:spMk id="786" creationId="{A4BB51B3-9CBE-441A-8F2B-D0DE2293483A}"/>
          </ac:spMkLst>
        </pc:spChg>
        <pc:spChg chg="mod">
          <ac:chgData name="Roger Halbheer" userId="a256a7e3-d8e1-4cbe-a365-586ae11378d1" providerId="ADAL" clId="{FC5DC06E-B9A1-4220-93B5-A1BD01C4D7F0}" dt="2022-02-17T10:43:46.484" v="28"/>
          <ac:spMkLst>
            <pc:docMk/>
            <pc:sldMk cId="2767857539" sldId="2076136043"/>
            <ac:spMk id="787" creationId="{D3C89697-AC85-456B-AB79-C2ABE9E1E494}"/>
          </ac:spMkLst>
        </pc:spChg>
        <pc:spChg chg="mod">
          <ac:chgData name="Roger Halbheer" userId="a256a7e3-d8e1-4cbe-a365-586ae11378d1" providerId="ADAL" clId="{FC5DC06E-B9A1-4220-93B5-A1BD01C4D7F0}" dt="2022-02-17T10:43:46.484" v="28"/>
          <ac:spMkLst>
            <pc:docMk/>
            <pc:sldMk cId="2767857539" sldId="2076136043"/>
            <ac:spMk id="788" creationId="{843B2779-C53B-44FF-92DB-724FDE49914F}"/>
          </ac:spMkLst>
        </pc:spChg>
        <pc:spChg chg="mod">
          <ac:chgData name="Roger Halbheer" userId="a256a7e3-d8e1-4cbe-a365-586ae11378d1" providerId="ADAL" clId="{FC5DC06E-B9A1-4220-93B5-A1BD01C4D7F0}" dt="2022-02-17T10:43:46.484" v="28"/>
          <ac:spMkLst>
            <pc:docMk/>
            <pc:sldMk cId="2767857539" sldId="2076136043"/>
            <ac:spMk id="790" creationId="{E6EB1532-1C48-4D86-AEC9-075997DE895A}"/>
          </ac:spMkLst>
        </pc:spChg>
        <pc:spChg chg="mod">
          <ac:chgData name="Roger Halbheer" userId="a256a7e3-d8e1-4cbe-a365-586ae11378d1" providerId="ADAL" clId="{FC5DC06E-B9A1-4220-93B5-A1BD01C4D7F0}" dt="2022-02-17T10:43:46.484" v="28"/>
          <ac:spMkLst>
            <pc:docMk/>
            <pc:sldMk cId="2767857539" sldId="2076136043"/>
            <ac:spMk id="791" creationId="{BBC62A83-9496-48FB-872D-BD50A16C69F0}"/>
          </ac:spMkLst>
        </pc:spChg>
        <pc:spChg chg="mod">
          <ac:chgData name="Roger Halbheer" userId="a256a7e3-d8e1-4cbe-a365-586ae11378d1" providerId="ADAL" clId="{FC5DC06E-B9A1-4220-93B5-A1BD01C4D7F0}" dt="2022-02-17T10:43:46.484" v="28"/>
          <ac:spMkLst>
            <pc:docMk/>
            <pc:sldMk cId="2767857539" sldId="2076136043"/>
            <ac:spMk id="792" creationId="{BD3A2E0D-D0FF-4B9E-B28E-9E9FF32D661C}"/>
          </ac:spMkLst>
        </pc:spChg>
        <pc:spChg chg="mod">
          <ac:chgData name="Roger Halbheer" userId="a256a7e3-d8e1-4cbe-a365-586ae11378d1" providerId="ADAL" clId="{FC5DC06E-B9A1-4220-93B5-A1BD01C4D7F0}" dt="2022-02-17T10:43:46.484" v="28"/>
          <ac:spMkLst>
            <pc:docMk/>
            <pc:sldMk cId="2767857539" sldId="2076136043"/>
            <ac:spMk id="793" creationId="{A8967D37-9F07-4648-9EA5-E7F37BDF4FA3}"/>
          </ac:spMkLst>
        </pc:spChg>
        <pc:spChg chg="mod">
          <ac:chgData name="Roger Halbheer" userId="a256a7e3-d8e1-4cbe-a365-586ae11378d1" providerId="ADAL" clId="{FC5DC06E-B9A1-4220-93B5-A1BD01C4D7F0}" dt="2022-02-17T10:43:46.484" v="28"/>
          <ac:spMkLst>
            <pc:docMk/>
            <pc:sldMk cId="2767857539" sldId="2076136043"/>
            <ac:spMk id="794" creationId="{9480B8ED-6FB6-407D-B052-5D946ABBFF7B}"/>
          </ac:spMkLst>
        </pc:spChg>
        <pc:spChg chg="mod">
          <ac:chgData name="Roger Halbheer" userId="a256a7e3-d8e1-4cbe-a365-586ae11378d1" providerId="ADAL" clId="{FC5DC06E-B9A1-4220-93B5-A1BD01C4D7F0}" dt="2022-02-17T10:43:46.484" v="28"/>
          <ac:spMkLst>
            <pc:docMk/>
            <pc:sldMk cId="2767857539" sldId="2076136043"/>
            <ac:spMk id="796" creationId="{20F2949B-28A9-4603-8DDF-F581C0FA0915}"/>
          </ac:spMkLst>
        </pc:spChg>
        <pc:spChg chg="mod">
          <ac:chgData name="Roger Halbheer" userId="a256a7e3-d8e1-4cbe-a365-586ae11378d1" providerId="ADAL" clId="{FC5DC06E-B9A1-4220-93B5-A1BD01C4D7F0}" dt="2022-02-17T10:43:46.484" v="28"/>
          <ac:spMkLst>
            <pc:docMk/>
            <pc:sldMk cId="2767857539" sldId="2076136043"/>
            <ac:spMk id="798" creationId="{A32D2E3C-7D6F-496C-A3DB-9FE9D372C866}"/>
          </ac:spMkLst>
        </pc:spChg>
        <pc:spChg chg="mod">
          <ac:chgData name="Roger Halbheer" userId="a256a7e3-d8e1-4cbe-a365-586ae11378d1" providerId="ADAL" clId="{FC5DC06E-B9A1-4220-93B5-A1BD01C4D7F0}" dt="2022-02-17T10:43:46.484" v="28"/>
          <ac:spMkLst>
            <pc:docMk/>
            <pc:sldMk cId="2767857539" sldId="2076136043"/>
            <ac:spMk id="799" creationId="{7C38DA4E-E7FE-4839-BB0D-E786C9C5803B}"/>
          </ac:spMkLst>
        </pc:spChg>
        <pc:spChg chg="mod">
          <ac:chgData name="Roger Halbheer" userId="a256a7e3-d8e1-4cbe-a365-586ae11378d1" providerId="ADAL" clId="{FC5DC06E-B9A1-4220-93B5-A1BD01C4D7F0}" dt="2022-02-17T10:43:46.484" v="28"/>
          <ac:spMkLst>
            <pc:docMk/>
            <pc:sldMk cId="2767857539" sldId="2076136043"/>
            <ac:spMk id="800" creationId="{1487B563-CB8E-43D8-96AF-2EF12CFE2092}"/>
          </ac:spMkLst>
        </pc:spChg>
        <pc:spChg chg="mod">
          <ac:chgData name="Roger Halbheer" userId="a256a7e3-d8e1-4cbe-a365-586ae11378d1" providerId="ADAL" clId="{FC5DC06E-B9A1-4220-93B5-A1BD01C4D7F0}" dt="2022-02-17T10:43:46.484" v="28"/>
          <ac:spMkLst>
            <pc:docMk/>
            <pc:sldMk cId="2767857539" sldId="2076136043"/>
            <ac:spMk id="801" creationId="{83F7A38D-87F5-4C81-9C09-256F5C5DB527}"/>
          </ac:spMkLst>
        </pc:spChg>
        <pc:spChg chg="mod">
          <ac:chgData name="Roger Halbheer" userId="a256a7e3-d8e1-4cbe-a365-586ae11378d1" providerId="ADAL" clId="{FC5DC06E-B9A1-4220-93B5-A1BD01C4D7F0}" dt="2022-02-17T10:43:46.484" v="28"/>
          <ac:spMkLst>
            <pc:docMk/>
            <pc:sldMk cId="2767857539" sldId="2076136043"/>
            <ac:spMk id="802" creationId="{AA29E03E-87FB-4189-BB05-C90F313E31E9}"/>
          </ac:spMkLst>
        </pc:spChg>
        <pc:spChg chg="mod">
          <ac:chgData name="Roger Halbheer" userId="a256a7e3-d8e1-4cbe-a365-586ae11378d1" providerId="ADAL" clId="{FC5DC06E-B9A1-4220-93B5-A1BD01C4D7F0}" dt="2022-02-17T10:43:46.484" v="28"/>
          <ac:spMkLst>
            <pc:docMk/>
            <pc:sldMk cId="2767857539" sldId="2076136043"/>
            <ac:spMk id="803" creationId="{EB9E8ED9-3E49-4AA8-B1F4-43F1AB1F7DFA}"/>
          </ac:spMkLst>
        </pc:spChg>
        <pc:spChg chg="mod">
          <ac:chgData name="Roger Halbheer" userId="a256a7e3-d8e1-4cbe-a365-586ae11378d1" providerId="ADAL" clId="{FC5DC06E-B9A1-4220-93B5-A1BD01C4D7F0}" dt="2022-02-17T10:43:46.484" v="28"/>
          <ac:spMkLst>
            <pc:docMk/>
            <pc:sldMk cId="2767857539" sldId="2076136043"/>
            <ac:spMk id="804" creationId="{29B6481C-0E0C-4798-B55D-80AAA28741E8}"/>
          </ac:spMkLst>
        </pc:spChg>
        <pc:spChg chg="mod">
          <ac:chgData name="Roger Halbheer" userId="a256a7e3-d8e1-4cbe-a365-586ae11378d1" providerId="ADAL" clId="{FC5DC06E-B9A1-4220-93B5-A1BD01C4D7F0}" dt="2022-02-17T10:43:46.484" v="28"/>
          <ac:spMkLst>
            <pc:docMk/>
            <pc:sldMk cId="2767857539" sldId="2076136043"/>
            <ac:spMk id="805" creationId="{FF8546A4-E408-4DA6-91B0-AA3B0F81B041}"/>
          </ac:spMkLst>
        </pc:spChg>
        <pc:spChg chg="mod">
          <ac:chgData name="Roger Halbheer" userId="a256a7e3-d8e1-4cbe-a365-586ae11378d1" providerId="ADAL" clId="{FC5DC06E-B9A1-4220-93B5-A1BD01C4D7F0}" dt="2022-02-17T10:43:46.484" v="28"/>
          <ac:spMkLst>
            <pc:docMk/>
            <pc:sldMk cId="2767857539" sldId="2076136043"/>
            <ac:spMk id="806" creationId="{01F02E30-9380-443B-A4D1-6521B3AB6121}"/>
          </ac:spMkLst>
        </pc:spChg>
        <pc:spChg chg="mod">
          <ac:chgData name="Roger Halbheer" userId="a256a7e3-d8e1-4cbe-a365-586ae11378d1" providerId="ADAL" clId="{FC5DC06E-B9A1-4220-93B5-A1BD01C4D7F0}" dt="2022-02-17T10:43:46.484" v="28"/>
          <ac:spMkLst>
            <pc:docMk/>
            <pc:sldMk cId="2767857539" sldId="2076136043"/>
            <ac:spMk id="808" creationId="{B7BF9912-003F-4AED-9867-252F3129C008}"/>
          </ac:spMkLst>
        </pc:spChg>
        <pc:spChg chg="mod">
          <ac:chgData name="Roger Halbheer" userId="a256a7e3-d8e1-4cbe-a365-586ae11378d1" providerId="ADAL" clId="{FC5DC06E-B9A1-4220-93B5-A1BD01C4D7F0}" dt="2022-02-17T10:43:46.484" v="28"/>
          <ac:spMkLst>
            <pc:docMk/>
            <pc:sldMk cId="2767857539" sldId="2076136043"/>
            <ac:spMk id="810" creationId="{0F4532F8-31F9-44B0-96E5-C0984BBEFB29}"/>
          </ac:spMkLst>
        </pc:spChg>
        <pc:spChg chg="mod">
          <ac:chgData name="Roger Halbheer" userId="a256a7e3-d8e1-4cbe-a365-586ae11378d1" providerId="ADAL" clId="{FC5DC06E-B9A1-4220-93B5-A1BD01C4D7F0}" dt="2022-02-17T10:43:46.484" v="28"/>
          <ac:spMkLst>
            <pc:docMk/>
            <pc:sldMk cId="2767857539" sldId="2076136043"/>
            <ac:spMk id="811" creationId="{C29FF335-F908-4245-9622-F1D7C11060ED}"/>
          </ac:spMkLst>
        </pc:spChg>
        <pc:spChg chg="mod">
          <ac:chgData name="Roger Halbheer" userId="a256a7e3-d8e1-4cbe-a365-586ae11378d1" providerId="ADAL" clId="{FC5DC06E-B9A1-4220-93B5-A1BD01C4D7F0}" dt="2022-02-17T10:43:46.484" v="28"/>
          <ac:spMkLst>
            <pc:docMk/>
            <pc:sldMk cId="2767857539" sldId="2076136043"/>
            <ac:spMk id="812" creationId="{43304DEC-E12B-4DC6-B617-DD270F1E604A}"/>
          </ac:spMkLst>
        </pc:spChg>
        <pc:spChg chg="mod">
          <ac:chgData name="Roger Halbheer" userId="a256a7e3-d8e1-4cbe-a365-586ae11378d1" providerId="ADAL" clId="{FC5DC06E-B9A1-4220-93B5-A1BD01C4D7F0}" dt="2022-02-17T10:43:46.484" v="28"/>
          <ac:spMkLst>
            <pc:docMk/>
            <pc:sldMk cId="2767857539" sldId="2076136043"/>
            <ac:spMk id="814" creationId="{3B8A517C-C3A1-43AF-93F9-790E820C6BB7}"/>
          </ac:spMkLst>
        </pc:spChg>
        <pc:spChg chg="mod">
          <ac:chgData name="Roger Halbheer" userId="a256a7e3-d8e1-4cbe-a365-586ae11378d1" providerId="ADAL" clId="{FC5DC06E-B9A1-4220-93B5-A1BD01C4D7F0}" dt="2022-02-17T10:43:46.484" v="28"/>
          <ac:spMkLst>
            <pc:docMk/>
            <pc:sldMk cId="2767857539" sldId="2076136043"/>
            <ac:spMk id="816" creationId="{787AE69B-F836-4133-9171-39E69E4B06C4}"/>
          </ac:spMkLst>
        </pc:spChg>
        <pc:spChg chg="mod">
          <ac:chgData name="Roger Halbheer" userId="a256a7e3-d8e1-4cbe-a365-586ae11378d1" providerId="ADAL" clId="{FC5DC06E-B9A1-4220-93B5-A1BD01C4D7F0}" dt="2022-02-17T10:43:46.484" v="28"/>
          <ac:spMkLst>
            <pc:docMk/>
            <pc:sldMk cId="2767857539" sldId="2076136043"/>
            <ac:spMk id="817" creationId="{BB665628-3D4F-40F7-A1DF-1043929FEBA8}"/>
          </ac:spMkLst>
        </pc:spChg>
        <pc:spChg chg="mod">
          <ac:chgData name="Roger Halbheer" userId="a256a7e3-d8e1-4cbe-a365-586ae11378d1" providerId="ADAL" clId="{FC5DC06E-B9A1-4220-93B5-A1BD01C4D7F0}" dt="2022-02-17T10:43:46.484" v="28"/>
          <ac:spMkLst>
            <pc:docMk/>
            <pc:sldMk cId="2767857539" sldId="2076136043"/>
            <ac:spMk id="818" creationId="{A58BA672-0D85-4991-85DE-166CE5AF9D39}"/>
          </ac:spMkLst>
        </pc:spChg>
        <pc:spChg chg="mod">
          <ac:chgData name="Roger Halbheer" userId="a256a7e3-d8e1-4cbe-a365-586ae11378d1" providerId="ADAL" clId="{FC5DC06E-B9A1-4220-93B5-A1BD01C4D7F0}" dt="2022-02-17T10:43:46.484" v="28"/>
          <ac:spMkLst>
            <pc:docMk/>
            <pc:sldMk cId="2767857539" sldId="2076136043"/>
            <ac:spMk id="819" creationId="{78730D82-50F8-4DFF-97B6-FFC5DE493E17}"/>
          </ac:spMkLst>
        </pc:spChg>
        <pc:spChg chg="mod">
          <ac:chgData name="Roger Halbheer" userId="a256a7e3-d8e1-4cbe-a365-586ae11378d1" providerId="ADAL" clId="{FC5DC06E-B9A1-4220-93B5-A1BD01C4D7F0}" dt="2022-02-17T10:43:46.484" v="28"/>
          <ac:spMkLst>
            <pc:docMk/>
            <pc:sldMk cId="2767857539" sldId="2076136043"/>
            <ac:spMk id="822" creationId="{376CE3E1-C5AC-44D9-916F-D0B995742B9A}"/>
          </ac:spMkLst>
        </pc:spChg>
        <pc:spChg chg="mod">
          <ac:chgData name="Roger Halbheer" userId="a256a7e3-d8e1-4cbe-a365-586ae11378d1" providerId="ADAL" clId="{FC5DC06E-B9A1-4220-93B5-A1BD01C4D7F0}" dt="2022-02-17T10:43:46.484" v="28"/>
          <ac:spMkLst>
            <pc:docMk/>
            <pc:sldMk cId="2767857539" sldId="2076136043"/>
            <ac:spMk id="832" creationId="{044C5A5E-0D65-4F76-9487-A502DA3C1EBA}"/>
          </ac:spMkLst>
        </pc:spChg>
        <pc:spChg chg="mod">
          <ac:chgData name="Roger Halbheer" userId="a256a7e3-d8e1-4cbe-a365-586ae11378d1" providerId="ADAL" clId="{FC5DC06E-B9A1-4220-93B5-A1BD01C4D7F0}" dt="2022-02-17T10:43:46.484" v="28"/>
          <ac:spMkLst>
            <pc:docMk/>
            <pc:sldMk cId="2767857539" sldId="2076136043"/>
            <ac:spMk id="833" creationId="{9FE2877C-2BC4-4A4C-BA4B-8780EE65A1E8}"/>
          </ac:spMkLst>
        </pc:spChg>
        <pc:spChg chg="mod">
          <ac:chgData name="Roger Halbheer" userId="a256a7e3-d8e1-4cbe-a365-586ae11378d1" providerId="ADAL" clId="{FC5DC06E-B9A1-4220-93B5-A1BD01C4D7F0}" dt="2022-02-17T10:43:46.484" v="28"/>
          <ac:spMkLst>
            <pc:docMk/>
            <pc:sldMk cId="2767857539" sldId="2076136043"/>
            <ac:spMk id="834" creationId="{E537F4C5-3DC7-4442-8B13-46820AC417A5}"/>
          </ac:spMkLst>
        </pc:spChg>
        <pc:spChg chg="mod">
          <ac:chgData name="Roger Halbheer" userId="a256a7e3-d8e1-4cbe-a365-586ae11378d1" providerId="ADAL" clId="{FC5DC06E-B9A1-4220-93B5-A1BD01C4D7F0}" dt="2022-02-17T10:43:46.484" v="28"/>
          <ac:spMkLst>
            <pc:docMk/>
            <pc:sldMk cId="2767857539" sldId="2076136043"/>
            <ac:spMk id="835" creationId="{FEFCCAD0-8DFB-4DD3-B9E5-CD39D16483DD}"/>
          </ac:spMkLst>
        </pc:spChg>
        <pc:spChg chg="mod">
          <ac:chgData name="Roger Halbheer" userId="a256a7e3-d8e1-4cbe-a365-586ae11378d1" providerId="ADAL" clId="{FC5DC06E-B9A1-4220-93B5-A1BD01C4D7F0}" dt="2022-02-17T10:43:46.484" v="28"/>
          <ac:spMkLst>
            <pc:docMk/>
            <pc:sldMk cId="2767857539" sldId="2076136043"/>
            <ac:spMk id="836" creationId="{C957B65D-CCF2-4978-B2A5-3E7E5535A802}"/>
          </ac:spMkLst>
        </pc:spChg>
        <pc:spChg chg="add del mod">
          <ac:chgData name="Roger Halbheer" userId="a256a7e3-d8e1-4cbe-a365-586ae11378d1" providerId="ADAL" clId="{FC5DC06E-B9A1-4220-93B5-A1BD01C4D7F0}" dt="2022-02-17T10:43:52.031" v="31"/>
          <ac:spMkLst>
            <pc:docMk/>
            <pc:sldMk cId="2767857539" sldId="2076136043"/>
            <ac:spMk id="838" creationId="{82910F4A-63BB-4E95-82F3-466BFCD81222}"/>
          </ac:spMkLst>
        </pc:spChg>
        <pc:spChg chg="add del mod">
          <ac:chgData name="Roger Halbheer" userId="a256a7e3-d8e1-4cbe-a365-586ae11378d1" providerId="ADAL" clId="{FC5DC06E-B9A1-4220-93B5-A1BD01C4D7F0}" dt="2022-02-17T10:43:52.031" v="31"/>
          <ac:spMkLst>
            <pc:docMk/>
            <pc:sldMk cId="2767857539" sldId="2076136043"/>
            <ac:spMk id="839" creationId="{95711C56-A389-4B72-A382-B7155E5CC2E0}"/>
          </ac:spMkLst>
        </pc:spChg>
        <pc:spChg chg="add del mod">
          <ac:chgData name="Roger Halbheer" userId="a256a7e3-d8e1-4cbe-a365-586ae11378d1" providerId="ADAL" clId="{FC5DC06E-B9A1-4220-93B5-A1BD01C4D7F0}" dt="2022-02-17T10:43:52.031" v="31"/>
          <ac:spMkLst>
            <pc:docMk/>
            <pc:sldMk cId="2767857539" sldId="2076136043"/>
            <ac:spMk id="840" creationId="{92225C0C-BD81-41D0-BD14-099D3C32F269}"/>
          </ac:spMkLst>
        </pc:spChg>
        <pc:spChg chg="add del mod">
          <ac:chgData name="Roger Halbheer" userId="a256a7e3-d8e1-4cbe-a365-586ae11378d1" providerId="ADAL" clId="{FC5DC06E-B9A1-4220-93B5-A1BD01C4D7F0}" dt="2022-02-17T10:43:52.031" v="31"/>
          <ac:spMkLst>
            <pc:docMk/>
            <pc:sldMk cId="2767857539" sldId="2076136043"/>
            <ac:spMk id="841" creationId="{76E08B29-8DB4-4100-BECB-8C0FF2491E34}"/>
          </ac:spMkLst>
        </pc:spChg>
        <pc:spChg chg="mod">
          <ac:chgData name="Roger Halbheer" userId="a256a7e3-d8e1-4cbe-a365-586ae11378d1" providerId="ADAL" clId="{FC5DC06E-B9A1-4220-93B5-A1BD01C4D7F0}" dt="2022-02-17T10:43:46.484" v="28"/>
          <ac:spMkLst>
            <pc:docMk/>
            <pc:sldMk cId="2767857539" sldId="2076136043"/>
            <ac:spMk id="844" creationId="{03B34B2A-3A33-4577-BFBD-FABB8AE7CDE2}"/>
          </ac:spMkLst>
        </pc:spChg>
        <pc:spChg chg="mod">
          <ac:chgData name="Roger Halbheer" userId="a256a7e3-d8e1-4cbe-a365-586ae11378d1" providerId="ADAL" clId="{FC5DC06E-B9A1-4220-93B5-A1BD01C4D7F0}" dt="2022-02-17T10:43:46.484" v="28"/>
          <ac:spMkLst>
            <pc:docMk/>
            <pc:sldMk cId="2767857539" sldId="2076136043"/>
            <ac:spMk id="848" creationId="{40D092F0-8791-48D8-A433-92434D932354}"/>
          </ac:spMkLst>
        </pc:spChg>
        <pc:spChg chg="mod">
          <ac:chgData name="Roger Halbheer" userId="a256a7e3-d8e1-4cbe-a365-586ae11378d1" providerId="ADAL" clId="{FC5DC06E-B9A1-4220-93B5-A1BD01C4D7F0}" dt="2022-02-17T10:43:46.484" v="28"/>
          <ac:spMkLst>
            <pc:docMk/>
            <pc:sldMk cId="2767857539" sldId="2076136043"/>
            <ac:spMk id="850" creationId="{5EC1146D-023D-44BF-AC72-F6BEFE5CC886}"/>
          </ac:spMkLst>
        </pc:spChg>
        <pc:spChg chg="mod">
          <ac:chgData name="Roger Halbheer" userId="a256a7e3-d8e1-4cbe-a365-586ae11378d1" providerId="ADAL" clId="{FC5DC06E-B9A1-4220-93B5-A1BD01C4D7F0}" dt="2022-02-17T10:43:46.484" v="28"/>
          <ac:spMkLst>
            <pc:docMk/>
            <pc:sldMk cId="2767857539" sldId="2076136043"/>
            <ac:spMk id="851" creationId="{F3D27370-4B94-4307-A550-6DF10BEFDD3E}"/>
          </ac:spMkLst>
        </pc:spChg>
        <pc:spChg chg="mod">
          <ac:chgData name="Roger Halbheer" userId="a256a7e3-d8e1-4cbe-a365-586ae11378d1" providerId="ADAL" clId="{FC5DC06E-B9A1-4220-93B5-A1BD01C4D7F0}" dt="2022-02-17T10:43:46.484" v="28"/>
          <ac:spMkLst>
            <pc:docMk/>
            <pc:sldMk cId="2767857539" sldId="2076136043"/>
            <ac:spMk id="852" creationId="{28AA844F-DF36-4653-A825-AF5980F1742D}"/>
          </ac:spMkLst>
        </pc:spChg>
        <pc:spChg chg="mod">
          <ac:chgData name="Roger Halbheer" userId="a256a7e3-d8e1-4cbe-a365-586ae11378d1" providerId="ADAL" clId="{FC5DC06E-B9A1-4220-93B5-A1BD01C4D7F0}" dt="2022-02-17T10:43:46.484" v="28"/>
          <ac:spMkLst>
            <pc:docMk/>
            <pc:sldMk cId="2767857539" sldId="2076136043"/>
            <ac:spMk id="854" creationId="{1F780646-9EC0-40C6-B836-28631702F96E}"/>
          </ac:spMkLst>
        </pc:spChg>
        <pc:spChg chg="mod">
          <ac:chgData name="Roger Halbheer" userId="a256a7e3-d8e1-4cbe-a365-586ae11378d1" providerId="ADAL" clId="{FC5DC06E-B9A1-4220-93B5-A1BD01C4D7F0}" dt="2022-02-17T10:43:46.484" v="28"/>
          <ac:spMkLst>
            <pc:docMk/>
            <pc:sldMk cId="2767857539" sldId="2076136043"/>
            <ac:spMk id="857" creationId="{7AF1A127-6A57-463D-AE8B-28671EAE6FE2}"/>
          </ac:spMkLst>
        </pc:spChg>
        <pc:spChg chg="mod">
          <ac:chgData name="Roger Halbheer" userId="a256a7e3-d8e1-4cbe-a365-586ae11378d1" providerId="ADAL" clId="{FC5DC06E-B9A1-4220-93B5-A1BD01C4D7F0}" dt="2022-02-17T10:43:46.484" v="28"/>
          <ac:spMkLst>
            <pc:docMk/>
            <pc:sldMk cId="2767857539" sldId="2076136043"/>
            <ac:spMk id="858" creationId="{9B0E6293-5FF1-40B0-BB5D-A0F54A088205}"/>
          </ac:spMkLst>
        </pc:spChg>
        <pc:spChg chg="mod">
          <ac:chgData name="Roger Halbheer" userId="a256a7e3-d8e1-4cbe-a365-586ae11378d1" providerId="ADAL" clId="{FC5DC06E-B9A1-4220-93B5-A1BD01C4D7F0}" dt="2022-02-17T10:43:46.484" v="28"/>
          <ac:spMkLst>
            <pc:docMk/>
            <pc:sldMk cId="2767857539" sldId="2076136043"/>
            <ac:spMk id="859" creationId="{7EBD703C-947E-41CF-A224-150C5ACA5825}"/>
          </ac:spMkLst>
        </pc:spChg>
        <pc:spChg chg="mod">
          <ac:chgData name="Roger Halbheer" userId="a256a7e3-d8e1-4cbe-a365-586ae11378d1" providerId="ADAL" clId="{FC5DC06E-B9A1-4220-93B5-A1BD01C4D7F0}" dt="2022-02-17T10:43:46.484" v="28"/>
          <ac:spMkLst>
            <pc:docMk/>
            <pc:sldMk cId="2767857539" sldId="2076136043"/>
            <ac:spMk id="860" creationId="{DFE413A6-DE0E-4343-A805-1F7BC4CAFB21}"/>
          </ac:spMkLst>
        </pc:spChg>
        <pc:spChg chg="mod">
          <ac:chgData name="Roger Halbheer" userId="a256a7e3-d8e1-4cbe-a365-586ae11378d1" providerId="ADAL" clId="{FC5DC06E-B9A1-4220-93B5-A1BD01C4D7F0}" dt="2022-02-17T10:43:46.484" v="28"/>
          <ac:spMkLst>
            <pc:docMk/>
            <pc:sldMk cId="2767857539" sldId="2076136043"/>
            <ac:spMk id="861" creationId="{6376C67A-45B2-4772-86A1-8C4615F91FFD}"/>
          </ac:spMkLst>
        </pc:spChg>
        <pc:spChg chg="mod">
          <ac:chgData name="Roger Halbheer" userId="a256a7e3-d8e1-4cbe-a365-586ae11378d1" providerId="ADAL" clId="{FC5DC06E-B9A1-4220-93B5-A1BD01C4D7F0}" dt="2022-02-17T10:43:46.484" v="28"/>
          <ac:spMkLst>
            <pc:docMk/>
            <pc:sldMk cId="2767857539" sldId="2076136043"/>
            <ac:spMk id="862" creationId="{11010C12-2961-417F-9215-A170F564245A}"/>
          </ac:spMkLst>
        </pc:spChg>
        <pc:spChg chg="mod">
          <ac:chgData name="Roger Halbheer" userId="a256a7e3-d8e1-4cbe-a365-586ae11378d1" providerId="ADAL" clId="{FC5DC06E-B9A1-4220-93B5-A1BD01C4D7F0}" dt="2022-02-17T10:43:46.484" v="28"/>
          <ac:spMkLst>
            <pc:docMk/>
            <pc:sldMk cId="2767857539" sldId="2076136043"/>
            <ac:spMk id="864" creationId="{255C1FED-7FFA-4665-BFF8-4EA7508DBB15}"/>
          </ac:spMkLst>
        </pc:spChg>
        <pc:spChg chg="mod">
          <ac:chgData name="Roger Halbheer" userId="a256a7e3-d8e1-4cbe-a365-586ae11378d1" providerId="ADAL" clId="{FC5DC06E-B9A1-4220-93B5-A1BD01C4D7F0}" dt="2022-02-17T10:43:46.484" v="28"/>
          <ac:spMkLst>
            <pc:docMk/>
            <pc:sldMk cId="2767857539" sldId="2076136043"/>
            <ac:spMk id="865" creationId="{3C974FDE-DE83-4A46-B168-D0D6D52CC159}"/>
          </ac:spMkLst>
        </pc:spChg>
        <pc:spChg chg="add del mod">
          <ac:chgData name="Roger Halbheer" userId="a256a7e3-d8e1-4cbe-a365-586ae11378d1" providerId="ADAL" clId="{FC5DC06E-B9A1-4220-93B5-A1BD01C4D7F0}" dt="2022-02-17T10:43:52.031" v="31"/>
          <ac:spMkLst>
            <pc:docMk/>
            <pc:sldMk cId="2767857539" sldId="2076136043"/>
            <ac:spMk id="866" creationId="{AD4DD42A-2CFD-44BA-9242-9E40841F4D6B}"/>
          </ac:spMkLst>
        </pc:spChg>
        <pc:spChg chg="add mod">
          <ac:chgData name="Roger Halbheer" userId="a256a7e3-d8e1-4cbe-a365-586ae11378d1" providerId="ADAL" clId="{FC5DC06E-B9A1-4220-93B5-A1BD01C4D7F0}" dt="2022-02-17T10:43:52.146" v="32"/>
          <ac:spMkLst>
            <pc:docMk/>
            <pc:sldMk cId="2767857539" sldId="2076136043"/>
            <ac:spMk id="867" creationId="{631C9F56-945F-40EA-83E2-78D99CC05991}"/>
          </ac:spMkLst>
        </pc:spChg>
        <pc:spChg chg="add mod">
          <ac:chgData name="Roger Halbheer" userId="a256a7e3-d8e1-4cbe-a365-586ae11378d1" providerId="ADAL" clId="{FC5DC06E-B9A1-4220-93B5-A1BD01C4D7F0}" dt="2022-02-17T10:43:52.146" v="32"/>
          <ac:spMkLst>
            <pc:docMk/>
            <pc:sldMk cId="2767857539" sldId="2076136043"/>
            <ac:spMk id="868" creationId="{8F748802-BF94-456C-98B8-FFD8F9A24D82}"/>
          </ac:spMkLst>
        </pc:spChg>
        <pc:spChg chg="mod">
          <ac:chgData name="Roger Halbheer" userId="a256a7e3-d8e1-4cbe-a365-586ae11378d1" providerId="ADAL" clId="{FC5DC06E-B9A1-4220-93B5-A1BD01C4D7F0}" dt="2022-02-17T10:43:52.146" v="32"/>
          <ac:spMkLst>
            <pc:docMk/>
            <pc:sldMk cId="2767857539" sldId="2076136043"/>
            <ac:spMk id="883" creationId="{2F843F63-9099-43CB-B5BC-4400B2DF6587}"/>
          </ac:spMkLst>
        </pc:spChg>
        <pc:spChg chg="mod">
          <ac:chgData name="Roger Halbheer" userId="a256a7e3-d8e1-4cbe-a365-586ae11378d1" providerId="ADAL" clId="{FC5DC06E-B9A1-4220-93B5-A1BD01C4D7F0}" dt="2022-02-17T10:43:52.146" v="32"/>
          <ac:spMkLst>
            <pc:docMk/>
            <pc:sldMk cId="2767857539" sldId="2076136043"/>
            <ac:spMk id="885" creationId="{31BF01B4-B679-4503-A1A7-9C7CBF0BA3E7}"/>
          </ac:spMkLst>
        </pc:spChg>
        <pc:spChg chg="mod">
          <ac:chgData name="Roger Halbheer" userId="a256a7e3-d8e1-4cbe-a365-586ae11378d1" providerId="ADAL" clId="{FC5DC06E-B9A1-4220-93B5-A1BD01C4D7F0}" dt="2022-02-17T10:43:52.146" v="32"/>
          <ac:spMkLst>
            <pc:docMk/>
            <pc:sldMk cId="2767857539" sldId="2076136043"/>
            <ac:spMk id="886" creationId="{1882D1EF-DA28-4F3D-BA87-E248AC532940}"/>
          </ac:spMkLst>
        </pc:spChg>
        <pc:spChg chg="mod">
          <ac:chgData name="Roger Halbheer" userId="a256a7e3-d8e1-4cbe-a365-586ae11378d1" providerId="ADAL" clId="{FC5DC06E-B9A1-4220-93B5-A1BD01C4D7F0}" dt="2022-02-17T10:43:52.146" v="32"/>
          <ac:spMkLst>
            <pc:docMk/>
            <pc:sldMk cId="2767857539" sldId="2076136043"/>
            <ac:spMk id="887" creationId="{DC24E173-B9B6-4C5F-B6C5-8979797C3865}"/>
          </ac:spMkLst>
        </pc:spChg>
        <pc:spChg chg="mod">
          <ac:chgData name="Roger Halbheer" userId="a256a7e3-d8e1-4cbe-a365-586ae11378d1" providerId="ADAL" clId="{FC5DC06E-B9A1-4220-93B5-A1BD01C4D7F0}" dt="2022-02-17T10:43:52.146" v="32"/>
          <ac:spMkLst>
            <pc:docMk/>
            <pc:sldMk cId="2767857539" sldId="2076136043"/>
            <ac:spMk id="889" creationId="{24012452-D246-4433-91FF-1AE1B386BBD7}"/>
          </ac:spMkLst>
        </pc:spChg>
        <pc:spChg chg="mod">
          <ac:chgData name="Roger Halbheer" userId="a256a7e3-d8e1-4cbe-a365-586ae11378d1" providerId="ADAL" clId="{FC5DC06E-B9A1-4220-93B5-A1BD01C4D7F0}" dt="2022-02-17T10:43:52.146" v="32"/>
          <ac:spMkLst>
            <pc:docMk/>
            <pc:sldMk cId="2767857539" sldId="2076136043"/>
            <ac:spMk id="890" creationId="{104001BC-352D-4D8B-90D5-091826964548}"/>
          </ac:spMkLst>
        </pc:spChg>
        <pc:spChg chg="mod">
          <ac:chgData name="Roger Halbheer" userId="a256a7e3-d8e1-4cbe-a365-586ae11378d1" providerId="ADAL" clId="{FC5DC06E-B9A1-4220-93B5-A1BD01C4D7F0}" dt="2022-02-17T10:43:52.146" v="32"/>
          <ac:spMkLst>
            <pc:docMk/>
            <pc:sldMk cId="2767857539" sldId="2076136043"/>
            <ac:spMk id="893" creationId="{65E6DC5A-E7A7-4F6F-AC43-AC1A691A5877}"/>
          </ac:spMkLst>
        </pc:spChg>
        <pc:spChg chg="mod">
          <ac:chgData name="Roger Halbheer" userId="a256a7e3-d8e1-4cbe-a365-586ae11378d1" providerId="ADAL" clId="{FC5DC06E-B9A1-4220-93B5-A1BD01C4D7F0}" dt="2022-02-17T10:43:52.146" v="32"/>
          <ac:spMkLst>
            <pc:docMk/>
            <pc:sldMk cId="2767857539" sldId="2076136043"/>
            <ac:spMk id="895" creationId="{9D8B0F71-51E3-447E-8257-E7B724C8C370}"/>
          </ac:spMkLst>
        </pc:spChg>
        <pc:spChg chg="mod">
          <ac:chgData name="Roger Halbheer" userId="a256a7e3-d8e1-4cbe-a365-586ae11378d1" providerId="ADAL" clId="{FC5DC06E-B9A1-4220-93B5-A1BD01C4D7F0}" dt="2022-02-17T10:43:52.146" v="32"/>
          <ac:spMkLst>
            <pc:docMk/>
            <pc:sldMk cId="2767857539" sldId="2076136043"/>
            <ac:spMk id="897" creationId="{1F69A9D8-FA00-4C0E-B939-53F777A8A5FC}"/>
          </ac:spMkLst>
        </pc:spChg>
        <pc:spChg chg="mod">
          <ac:chgData name="Roger Halbheer" userId="a256a7e3-d8e1-4cbe-a365-586ae11378d1" providerId="ADAL" clId="{FC5DC06E-B9A1-4220-93B5-A1BD01C4D7F0}" dt="2022-02-17T10:43:52.146" v="32"/>
          <ac:spMkLst>
            <pc:docMk/>
            <pc:sldMk cId="2767857539" sldId="2076136043"/>
            <ac:spMk id="898" creationId="{E7117808-1796-426C-98E4-2EBC5FB0C02A}"/>
          </ac:spMkLst>
        </pc:spChg>
        <pc:spChg chg="mod">
          <ac:chgData name="Roger Halbheer" userId="a256a7e3-d8e1-4cbe-a365-586ae11378d1" providerId="ADAL" clId="{FC5DC06E-B9A1-4220-93B5-A1BD01C4D7F0}" dt="2022-02-17T10:43:52.146" v="32"/>
          <ac:spMkLst>
            <pc:docMk/>
            <pc:sldMk cId="2767857539" sldId="2076136043"/>
            <ac:spMk id="900" creationId="{057505C2-98D8-4C4B-8CB9-290091AAB398}"/>
          </ac:spMkLst>
        </pc:spChg>
        <pc:spChg chg="mod">
          <ac:chgData name="Roger Halbheer" userId="a256a7e3-d8e1-4cbe-a365-586ae11378d1" providerId="ADAL" clId="{FC5DC06E-B9A1-4220-93B5-A1BD01C4D7F0}" dt="2022-02-17T10:43:52.146" v="32"/>
          <ac:spMkLst>
            <pc:docMk/>
            <pc:sldMk cId="2767857539" sldId="2076136043"/>
            <ac:spMk id="901" creationId="{3D79563A-BC6B-44D5-91A9-43C575E90C31}"/>
          </ac:spMkLst>
        </pc:spChg>
        <pc:spChg chg="mod">
          <ac:chgData name="Roger Halbheer" userId="a256a7e3-d8e1-4cbe-a365-586ae11378d1" providerId="ADAL" clId="{FC5DC06E-B9A1-4220-93B5-A1BD01C4D7F0}" dt="2022-02-17T10:43:52.146" v="32"/>
          <ac:spMkLst>
            <pc:docMk/>
            <pc:sldMk cId="2767857539" sldId="2076136043"/>
            <ac:spMk id="903" creationId="{691B0320-A9DE-4855-862C-3B6DD936C087}"/>
          </ac:spMkLst>
        </pc:spChg>
        <pc:spChg chg="mod">
          <ac:chgData name="Roger Halbheer" userId="a256a7e3-d8e1-4cbe-a365-586ae11378d1" providerId="ADAL" clId="{FC5DC06E-B9A1-4220-93B5-A1BD01C4D7F0}" dt="2022-02-17T10:43:52.146" v="32"/>
          <ac:spMkLst>
            <pc:docMk/>
            <pc:sldMk cId="2767857539" sldId="2076136043"/>
            <ac:spMk id="904" creationId="{8D3E95C3-4F43-4F3D-A159-8CA18ACBC1B4}"/>
          </ac:spMkLst>
        </pc:spChg>
        <pc:spChg chg="mod">
          <ac:chgData name="Roger Halbheer" userId="a256a7e3-d8e1-4cbe-a365-586ae11378d1" providerId="ADAL" clId="{FC5DC06E-B9A1-4220-93B5-A1BD01C4D7F0}" dt="2022-02-17T10:43:52.146" v="32"/>
          <ac:spMkLst>
            <pc:docMk/>
            <pc:sldMk cId="2767857539" sldId="2076136043"/>
            <ac:spMk id="905" creationId="{67EB151F-CA56-4FA5-9BCE-9782FDAFA533}"/>
          </ac:spMkLst>
        </pc:spChg>
        <pc:spChg chg="mod">
          <ac:chgData name="Roger Halbheer" userId="a256a7e3-d8e1-4cbe-a365-586ae11378d1" providerId="ADAL" clId="{FC5DC06E-B9A1-4220-93B5-A1BD01C4D7F0}" dt="2022-02-17T10:43:52.146" v="32"/>
          <ac:spMkLst>
            <pc:docMk/>
            <pc:sldMk cId="2767857539" sldId="2076136043"/>
            <ac:spMk id="906" creationId="{629B1255-C56F-44D4-81CD-5687B95C9794}"/>
          </ac:spMkLst>
        </pc:spChg>
        <pc:spChg chg="mod">
          <ac:chgData name="Roger Halbheer" userId="a256a7e3-d8e1-4cbe-a365-586ae11378d1" providerId="ADAL" clId="{FC5DC06E-B9A1-4220-93B5-A1BD01C4D7F0}" dt="2022-02-17T10:43:52.146" v="32"/>
          <ac:spMkLst>
            <pc:docMk/>
            <pc:sldMk cId="2767857539" sldId="2076136043"/>
            <ac:spMk id="911" creationId="{68A2D342-DE27-4096-BFDD-F5BED5E1E91D}"/>
          </ac:spMkLst>
        </pc:spChg>
        <pc:spChg chg="mod">
          <ac:chgData name="Roger Halbheer" userId="a256a7e3-d8e1-4cbe-a365-586ae11378d1" providerId="ADAL" clId="{FC5DC06E-B9A1-4220-93B5-A1BD01C4D7F0}" dt="2022-02-17T10:43:52.146" v="32"/>
          <ac:spMkLst>
            <pc:docMk/>
            <pc:sldMk cId="2767857539" sldId="2076136043"/>
            <ac:spMk id="913" creationId="{6BFA60D5-D37F-4EBC-A9F4-BDC38F0858E3}"/>
          </ac:spMkLst>
        </pc:spChg>
        <pc:spChg chg="mod">
          <ac:chgData name="Roger Halbheer" userId="a256a7e3-d8e1-4cbe-a365-586ae11378d1" providerId="ADAL" clId="{FC5DC06E-B9A1-4220-93B5-A1BD01C4D7F0}" dt="2022-02-17T10:43:52.146" v="32"/>
          <ac:spMkLst>
            <pc:docMk/>
            <pc:sldMk cId="2767857539" sldId="2076136043"/>
            <ac:spMk id="914" creationId="{5837F2A4-E45E-467F-8081-A1DBFEF51C72}"/>
          </ac:spMkLst>
        </pc:spChg>
        <pc:spChg chg="mod">
          <ac:chgData name="Roger Halbheer" userId="a256a7e3-d8e1-4cbe-a365-586ae11378d1" providerId="ADAL" clId="{FC5DC06E-B9A1-4220-93B5-A1BD01C4D7F0}" dt="2022-02-17T10:43:52.146" v="32"/>
          <ac:spMkLst>
            <pc:docMk/>
            <pc:sldMk cId="2767857539" sldId="2076136043"/>
            <ac:spMk id="915" creationId="{63866682-8CBF-4DD8-B7F3-7AED5C728AC6}"/>
          </ac:spMkLst>
        </pc:spChg>
        <pc:spChg chg="add mod">
          <ac:chgData name="Roger Halbheer" userId="a256a7e3-d8e1-4cbe-a365-586ae11378d1" providerId="ADAL" clId="{FC5DC06E-B9A1-4220-93B5-A1BD01C4D7F0}" dt="2022-02-17T10:43:52.146" v="32"/>
          <ac:spMkLst>
            <pc:docMk/>
            <pc:sldMk cId="2767857539" sldId="2076136043"/>
            <ac:spMk id="925" creationId="{3B16CCF4-6DE6-432F-9474-744CD389F9AA}"/>
          </ac:spMkLst>
        </pc:spChg>
        <pc:spChg chg="add mod">
          <ac:chgData name="Roger Halbheer" userId="a256a7e3-d8e1-4cbe-a365-586ae11378d1" providerId="ADAL" clId="{FC5DC06E-B9A1-4220-93B5-A1BD01C4D7F0}" dt="2022-02-17T10:43:52.146" v="32"/>
          <ac:spMkLst>
            <pc:docMk/>
            <pc:sldMk cId="2767857539" sldId="2076136043"/>
            <ac:spMk id="926" creationId="{2192A248-36DC-4CD2-AFF7-0606EA6E047B}"/>
          </ac:spMkLst>
        </pc:spChg>
        <pc:spChg chg="add mod">
          <ac:chgData name="Roger Halbheer" userId="a256a7e3-d8e1-4cbe-a365-586ae11378d1" providerId="ADAL" clId="{FC5DC06E-B9A1-4220-93B5-A1BD01C4D7F0}" dt="2022-02-17T10:43:52.146" v="32"/>
          <ac:spMkLst>
            <pc:docMk/>
            <pc:sldMk cId="2767857539" sldId="2076136043"/>
            <ac:spMk id="927" creationId="{6DB7BE4F-F8D3-424A-A7F8-586E92131A3F}"/>
          </ac:spMkLst>
        </pc:spChg>
        <pc:spChg chg="mod">
          <ac:chgData name="Roger Halbheer" userId="a256a7e3-d8e1-4cbe-a365-586ae11378d1" providerId="ADAL" clId="{FC5DC06E-B9A1-4220-93B5-A1BD01C4D7F0}" dt="2022-02-17T10:43:52.146" v="32"/>
          <ac:spMkLst>
            <pc:docMk/>
            <pc:sldMk cId="2767857539" sldId="2076136043"/>
            <ac:spMk id="935" creationId="{BEA9CF7A-BEDA-49EF-A1DF-27B65681076E}"/>
          </ac:spMkLst>
        </pc:spChg>
        <pc:spChg chg="mod">
          <ac:chgData name="Roger Halbheer" userId="a256a7e3-d8e1-4cbe-a365-586ae11378d1" providerId="ADAL" clId="{FC5DC06E-B9A1-4220-93B5-A1BD01C4D7F0}" dt="2022-02-17T10:43:52.146" v="32"/>
          <ac:spMkLst>
            <pc:docMk/>
            <pc:sldMk cId="2767857539" sldId="2076136043"/>
            <ac:spMk id="936" creationId="{C383A49C-4730-4745-8982-2DA55048F99E}"/>
          </ac:spMkLst>
        </pc:spChg>
        <pc:spChg chg="mod">
          <ac:chgData name="Roger Halbheer" userId="a256a7e3-d8e1-4cbe-a365-586ae11378d1" providerId="ADAL" clId="{FC5DC06E-B9A1-4220-93B5-A1BD01C4D7F0}" dt="2022-02-17T10:43:52.146" v="32"/>
          <ac:spMkLst>
            <pc:docMk/>
            <pc:sldMk cId="2767857539" sldId="2076136043"/>
            <ac:spMk id="937" creationId="{55E459E0-F4CC-4B04-885F-65C49A7A0CEC}"/>
          </ac:spMkLst>
        </pc:spChg>
        <pc:spChg chg="mod">
          <ac:chgData name="Roger Halbheer" userId="a256a7e3-d8e1-4cbe-a365-586ae11378d1" providerId="ADAL" clId="{FC5DC06E-B9A1-4220-93B5-A1BD01C4D7F0}" dt="2022-02-17T10:43:52.146" v="32"/>
          <ac:spMkLst>
            <pc:docMk/>
            <pc:sldMk cId="2767857539" sldId="2076136043"/>
            <ac:spMk id="938" creationId="{675EB1DE-D475-4338-83EF-12B195252D55}"/>
          </ac:spMkLst>
        </pc:spChg>
        <pc:spChg chg="mod">
          <ac:chgData name="Roger Halbheer" userId="a256a7e3-d8e1-4cbe-a365-586ae11378d1" providerId="ADAL" clId="{FC5DC06E-B9A1-4220-93B5-A1BD01C4D7F0}" dt="2022-02-17T10:43:52.146" v="32"/>
          <ac:spMkLst>
            <pc:docMk/>
            <pc:sldMk cId="2767857539" sldId="2076136043"/>
            <ac:spMk id="940" creationId="{3214C9A3-9A36-4A02-BA1D-20E59CA815FA}"/>
          </ac:spMkLst>
        </pc:spChg>
        <pc:spChg chg="mod">
          <ac:chgData name="Roger Halbheer" userId="a256a7e3-d8e1-4cbe-a365-586ae11378d1" providerId="ADAL" clId="{FC5DC06E-B9A1-4220-93B5-A1BD01C4D7F0}" dt="2022-02-17T10:43:52.146" v="32"/>
          <ac:spMkLst>
            <pc:docMk/>
            <pc:sldMk cId="2767857539" sldId="2076136043"/>
            <ac:spMk id="941" creationId="{1D33FBDA-D19F-40F3-B2C2-FA7C4114C306}"/>
          </ac:spMkLst>
        </pc:spChg>
        <pc:spChg chg="mod">
          <ac:chgData name="Roger Halbheer" userId="a256a7e3-d8e1-4cbe-a365-586ae11378d1" providerId="ADAL" clId="{FC5DC06E-B9A1-4220-93B5-A1BD01C4D7F0}" dt="2022-02-17T10:43:52.146" v="32"/>
          <ac:spMkLst>
            <pc:docMk/>
            <pc:sldMk cId="2767857539" sldId="2076136043"/>
            <ac:spMk id="942" creationId="{ECFC4E19-7D6A-4E90-8280-28876D97A8C4}"/>
          </ac:spMkLst>
        </pc:spChg>
        <pc:spChg chg="mod">
          <ac:chgData name="Roger Halbheer" userId="a256a7e3-d8e1-4cbe-a365-586ae11378d1" providerId="ADAL" clId="{FC5DC06E-B9A1-4220-93B5-A1BD01C4D7F0}" dt="2022-02-17T10:43:52.146" v="32"/>
          <ac:spMkLst>
            <pc:docMk/>
            <pc:sldMk cId="2767857539" sldId="2076136043"/>
            <ac:spMk id="943" creationId="{7CBA6B76-D1D7-4B6F-91EE-5DEE12454779}"/>
          </ac:spMkLst>
        </pc:spChg>
        <pc:spChg chg="mod">
          <ac:chgData name="Roger Halbheer" userId="a256a7e3-d8e1-4cbe-a365-586ae11378d1" providerId="ADAL" clId="{FC5DC06E-B9A1-4220-93B5-A1BD01C4D7F0}" dt="2022-02-17T10:43:52.146" v="32"/>
          <ac:spMkLst>
            <pc:docMk/>
            <pc:sldMk cId="2767857539" sldId="2076136043"/>
            <ac:spMk id="944" creationId="{F128463E-BF09-45E0-B1EF-088CC2F85588}"/>
          </ac:spMkLst>
        </pc:spChg>
        <pc:spChg chg="mod">
          <ac:chgData name="Roger Halbheer" userId="a256a7e3-d8e1-4cbe-a365-586ae11378d1" providerId="ADAL" clId="{FC5DC06E-B9A1-4220-93B5-A1BD01C4D7F0}" dt="2022-02-17T10:43:52.146" v="32"/>
          <ac:spMkLst>
            <pc:docMk/>
            <pc:sldMk cId="2767857539" sldId="2076136043"/>
            <ac:spMk id="946" creationId="{1CA237F2-D153-4045-8289-1E24ED8FDFDB}"/>
          </ac:spMkLst>
        </pc:spChg>
        <pc:spChg chg="mod">
          <ac:chgData name="Roger Halbheer" userId="a256a7e3-d8e1-4cbe-a365-586ae11378d1" providerId="ADAL" clId="{FC5DC06E-B9A1-4220-93B5-A1BD01C4D7F0}" dt="2022-02-17T10:43:52.146" v="32"/>
          <ac:spMkLst>
            <pc:docMk/>
            <pc:sldMk cId="2767857539" sldId="2076136043"/>
            <ac:spMk id="948" creationId="{81F2DA5F-C258-434C-9DD3-1DAAC6309D96}"/>
          </ac:spMkLst>
        </pc:spChg>
        <pc:spChg chg="mod">
          <ac:chgData name="Roger Halbheer" userId="a256a7e3-d8e1-4cbe-a365-586ae11378d1" providerId="ADAL" clId="{FC5DC06E-B9A1-4220-93B5-A1BD01C4D7F0}" dt="2022-02-17T10:43:52.146" v="32"/>
          <ac:spMkLst>
            <pc:docMk/>
            <pc:sldMk cId="2767857539" sldId="2076136043"/>
            <ac:spMk id="949" creationId="{54B77384-F729-4A06-906D-242C37C87003}"/>
          </ac:spMkLst>
        </pc:spChg>
        <pc:spChg chg="mod">
          <ac:chgData name="Roger Halbheer" userId="a256a7e3-d8e1-4cbe-a365-586ae11378d1" providerId="ADAL" clId="{FC5DC06E-B9A1-4220-93B5-A1BD01C4D7F0}" dt="2022-02-17T10:43:52.146" v="32"/>
          <ac:spMkLst>
            <pc:docMk/>
            <pc:sldMk cId="2767857539" sldId="2076136043"/>
            <ac:spMk id="950" creationId="{1F287587-7836-42F1-918B-2B164BE52E81}"/>
          </ac:spMkLst>
        </pc:spChg>
        <pc:spChg chg="mod">
          <ac:chgData name="Roger Halbheer" userId="a256a7e3-d8e1-4cbe-a365-586ae11378d1" providerId="ADAL" clId="{FC5DC06E-B9A1-4220-93B5-A1BD01C4D7F0}" dt="2022-02-17T10:43:52.146" v="32"/>
          <ac:spMkLst>
            <pc:docMk/>
            <pc:sldMk cId="2767857539" sldId="2076136043"/>
            <ac:spMk id="951" creationId="{0ACF4FE9-FFC4-4DFD-A70F-470974DE11BC}"/>
          </ac:spMkLst>
        </pc:spChg>
        <pc:spChg chg="mod">
          <ac:chgData name="Roger Halbheer" userId="a256a7e3-d8e1-4cbe-a365-586ae11378d1" providerId="ADAL" clId="{FC5DC06E-B9A1-4220-93B5-A1BD01C4D7F0}" dt="2022-02-17T10:43:52.146" v="32"/>
          <ac:spMkLst>
            <pc:docMk/>
            <pc:sldMk cId="2767857539" sldId="2076136043"/>
            <ac:spMk id="952" creationId="{E3FD7516-94AD-4313-8EE1-D3B30200D8E9}"/>
          </ac:spMkLst>
        </pc:spChg>
        <pc:spChg chg="mod">
          <ac:chgData name="Roger Halbheer" userId="a256a7e3-d8e1-4cbe-a365-586ae11378d1" providerId="ADAL" clId="{FC5DC06E-B9A1-4220-93B5-A1BD01C4D7F0}" dt="2022-02-17T10:43:52.146" v="32"/>
          <ac:spMkLst>
            <pc:docMk/>
            <pc:sldMk cId="2767857539" sldId="2076136043"/>
            <ac:spMk id="953" creationId="{C8206621-DCFD-4C51-856E-3661F5FFA960}"/>
          </ac:spMkLst>
        </pc:spChg>
        <pc:spChg chg="mod">
          <ac:chgData name="Roger Halbheer" userId="a256a7e3-d8e1-4cbe-a365-586ae11378d1" providerId="ADAL" clId="{FC5DC06E-B9A1-4220-93B5-A1BD01C4D7F0}" dt="2022-02-17T10:43:52.146" v="32"/>
          <ac:spMkLst>
            <pc:docMk/>
            <pc:sldMk cId="2767857539" sldId="2076136043"/>
            <ac:spMk id="954" creationId="{D818F261-5EDF-450D-94D6-86F979DC2526}"/>
          </ac:spMkLst>
        </pc:spChg>
        <pc:spChg chg="mod">
          <ac:chgData name="Roger Halbheer" userId="a256a7e3-d8e1-4cbe-a365-586ae11378d1" providerId="ADAL" clId="{FC5DC06E-B9A1-4220-93B5-A1BD01C4D7F0}" dt="2022-02-17T10:43:52.146" v="32"/>
          <ac:spMkLst>
            <pc:docMk/>
            <pc:sldMk cId="2767857539" sldId="2076136043"/>
            <ac:spMk id="955" creationId="{EAF350BF-7E20-43F6-BFBB-610DF55C6D54}"/>
          </ac:spMkLst>
        </pc:spChg>
        <pc:spChg chg="mod">
          <ac:chgData name="Roger Halbheer" userId="a256a7e3-d8e1-4cbe-a365-586ae11378d1" providerId="ADAL" clId="{FC5DC06E-B9A1-4220-93B5-A1BD01C4D7F0}" dt="2022-02-17T10:43:52.146" v="32"/>
          <ac:spMkLst>
            <pc:docMk/>
            <pc:sldMk cId="2767857539" sldId="2076136043"/>
            <ac:spMk id="956" creationId="{2D99641C-EEF9-434D-8525-10E7FE255E20}"/>
          </ac:spMkLst>
        </pc:spChg>
        <pc:spChg chg="mod">
          <ac:chgData name="Roger Halbheer" userId="a256a7e3-d8e1-4cbe-a365-586ae11378d1" providerId="ADAL" clId="{FC5DC06E-B9A1-4220-93B5-A1BD01C4D7F0}" dt="2022-02-17T10:43:52.146" v="32"/>
          <ac:spMkLst>
            <pc:docMk/>
            <pc:sldMk cId="2767857539" sldId="2076136043"/>
            <ac:spMk id="958" creationId="{5413B812-3B5B-4808-8C60-C75236A5E63D}"/>
          </ac:spMkLst>
        </pc:spChg>
        <pc:spChg chg="mod">
          <ac:chgData name="Roger Halbheer" userId="a256a7e3-d8e1-4cbe-a365-586ae11378d1" providerId="ADAL" clId="{FC5DC06E-B9A1-4220-93B5-A1BD01C4D7F0}" dt="2022-02-17T10:43:52.146" v="32"/>
          <ac:spMkLst>
            <pc:docMk/>
            <pc:sldMk cId="2767857539" sldId="2076136043"/>
            <ac:spMk id="960" creationId="{36752876-A721-41E7-8CAF-1442F654F39B}"/>
          </ac:spMkLst>
        </pc:spChg>
        <pc:spChg chg="mod">
          <ac:chgData name="Roger Halbheer" userId="a256a7e3-d8e1-4cbe-a365-586ae11378d1" providerId="ADAL" clId="{FC5DC06E-B9A1-4220-93B5-A1BD01C4D7F0}" dt="2022-02-17T10:43:52.146" v="32"/>
          <ac:spMkLst>
            <pc:docMk/>
            <pc:sldMk cId="2767857539" sldId="2076136043"/>
            <ac:spMk id="961" creationId="{B8BA9104-C49B-4175-88D4-9F0532FFC657}"/>
          </ac:spMkLst>
        </pc:spChg>
        <pc:spChg chg="mod">
          <ac:chgData name="Roger Halbheer" userId="a256a7e3-d8e1-4cbe-a365-586ae11378d1" providerId="ADAL" clId="{FC5DC06E-B9A1-4220-93B5-A1BD01C4D7F0}" dt="2022-02-17T10:43:52.146" v="32"/>
          <ac:spMkLst>
            <pc:docMk/>
            <pc:sldMk cId="2767857539" sldId="2076136043"/>
            <ac:spMk id="962" creationId="{193BB6B2-7CC7-4A8C-B24F-E8A8A8B3DEDA}"/>
          </ac:spMkLst>
        </pc:spChg>
        <pc:spChg chg="mod">
          <ac:chgData name="Roger Halbheer" userId="a256a7e3-d8e1-4cbe-a365-586ae11378d1" providerId="ADAL" clId="{FC5DC06E-B9A1-4220-93B5-A1BD01C4D7F0}" dt="2022-02-17T10:43:52.146" v="32"/>
          <ac:spMkLst>
            <pc:docMk/>
            <pc:sldMk cId="2767857539" sldId="2076136043"/>
            <ac:spMk id="964" creationId="{82D82018-B9B3-4996-9DEC-4E653EDB557B}"/>
          </ac:spMkLst>
        </pc:spChg>
        <pc:spChg chg="mod">
          <ac:chgData name="Roger Halbheer" userId="a256a7e3-d8e1-4cbe-a365-586ae11378d1" providerId="ADAL" clId="{FC5DC06E-B9A1-4220-93B5-A1BD01C4D7F0}" dt="2022-02-17T10:43:52.146" v="32"/>
          <ac:spMkLst>
            <pc:docMk/>
            <pc:sldMk cId="2767857539" sldId="2076136043"/>
            <ac:spMk id="966" creationId="{7DFE7D0C-8ECF-4BA8-8822-2831705B80E9}"/>
          </ac:spMkLst>
        </pc:spChg>
        <pc:spChg chg="mod">
          <ac:chgData name="Roger Halbheer" userId="a256a7e3-d8e1-4cbe-a365-586ae11378d1" providerId="ADAL" clId="{FC5DC06E-B9A1-4220-93B5-A1BD01C4D7F0}" dt="2022-02-17T10:43:52.146" v="32"/>
          <ac:spMkLst>
            <pc:docMk/>
            <pc:sldMk cId="2767857539" sldId="2076136043"/>
            <ac:spMk id="967" creationId="{26D0896E-41E5-465C-8A4A-C969C3DFC3C1}"/>
          </ac:spMkLst>
        </pc:spChg>
        <pc:spChg chg="mod">
          <ac:chgData name="Roger Halbheer" userId="a256a7e3-d8e1-4cbe-a365-586ae11378d1" providerId="ADAL" clId="{FC5DC06E-B9A1-4220-93B5-A1BD01C4D7F0}" dt="2022-02-17T10:43:52.146" v="32"/>
          <ac:spMkLst>
            <pc:docMk/>
            <pc:sldMk cId="2767857539" sldId="2076136043"/>
            <ac:spMk id="968" creationId="{0CEA20FF-8A53-428C-BDFB-D8EA2AAA9AAF}"/>
          </ac:spMkLst>
        </pc:spChg>
        <pc:spChg chg="mod">
          <ac:chgData name="Roger Halbheer" userId="a256a7e3-d8e1-4cbe-a365-586ae11378d1" providerId="ADAL" clId="{FC5DC06E-B9A1-4220-93B5-A1BD01C4D7F0}" dt="2022-02-17T10:43:52.146" v="32"/>
          <ac:spMkLst>
            <pc:docMk/>
            <pc:sldMk cId="2767857539" sldId="2076136043"/>
            <ac:spMk id="969" creationId="{78245796-159D-4C63-BA7B-21F6FDA385A2}"/>
          </ac:spMkLst>
        </pc:spChg>
        <pc:spChg chg="mod">
          <ac:chgData name="Roger Halbheer" userId="a256a7e3-d8e1-4cbe-a365-586ae11378d1" providerId="ADAL" clId="{FC5DC06E-B9A1-4220-93B5-A1BD01C4D7F0}" dt="2022-02-17T10:43:52.146" v="32"/>
          <ac:spMkLst>
            <pc:docMk/>
            <pc:sldMk cId="2767857539" sldId="2076136043"/>
            <ac:spMk id="972" creationId="{D414D8EE-80DE-470D-9307-CDF74098AD9C}"/>
          </ac:spMkLst>
        </pc:spChg>
        <pc:spChg chg="mod">
          <ac:chgData name="Roger Halbheer" userId="a256a7e3-d8e1-4cbe-a365-586ae11378d1" providerId="ADAL" clId="{FC5DC06E-B9A1-4220-93B5-A1BD01C4D7F0}" dt="2022-02-17T10:43:52.146" v="32"/>
          <ac:spMkLst>
            <pc:docMk/>
            <pc:sldMk cId="2767857539" sldId="2076136043"/>
            <ac:spMk id="982" creationId="{671EAEAF-C97A-4DDE-99E6-84E25EF065E4}"/>
          </ac:spMkLst>
        </pc:spChg>
        <pc:spChg chg="mod">
          <ac:chgData name="Roger Halbheer" userId="a256a7e3-d8e1-4cbe-a365-586ae11378d1" providerId="ADAL" clId="{FC5DC06E-B9A1-4220-93B5-A1BD01C4D7F0}" dt="2022-02-17T10:43:52.146" v="32"/>
          <ac:spMkLst>
            <pc:docMk/>
            <pc:sldMk cId="2767857539" sldId="2076136043"/>
            <ac:spMk id="983" creationId="{2D7A35D9-AEA3-4F03-9D70-73EB08A2CC59}"/>
          </ac:spMkLst>
        </pc:spChg>
        <pc:spChg chg="mod">
          <ac:chgData name="Roger Halbheer" userId="a256a7e3-d8e1-4cbe-a365-586ae11378d1" providerId="ADAL" clId="{FC5DC06E-B9A1-4220-93B5-A1BD01C4D7F0}" dt="2022-02-17T10:43:52.146" v="32"/>
          <ac:spMkLst>
            <pc:docMk/>
            <pc:sldMk cId="2767857539" sldId="2076136043"/>
            <ac:spMk id="984" creationId="{66A82385-DB17-4452-B596-532EE4879373}"/>
          </ac:spMkLst>
        </pc:spChg>
        <pc:spChg chg="mod">
          <ac:chgData name="Roger Halbheer" userId="a256a7e3-d8e1-4cbe-a365-586ae11378d1" providerId="ADAL" clId="{FC5DC06E-B9A1-4220-93B5-A1BD01C4D7F0}" dt="2022-02-17T10:43:52.146" v="32"/>
          <ac:spMkLst>
            <pc:docMk/>
            <pc:sldMk cId="2767857539" sldId="2076136043"/>
            <ac:spMk id="985" creationId="{1DDEE811-66E5-4809-809F-845FF0E2F828}"/>
          </ac:spMkLst>
        </pc:spChg>
        <pc:spChg chg="mod">
          <ac:chgData name="Roger Halbheer" userId="a256a7e3-d8e1-4cbe-a365-586ae11378d1" providerId="ADAL" clId="{FC5DC06E-B9A1-4220-93B5-A1BD01C4D7F0}" dt="2022-02-17T10:43:52.146" v="32"/>
          <ac:spMkLst>
            <pc:docMk/>
            <pc:sldMk cId="2767857539" sldId="2076136043"/>
            <ac:spMk id="986" creationId="{2C5330C8-62BC-4E8A-97CF-93A087B7D037}"/>
          </ac:spMkLst>
        </pc:spChg>
        <pc:spChg chg="add mod">
          <ac:chgData name="Roger Halbheer" userId="a256a7e3-d8e1-4cbe-a365-586ae11378d1" providerId="ADAL" clId="{FC5DC06E-B9A1-4220-93B5-A1BD01C4D7F0}" dt="2022-02-17T10:43:52.146" v="32"/>
          <ac:spMkLst>
            <pc:docMk/>
            <pc:sldMk cId="2767857539" sldId="2076136043"/>
            <ac:spMk id="988" creationId="{4299AE37-257C-430B-A49F-BE4B977E4D14}"/>
          </ac:spMkLst>
        </pc:spChg>
        <pc:spChg chg="add mod">
          <ac:chgData name="Roger Halbheer" userId="a256a7e3-d8e1-4cbe-a365-586ae11378d1" providerId="ADAL" clId="{FC5DC06E-B9A1-4220-93B5-A1BD01C4D7F0}" dt="2022-02-17T10:43:52.146" v="32"/>
          <ac:spMkLst>
            <pc:docMk/>
            <pc:sldMk cId="2767857539" sldId="2076136043"/>
            <ac:spMk id="989" creationId="{AEF03886-2595-4493-8E17-68EBC1200B0D}"/>
          </ac:spMkLst>
        </pc:spChg>
        <pc:spChg chg="add mod">
          <ac:chgData name="Roger Halbheer" userId="a256a7e3-d8e1-4cbe-a365-586ae11378d1" providerId="ADAL" clId="{FC5DC06E-B9A1-4220-93B5-A1BD01C4D7F0}" dt="2022-02-17T10:43:52.146" v="32"/>
          <ac:spMkLst>
            <pc:docMk/>
            <pc:sldMk cId="2767857539" sldId="2076136043"/>
            <ac:spMk id="990" creationId="{069F891F-8CDB-42F8-9512-C202B43C6AC6}"/>
          </ac:spMkLst>
        </pc:spChg>
        <pc:spChg chg="add mod">
          <ac:chgData name="Roger Halbheer" userId="a256a7e3-d8e1-4cbe-a365-586ae11378d1" providerId="ADAL" clId="{FC5DC06E-B9A1-4220-93B5-A1BD01C4D7F0}" dt="2022-02-17T10:43:52.146" v="32"/>
          <ac:spMkLst>
            <pc:docMk/>
            <pc:sldMk cId="2767857539" sldId="2076136043"/>
            <ac:spMk id="991" creationId="{C1F4C4A0-589F-459B-B6DD-9B1882EB5C02}"/>
          </ac:spMkLst>
        </pc:spChg>
        <pc:spChg chg="mod">
          <ac:chgData name="Roger Halbheer" userId="a256a7e3-d8e1-4cbe-a365-586ae11378d1" providerId="ADAL" clId="{FC5DC06E-B9A1-4220-93B5-A1BD01C4D7F0}" dt="2022-02-17T10:43:52.146" v="32"/>
          <ac:spMkLst>
            <pc:docMk/>
            <pc:sldMk cId="2767857539" sldId="2076136043"/>
            <ac:spMk id="994" creationId="{3413F595-E3E8-4E7A-9BA9-8AC9DD438434}"/>
          </ac:spMkLst>
        </pc:spChg>
        <pc:spChg chg="mod">
          <ac:chgData name="Roger Halbheer" userId="a256a7e3-d8e1-4cbe-a365-586ae11378d1" providerId="ADAL" clId="{FC5DC06E-B9A1-4220-93B5-A1BD01C4D7F0}" dt="2022-02-17T10:43:52.146" v="32"/>
          <ac:spMkLst>
            <pc:docMk/>
            <pc:sldMk cId="2767857539" sldId="2076136043"/>
            <ac:spMk id="998" creationId="{0F6EC37D-1038-4D30-8B83-0788D20667DC}"/>
          </ac:spMkLst>
        </pc:spChg>
        <pc:spChg chg="mod">
          <ac:chgData name="Roger Halbheer" userId="a256a7e3-d8e1-4cbe-a365-586ae11378d1" providerId="ADAL" clId="{FC5DC06E-B9A1-4220-93B5-A1BD01C4D7F0}" dt="2022-02-17T10:43:52.146" v="32"/>
          <ac:spMkLst>
            <pc:docMk/>
            <pc:sldMk cId="2767857539" sldId="2076136043"/>
            <ac:spMk id="1000" creationId="{3E9E1229-C613-4856-83F8-9D2AE0754403}"/>
          </ac:spMkLst>
        </pc:spChg>
        <pc:spChg chg="mod">
          <ac:chgData name="Roger Halbheer" userId="a256a7e3-d8e1-4cbe-a365-586ae11378d1" providerId="ADAL" clId="{FC5DC06E-B9A1-4220-93B5-A1BD01C4D7F0}" dt="2022-02-17T10:43:52.146" v="32"/>
          <ac:spMkLst>
            <pc:docMk/>
            <pc:sldMk cId="2767857539" sldId="2076136043"/>
            <ac:spMk id="1001" creationId="{3AA2F69F-AE31-415B-847E-ECCF163BC649}"/>
          </ac:spMkLst>
        </pc:spChg>
        <pc:spChg chg="mod">
          <ac:chgData name="Roger Halbheer" userId="a256a7e3-d8e1-4cbe-a365-586ae11378d1" providerId="ADAL" clId="{FC5DC06E-B9A1-4220-93B5-A1BD01C4D7F0}" dt="2022-02-17T10:43:52.146" v="32"/>
          <ac:spMkLst>
            <pc:docMk/>
            <pc:sldMk cId="2767857539" sldId="2076136043"/>
            <ac:spMk id="1002" creationId="{CED46EFC-E650-41EE-9C3B-03D1C0FC0919}"/>
          </ac:spMkLst>
        </pc:spChg>
        <pc:spChg chg="mod">
          <ac:chgData name="Roger Halbheer" userId="a256a7e3-d8e1-4cbe-a365-586ae11378d1" providerId="ADAL" clId="{FC5DC06E-B9A1-4220-93B5-A1BD01C4D7F0}" dt="2022-02-17T10:43:52.146" v="32"/>
          <ac:spMkLst>
            <pc:docMk/>
            <pc:sldMk cId="2767857539" sldId="2076136043"/>
            <ac:spMk id="1004" creationId="{F074C3C2-6E1E-4A04-AF07-7A25C34E1DCA}"/>
          </ac:spMkLst>
        </pc:spChg>
        <pc:spChg chg="mod">
          <ac:chgData name="Roger Halbheer" userId="a256a7e3-d8e1-4cbe-a365-586ae11378d1" providerId="ADAL" clId="{FC5DC06E-B9A1-4220-93B5-A1BD01C4D7F0}" dt="2022-02-17T10:43:52.146" v="32"/>
          <ac:spMkLst>
            <pc:docMk/>
            <pc:sldMk cId="2767857539" sldId="2076136043"/>
            <ac:spMk id="1007" creationId="{0364801D-B6FB-4C9C-995C-BCB85936A42D}"/>
          </ac:spMkLst>
        </pc:spChg>
        <pc:spChg chg="mod">
          <ac:chgData name="Roger Halbheer" userId="a256a7e3-d8e1-4cbe-a365-586ae11378d1" providerId="ADAL" clId="{FC5DC06E-B9A1-4220-93B5-A1BD01C4D7F0}" dt="2022-02-17T10:43:52.146" v="32"/>
          <ac:spMkLst>
            <pc:docMk/>
            <pc:sldMk cId="2767857539" sldId="2076136043"/>
            <ac:spMk id="1008" creationId="{08771547-136F-4BD3-95ED-186D3EF9DDA0}"/>
          </ac:spMkLst>
        </pc:spChg>
        <pc:spChg chg="mod">
          <ac:chgData name="Roger Halbheer" userId="a256a7e3-d8e1-4cbe-a365-586ae11378d1" providerId="ADAL" clId="{FC5DC06E-B9A1-4220-93B5-A1BD01C4D7F0}" dt="2022-02-17T10:43:52.146" v="32"/>
          <ac:spMkLst>
            <pc:docMk/>
            <pc:sldMk cId="2767857539" sldId="2076136043"/>
            <ac:spMk id="1009" creationId="{16D5D322-BDAF-4405-A4D9-986E013D0C70}"/>
          </ac:spMkLst>
        </pc:spChg>
        <pc:spChg chg="mod">
          <ac:chgData name="Roger Halbheer" userId="a256a7e3-d8e1-4cbe-a365-586ae11378d1" providerId="ADAL" clId="{FC5DC06E-B9A1-4220-93B5-A1BD01C4D7F0}" dt="2022-02-17T10:43:52.146" v="32"/>
          <ac:spMkLst>
            <pc:docMk/>
            <pc:sldMk cId="2767857539" sldId="2076136043"/>
            <ac:spMk id="1010" creationId="{6EF80705-5A87-42E9-8287-F84ECE5C8524}"/>
          </ac:spMkLst>
        </pc:spChg>
        <pc:spChg chg="mod">
          <ac:chgData name="Roger Halbheer" userId="a256a7e3-d8e1-4cbe-a365-586ae11378d1" providerId="ADAL" clId="{FC5DC06E-B9A1-4220-93B5-A1BD01C4D7F0}" dt="2022-02-17T10:43:52.146" v="32"/>
          <ac:spMkLst>
            <pc:docMk/>
            <pc:sldMk cId="2767857539" sldId="2076136043"/>
            <ac:spMk id="1011" creationId="{D855C24C-EAC6-4354-AD4A-7C5797A8FEF2}"/>
          </ac:spMkLst>
        </pc:spChg>
        <pc:spChg chg="mod">
          <ac:chgData name="Roger Halbheer" userId="a256a7e3-d8e1-4cbe-a365-586ae11378d1" providerId="ADAL" clId="{FC5DC06E-B9A1-4220-93B5-A1BD01C4D7F0}" dt="2022-02-17T10:43:52.146" v="32"/>
          <ac:spMkLst>
            <pc:docMk/>
            <pc:sldMk cId="2767857539" sldId="2076136043"/>
            <ac:spMk id="1012" creationId="{B5E7A95D-F4DF-4487-9B58-3CB3157CD6DE}"/>
          </ac:spMkLst>
        </pc:spChg>
        <pc:spChg chg="mod">
          <ac:chgData name="Roger Halbheer" userId="a256a7e3-d8e1-4cbe-a365-586ae11378d1" providerId="ADAL" clId="{FC5DC06E-B9A1-4220-93B5-A1BD01C4D7F0}" dt="2022-02-17T10:43:52.146" v="32"/>
          <ac:spMkLst>
            <pc:docMk/>
            <pc:sldMk cId="2767857539" sldId="2076136043"/>
            <ac:spMk id="1014" creationId="{024B5DD0-785B-4202-B719-12C9095A8A54}"/>
          </ac:spMkLst>
        </pc:spChg>
        <pc:spChg chg="mod">
          <ac:chgData name="Roger Halbheer" userId="a256a7e3-d8e1-4cbe-a365-586ae11378d1" providerId="ADAL" clId="{FC5DC06E-B9A1-4220-93B5-A1BD01C4D7F0}" dt="2022-02-17T10:43:52.146" v="32"/>
          <ac:spMkLst>
            <pc:docMk/>
            <pc:sldMk cId="2767857539" sldId="2076136043"/>
            <ac:spMk id="1015" creationId="{C83D77D2-E3A3-42F3-937F-F8FE26FA3FB7}"/>
          </ac:spMkLst>
        </pc:spChg>
        <pc:spChg chg="add mod">
          <ac:chgData name="Roger Halbheer" userId="a256a7e3-d8e1-4cbe-a365-586ae11378d1" providerId="ADAL" clId="{FC5DC06E-B9A1-4220-93B5-A1BD01C4D7F0}" dt="2022-02-17T10:43:52.146" v="32"/>
          <ac:spMkLst>
            <pc:docMk/>
            <pc:sldMk cId="2767857539" sldId="2076136043"/>
            <ac:spMk id="1016" creationId="{31DA647B-371C-49BA-9050-ECA8D249BA5A}"/>
          </ac:spMkLst>
        </pc:spChg>
        <pc:grpChg chg="del">
          <ac:chgData name="Roger Halbheer" userId="a256a7e3-d8e1-4cbe-a365-586ae11378d1" providerId="ADAL" clId="{FC5DC06E-B9A1-4220-93B5-A1BD01C4D7F0}" dt="2022-02-17T10:43:38.348" v="25" actId="478"/>
          <ac:grpSpMkLst>
            <pc:docMk/>
            <pc:sldMk cId="2767857539" sldId="2076136043"/>
            <ac:grpSpMk id="168" creationId="{56D17A45-A018-47B2-9E9E-B513C05E0AA5}"/>
          </ac:grpSpMkLst>
        </pc:grpChg>
        <pc:grpChg chg="del">
          <ac:chgData name="Roger Halbheer" userId="a256a7e3-d8e1-4cbe-a365-586ae11378d1" providerId="ADAL" clId="{FC5DC06E-B9A1-4220-93B5-A1BD01C4D7F0}" dt="2022-02-17T10:43:38.348" v="25" actId="478"/>
          <ac:grpSpMkLst>
            <pc:docMk/>
            <pc:sldMk cId="2767857539" sldId="2076136043"/>
            <ac:grpSpMk id="177" creationId="{8D491D40-9FD7-4A37-B7BA-E039E7D4D031}"/>
          </ac:grpSpMkLst>
        </pc:grpChg>
        <pc:grpChg chg="del">
          <ac:chgData name="Roger Halbheer" userId="a256a7e3-d8e1-4cbe-a365-586ae11378d1" providerId="ADAL" clId="{FC5DC06E-B9A1-4220-93B5-A1BD01C4D7F0}" dt="2022-02-17T10:43:38.348" v="25" actId="478"/>
          <ac:grpSpMkLst>
            <pc:docMk/>
            <pc:sldMk cId="2767857539" sldId="2076136043"/>
            <ac:grpSpMk id="181" creationId="{B5A06FCD-A830-4CE2-B3EF-8748A3944F47}"/>
          </ac:grpSpMkLst>
        </pc:grpChg>
        <pc:grpChg chg="del">
          <ac:chgData name="Roger Halbheer" userId="a256a7e3-d8e1-4cbe-a365-586ae11378d1" providerId="ADAL" clId="{FC5DC06E-B9A1-4220-93B5-A1BD01C4D7F0}" dt="2022-02-17T10:43:38.348" v="25" actId="478"/>
          <ac:grpSpMkLst>
            <pc:docMk/>
            <pc:sldMk cId="2767857539" sldId="2076136043"/>
            <ac:grpSpMk id="188" creationId="{81B53E60-CA88-4627-871C-5F7471391DE9}"/>
          </ac:grpSpMkLst>
        </pc:grpChg>
        <pc:grpChg chg="add del mod">
          <ac:chgData name="Roger Halbheer" userId="a256a7e3-d8e1-4cbe-a365-586ae11378d1" providerId="ADAL" clId="{FC5DC06E-B9A1-4220-93B5-A1BD01C4D7F0}" dt="2022-02-17T10:43:41.578" v="27"/>
          <ac:grpSpMkLst>
            <pc:docMk/>
            <pc:sldMk cId="2767857539" sldId="2076136043"/>
            <ac:grpSpMk id="192" creationId="{0A577928-68A9-483C-B6BE-C3ABAC44E874}"/>
          </ac:grpSpMkLst>
        </pc:grpChg>
        <pc:grpChg chg="add del mod">
          <ac:chgData name="Roger Halbheer" userId="a256a7e3-d8e1-4cbe-a365-586ae11378d1" providerId="ADAL" clId="{FC5DC06E-B9A1-4220-93B5-A1BD01C4D7F0}" dt="2022-02-17T10:43:41.578" v="27"/>
          <ac:grpSpMkLst>
            <pc:docMk/>
            <pc:sldMk cId="2767857539" sldId="2076136043"/>
            <ac:grpSpMk id="204" creationId="{26A611BA-7172-4EB8-9E9E-7876BF9431AC}"/>
          </ac:grpSpMkLst>
        </pc:grpChg>
        <pc:grpChg chg="mod">
          <ac:chgData name="Roger Halbheer" userId="a256a7e3-d8e1-4cbe-a365-586ae11378d1" providerId="ADAL" clId="{FC5DC06E-B9A1-4220-93B5-A1BD01C4D7F0}" dt="2022-02-17T10:43:39.497" v="26"/>
          <ac:grpSpMkLst>
            <pc:docMk/>
            <pc:sldMk cId="2767857539" sldId="2076136043"/>
            <ac:grpSpMk id="206" creationId="{36884A0F-4A5E-4343-AA63-FD1FF8377979}"/>
          </ac:grpSpMkLst>
        </pc:grpChg>
        <pc:grpChg chg="add del mod">
          <ac:chgData name="Roger Halbheer" userId="a256a7e3-d8e1-4cbe-a365-586ae11378d1" providerId="ADAL" clId="{FC5DC06E-B9A1-4220-93B5-A1BD01C4D7F0}" dt="2022-02-17T10:43:41.578" v="27"/>
          <ac:grpSpMkLst>
            <pc:docMk/>
            <pc:sldMk cId="2767857539" sldId="2076136043"/>
            <ac:grpSpMk id="209" creationId="{E12130DA-7BC0-42C1-8A48-228542D0D12D}"/>
          </ac:grpSpMkLst>
        </pc:grpChg>
        <pc:grpChg chg="mod">
          <ac:chgData name="Roger Halbheer" userId="a256a7e3-d8e1-4cbe-a365-586ae11378d1" providerId="ADAL" clId="{FC5DC06E-B9A1-4220-93B5-A1BD01C4D7F0}" dt="2022-02-17T10:43:39.497" v="26"/>
          <ac:grpSpMkLst>
            <pc:docMk/>
            <pc:sldMk cId="2767857539" sldId="2076136043"/>
            <ac:grpSpMk id="211" creationId="{D04FFE42-2D39-4B0F-B75B-54F2CDD425B8}"/>
          </ac:grpSpMkLst>
        </pc:grpChg>
        <pc:grpChg chg="add del mod">
          <ac:chgData name="Roger Halbheer" userId="a256a7e3-d8e1-4cbe-a365-586ae11378d1" providerId="ADAL" clId="{FC5DC06E-B9A1-4220-93B5-A1BD01C4D7F0}" dt="2022-02-17T10:43:41.578" v="27"/>
          <ac:grpSpMkLst>
            <pc:docMk/>
            <pc:sldMk cId="2767857539" sldId="2076136043"/>
            <ac:grpSpMk id="215" creationId="{AEEDBDC7-C1A4-46DB-85C5-51329E77AB48}"/>
          </ac:grpSpMkLst>
        </pc:grpChg>
        <pc:grpChg chg="mod">
          <ac:chgData name="Roger Halbheer" userId="a256a7e3-d8e1-4cbe-a365-586ae11378d1" providerId="ADAL" clId="{FC5DC06E-B9A1-4220-93B5-A1BD01C4D7F0}" dt="2022-02-17T10:43:39.497" v="26"/>
          <ac:grpSpMkLst>
            <pc:docMk/>
            <pc:sldMk cId="2767857539" sldId="2076136043"/>
            <ac:grpSpMk id="216" creationId="{CFE58B56-9ACC-495B-A96A-D2F05A5381A5}"/>
          </ac:grpSpMkLst>
        </pc:grpChg>
        <pc:grpChg chg="mod">
          <ac:chgData name="Roger Halbheer" userId="a256a7e3-d8e1-4cbe-a365-586ae11378d1" providerId="ADAL" clId="{FC5DC06E-B9A1-4220-93B5-A1BD01C4D7F0}" dt="2022-02-17T10:43:39.497" v="26"/>
          <ac:grpSpMkLst>
            <pc:docMk/>
            <pc:sldMk cId="2767857539" sldId="2076136043"/>
            <ac:grpSpMk id="223" creationId="{DFB61FAF-7AD5-4FCE-9180-385EA97BA1C7}"/>
          </ac:grpSpMkLst>
        </pc:grpChg>
        <pc:grpChg chg="add del mod">
          <ac:chgData name="Roger Halbheer" userId="a256a7e3-d8e1-4cbe-a365-586ae11378d1" providerId="ADAL" clId="{FC5DC06E-B9A1-4220-93B5-A1BD01C4D7F0}" dt="2022-02-17T10:43:41.578" v="27"/>
          <ac:grpSpMkLst>
            <pc:docMk/>
            <pc:sldMk cId="2767857539" sldId="2076136043"/>
            <ac:grpSpMk id="230" creationId="{57395763-3EA2-48EF-B350-A62262152BD5}"/>
          </ac:grpSpMkLst>
        </pc:grpChg>
        <pc:grpChg chg="mod">
          <ac:chgData name="Roger Halbheer" userId="a256a7e3-d8e1-4cbe-a365-586ae11378d1" providerId="ADAL" clId="{FC5DC06E-B9A1-4220-93B5-A1BD01C4D7F0}" dt="2022-02-17T10:43:39.497" v="26"/>
          <ac:grpSpMkLst>
            <pc:docMk/>
            <pc:sldMk cId="2767857539" sldId="2076136043"/>
            <ac:grpSpMk id="231" creationId="{1FE60C6B-8FAC-4414-90CF-B8C6A5A53B75}"/>
          </ac:grpSpMkLst>
        </pc:grpChg>
        <pc:grpChg chg="mod">
          <ac:chgData name="Roger Halbheer" userId="a256a7e3-d8e1-4cbe-a365-586ae11378d1" providerId="ADAL" clId="{FC5DC06E-B9A1-4220-93B5-A1BD01C4D7F0}" dt="2022-02-17T10:43:39.497" v="26"/>
          <ac:grpSpMkLst>
            <pc:docMk/>
            <pc:sldMk cId="2767857539" sldId="2076136043"/>
            <ac:grpSpMk id="234" creationId="{33BE7898-D25C-4C70-875B-98AE366E85E5}"/>
          </ac:grpSpMkLst>
        </pc:grpChg>
        <pc:grpChg chg="mod">
          <ac:chgData name="Roger Halbheer" userId="a256a7e3-d8e1-4cbe-a365-586ae11378d1" providerId="ADAL" clId="{FC5DC06E-B9A1-4220-93B5-A1BD01C4D7F0}" dt="2022-02-17T10:43:39.497" v="26"/>
          <ac:grpSpMkLst>
            <pc:docMk/>
            <pc:sldMk cId="2767857539" sldId="2076136043"/>
            <ac:grpSpMk id="235" creationId="{92CFEBE1-3E80-4442-BC42-E268184D7070}"/>
          </ac:grpSpMkLst>
        </pc:grpChg>
        <pc:grpChg chg="mod">
          <ac:chgData name="Roger Halbheer" userId="a256a7e3-d8e1-4cbe-a365-586ae11378d1" providerId="ADAL" clId="{FC5DC06E-B9A1-4220-93B5-A1BD01C4D7F0}" dt="2022-02-17T10:43:39.497" v="26"/>
          <ac:grpSpMkLst>
            <pc:docMk/>
            <pc:sldMk cId="2767857539" sldId="2076136043"/>
            <ac:grpSpMk id="236" creationId="{BDF531F7-949C-4E92-89A1-25DD00EE9BF0}"/>
          </ac:grpSpMkLst>
        </pc:grpChg>
        <pc:grpChg chg="mod">
          <ac:chgData name="Roger Halbheer" userId="a256a7e3-d8e1-4cbe-a365-586ae11378d1" providerId="ADAL" clId="{FC5DC06E-B9A1-4220-93B5-A1BD01C4D7F0}" dt="2022-02-17T10:43:39.497" v="26"/>
          <ac:grpSpMkLst>
            <pc:docMk/>
            <pc:sldMk cId="2767857539" sldId="2076136043"/>
            <ac:grpSpMk id="237" creationId="{5690B6D9-D721-42FE-BD92-8D7906AA1F87}"/>
          </ac:grpSpMkLst>
        </pc:grpChg>
        <pc:grpChg chg="mod">
          <ac:chgData name="Roger Halbheer" userId="a256a7e3-d8e1-4cbe-a365-586ae11378d1" providerId="ADAL" clId="{FC5DC06E-B9A1-4220-93B5-A1BD01C4D7F0}" dt="2022-02-17T10:43:39.497" v="26"/>
          <ac:grpSpMkLst>
            <pc:docMk/>
            <pc:sldMk cId="2767857539" sldId="2076136043"/>
            <ac:grpSpMk id="248" creationId="{FA6996C1-9569-4658-975D-3F317000691E}"/>
          </ac:grpSpMkLst>
        </pc:grpChg>
        <pc:grpChg chg="mod">
          <ac:chgData name="Roger Halbheer" userId="a256a7e3-d8e1-4cbe-a365-586ae11378d1" providerId="ADAL" clId="{FC5DC06E-B9A1-4220-93B5-A1BD01C4D7F0}" dt="2022-02-17T10:43:39.497" v="26"/>
          <ac:grpSpMkLst>
            <pc:docMk/>
            <pc:sldMk cId="2767857539" sldId="2076136043"/>
            <ac:grpSpMk id="249" creationId="{C263F9F3-ADA2-459F-B18D-FA771CECBF94}"/>
          </ac:grpSpMkLst>
        </pc:grpChg>
        <pc:grpChg chg="mod">
          <ac:chgData name="Roger Halbheer" userId="a256a7e3-d8e1-4cbe-a365-586ae11378d1" providerId="ADAL" clId="{FC5DC06E-B9A1-4220-93B5-A1BD01C4D7F0}" dt="2022-02-17T10:43:39.497" v="26"/>
          <ac:grpSpMkLst>
            <pc:docMk/>
            <pc:sldMk cId="2767857539" sldId="2076136043"/>
            <ac:grpSpMk id="255" creationId="{291F5DDA-32B9-4244-A136-48DE83762A13}"/>
          </ac:grpSpMkLst>
        </pc:grpChg>
        <pc:grpChg chg="add del mod">
          <ac:chgData name="Roger Halbheer" userId="a256a7e3-d8e1-4cbe-a365-586ae11378d1" providerId="ADAL" clId="{FC5DC06E-B9A1-4220-93B5-A1BD01C4D7F0}" dt="2022-02-17T10:43:41.578" v="27"/>
          <ac:grpSpMkLst>
            <pc:docMk/>
            <pc:sldMk cId="2767857539" sldId="2076136043"/>
            <ac:grpSpMk id="260" creationId="{37538E4C-6BFB-4982-83C7-52B478E590CA}"/>
          </ac:grpSpMkLst>
        </pc:grpChg>
        <pc:grpChg chg="mod">
          <ac:chgData name="Roger Halbheer" userId="a256a7e3-d8e1-4cbe-a365-586ae11378d1" providerId="ADAL" clId="{FC5DC06E-B9A1-4220-93B5-A1BD01C4D7F0}" dt="2022-02-17T10:43:39.497" v="26"/>
          <ac:grpSpMkLst>
            <pc:docMk/>
            <pc:sldMk cId="2767857539" sldId="2076136043"/>
            <ac:grpSpMk id="261" creationId="{239742ED-4C2D-4E96-8CE2-4CAD3FB732BE}"/>
          </ac:grpSpMkLst>
        </pc:grpChg>
        <pc:grpChg chg="mod">
          <ac:chgData name="Roger Halbheer" userId="a256a7e3-d8e1-4cbe-a365-586ae11378d1" providerId="ADAL" clId="{FC5DC06E-B9A1-4220-93B5-A1BD01C4D7F0}" dt="2022-02-17T10:43:39.497" v="26"/>
          <ac:grpSpMkLst>
            <pc:docMk/>
            <pc:sldMk cId="2767857539" sldId="2076136043"/>
            <ac:grpSpMk id="264" creationId="{FD78C1CB-397F-4BDF-9259-BA3A4A569D4F}"/>
          </ac:grpSpMkLst>
        </pc:grpChg>
        <pc:grpChg chg="mod">
          <ac:chgData name="Roger Halbheer" userId="a256a7e3-d8e1-4cbe-a365-586ae11378d1" providerId="ADAL" clId="{FC5DC06E-B9A1-4220-93B5-A1BD01C4D7F0}" dt="2022-02-17T10:43:39.497" v="26"/>
          <ac:grpSpMkLst>
            <pc:docMk/>
            <pc:sldMk cId="2767857539" sldId="2076136043"/>
            <ac:grpSpMk id="265" creationId="{06242A78-F9D5-47DE-8FBE-1B568CB9EEAE}"/>
          </ac:grpSpMkLst>
        </pc:grpChg>
        <pc:grpChg chg="add del mod">
          <ac:chgData name="Roger Halbheer" userId="a256a7e3-d8e1-4cbe-a365-586ae11378d1" providerId="ADAL" clId="{FC5DC06E-B9A1-4220-93B5-A1BD01C4D7F0}" dt="2022-02-17T10:43:41.578" v="27"/>
          <ac:grpSpMkLst>
            <pc:docMk/>
            <pc:sldMk cId="2767857539" sldId="2076136043"/>
            <ac:grpSpMk id="279" creationId="{7C9A06E5-8A5A-41FC-91E7-48EDC26DB05E}"/>
          </ac:grpSpMkLst>
        </pc:grpChg>
        <pc:grpChg chg="add del mod">
          <ac:chgData name="Roger Halbheer" userId="a256a7e3-d8e1-4cbe-a365-586ae11378d1" providerId="ADAL" clId="{FC5DC06E-B9A1-4220-93B5-A1BD01C4D7F0}" dt="2022-02-17T10:43:41.578" v="27"/>
          <ac:grpSpMkLst>
            <pc:docMk/>
            <pc:sldMk cId="2767857539" sldId="2076136043"/>
            <ac:grpSpMk id="283" creationId="{006AD2DC-2F88-4BEE-AD14-6C8A4C35C570}"/>
          </ac:grpSpMkLst>
        </pc:grpChg>
        <pc:grpChg chg="add del mod">
          <ac:chgData name="Roger Halbheer" userId="a256a7e3-d8e1-4cbe-a365-586ae11378d1" providerId="ADAL" clId="{FC5DC06E-B9A1-4220-93B5-A1BD01C4D7F0}" dt="2022-02-17T10:43:41.578" v="27"/>
          <ac:grpSpMkLst>
            <pc:docMk/>
            <pc:sldMk cId="2767857539" sldId="2076136043"/>
            <ac:grpSpMk id="286" creationId="{8EF0EF0B-3C91-4B3B-974E-98481F75736E}"/>
          </ac:grpSpMkLst>
        </pc:grpChg>
        <pc:grpChg chg="mod">
          <ac:chgData name="Roger Halbheer" userId="a256a7e3-d8e1-4cbe-a365-586ae11378d1" providerId="ADAL" clId="{FC5DC06E-B9A1-4220-93B5-A1BD01C4D7F0}" dt="2022-02-17T10:43:39.497" v="26"/>
          <ac:grpSpMkLst>
            <pc:docMk/>
            <pc:sldMk cId="2767857539" sldId="2076136043"/>
            <ac:grpSpMk id="288" creationId="{D09D7E57-7CB4-4418-845F-AFC43F6A7843}"/>
          </ac:grpSpMkLst>
        </pc:grpChg>
        <pc:grpChg chg="add del mod">
          <ac:chgData name="Roger Halbheer" userId="a256a7e3-d8e1-4cbe-a365-586ae11378d1" providerId="ADAL" clId="{FC5DC06E-B9A1-4220-93B5-A1BD01C4D7F0}" dt="2022-02-17T10:43:41.578" v="27"/>
          <ac:grpSpMkLst>
            <pc:docMk/>
            <pc:sldMk cId="2767857539" sldId="2076136043"/>
            <ac:grpSpMk id="291" creationId="{BAE47E71-87A5-4EC5-AAE4-14515AFBB115}"/>
          </ac:grpSpMkLst>
        </pc:grpChg>
        <pc:grpChg chg="mod">
          <ac:chgData name="Roger Halbheer" userId="a256a7e3-d8e1-4cbe-a365-586ae11378d1" providerId="ADAL" clId="{FC5DC06E-B9A1-4220-93B5-A1BD01C4D7F0}" dt="2022-02-17T10:43:39.497" v="26"/>
          <ac:grpSpMkLst>
            <pc:docMk/>
            <pc:sldMk cId="2767857539" sldId="2076136043"/>
            <ac:grpSpMk id="292" creationId="{D38E9B08-A4F9-42CD-910A-3752871A0963}"/>
          </ac:grpSpMkLst>
        </pc:grpChg>
        <pc:grpChg chg="mod">
          <ac:chgData name="Roger Halbheer" userId="a256a7e3-d8e1-4cbe-a365-586ae11378d1" providerId="ADAL" clId="{FC5DC06E-B9A1-4220-93B5-A1BD01C4D7F0}" dt="2022-02-17T10:43:39.497" v="26"/>
          <ac:grpSpMkLst>
            <pc:docMk/>
            <pc:sldMk cId="2767857539" sldId="2076136043"/>
            <ac:grpSpMk id="293" creationId="{C23CC962-72A8-4409-8795-CF7055893716}"/>
          </ac:grpSpMkLst>
        </pc:grpChg>
        <pc:grpChg chg="del">
          <ac:chgData name="Roger Halbheer" userId="a256a7e3-d8e1-4cbe-a365-586ae11378d1" providerId="ADAL" clId="{FC5DC06E-B9A1-4220-93B5-A1BD01C4D7F0}" dt="2022-02-17T10:43:38.348" v="25" actId="478"/>
          <ac:grpSpMkLst>
            <pc:docMk/>
            <pc:sldMk cId="2767857539" sldId="2076136043"/>
            <ac:grpSpMk id="295" creationId="{A8F34200-B139-49D3-B673-D28DCC3DB699}"/>
          </ac:grpSpMkLst>
        </pc:grpChg>
        <pc:grpChg chg="mod">
          <ac:chgData name="Roger Halbheer" userId="a256a7e3-d8e1-4cbe-a365-586ae11378d1" providerId="ADAL" clId="{FC5DC06E-B9A1-4220-93B5-A1BD01C4D7F0}" dt="2022-02-17T10:43:39.497" v="26"/>
          <ac:grpSpMkLst>
            <pc:docMk/>
            <pc:sldMk cId="2767857539" sldId="2076136043"/>
            <ac:grpSpMk id="299" creationId="{A326FC6D-942D-4BBC-A99A-EF431FAE6640}"/>
          </ac:grpSpMkLst>
        </pc:grpChg>
        <pc:grpChg chg="add del mod">
          <ac:chgData name="Roger Halbheer" userId="a256a7e3-d8e1-4cbe-a365-586ae11378d1" providerId="ADAL" clId="{FC5DC06E-B9A1-4220-93B5-A1BD01C4D7F0}" dt="2022-02-17T10:43:41.578" v="27"/>
          <ac:grpSpMkLst>
            <pc:docMk/>
            <pc:sldMk cId="2767857539" sldId="2076136043"/>
            <ac:grpSpMk id="304" creationId="{D829023E-94B0-4814-A2E2-C37A819F1814}"/>
          </ac:grpSpMkLst>
        </pc:grpChg>
        <pc:grpChg chg="mod">
          <ac:chgData name="Roger Halbheer" userId="a256a7e3-d8e1-4cbe-a365-586ae11378d1" providerId="ADAL" clId="{FC5DC06E-B9A1-4220-93B5-A1BD01C4D7F0}" dt="2022-02-17T10:43:39.497" v="26"/>
          <ac:grpSpMkLst>
            <pc:docMk/>
            <pc:sldMk cId="2767857539" sldId="2076136043"/>
            <ac:grpSpMk id="305" creationId="{44FB25EE-BEB9-47A9-B4CB-B7D34AE1F885}"/>
          </ac:grpSpMkLst>
        </pc:grpChg>
        <pc:grpChg chg="mod">
          <ac:chgData name="Roger Halbheer" userId="a256a7e3-d8e1-4cbe-a365-586ae11378d1" providerId="ADAL" clId="{FC5DC06E-B9A1-4220-93B5-A1BD01C4D7F0}" dt="2022-02-17T10:43:39.497" v="26"/>
          <ac:grpSpMkLst>
            <pc:docMk/>
            <pc:sldMk cId="2767857539" sldId="2076136043"/>
            <ac:grpSpMk id="313" creationId="{0F514647-BBC1-4C19-8767-134D5ECFF632}"/>
          </ac:grpSpMkLst>
        </pc:grpChg>
        <pc:grpChg chg="add del mod">
          <ac:chgData name="Roger Halbheer" userId="a256a7e3-d8e1-4cbe-a365-586ae11378d1" providerId="ADAL" clId="{FC5DC06E-B9A1-4220-93B5-A1BD01C4D7F0}" dt="2022-02-17T10:43:41.578" v="27"/>
          <ac:grpSpMkLst>
            <pc:docMk/>
            <pc:sldMk cId="2767857539" sldId="2076136043"/>
            <ac:grpSpMk id="320" creationId="{EC580801-FCCE-4326-BCD9-38E25912D413}"/>
          </ac:grpSpMkLst>
        </pc:grpChg>
        <pc:grpChg chg="mod">
          <ac:chgData name="Roger Halbheer" userId="a256a7e3-d8e1-4cbe-a365-586ae11378d1" providerId="ADAL" clId="{FC5DC06E-B9A1-4220-93B5-A1BD01C4D7F0}" dt="2022-02-17T10:43:39.497" v="26"/>
          <ac:grpSpMkLst>
            <pc:docMk/>
            <pc:sldMk cId="2767857539" sldId="2076136043"/>
            <ac:grpSpMk id="322" creationId="{85CE46F9-5B19-4ED7-A488-C56175FD0595}"/>
          </ac:grpSpMkLst>
        </pc:grpChg>
        <pc:grpChg chg="add del mod">
          <ac:chgData name="Roger Halbheer" userId="a256a7e3-d8e1-4cbe-a365-586ae11378d1" providerId="ADAL" clId="{FC5DC06E-B9A1-4220-93B5-A1BD01C4D7F0}" dt="2022-02-17T10:43:41.578" v="27"/>
          <ac:grpSpMkLst>
            <pc:docMk/>
            <pc:sldMk cId="2767857539" sldId="2076136043"/>
            <ac:grpSpMk id="327" creationId="{FD5B1B6B-7ABE-4DE0-B01A-07CAF50132AE}"/>
          </ac:grpSpMkLst>
        </pc:grpChg>
        <pc:grpChg chg="add del mod">
          <ac:chgData name="Roger Halbheer" userId="a256a7e3-d8e1-4cbe-a365-586ae11378d1" providerId="ADAL" clId="{FC5DC06E-B9A1-4220-93B5-A1BD01C4D7F0}" dt="2022-02-17T10:43:41.578" v="27"/>
          <ac:grpSpMkLst>
            <pc:docMk/>
            <pc:sldMk cId="2767857539" sldId="2076136043"/>
            <ac:grpSpMk id="331" creationId="{480D5BE5-8CAB-4B54-BE4B-BA3AFFD0F882}"/>
          </ac:grpSpMkLst>
        </pc:grpChg>
        <pc:grpChg chg="del">
          <ac:chgData name="Roger Halbheer" userId="a256a7e3-d8e1-4cbe-a365-586ae11378d1" providerId="ADAL" clId="{FC5DC06E-B9A1-4220-93B5-A1BD01C4D7F0}" dt="2022-02-17T10:43:38.348" v="25" actId="478"/>
          <ac:grpSpMkLst>
            <pc:docMk/>
            <pc:sldMk cId="2767857539" sldId="2076136043"/>
            <ac:grpSpMk id="348" creationId="{027BA125-4983-4BF2-9192-AE96CC23B8B5}"/>
          </ac:grpSpMkLst>
        </pc:grpChg>
        <pc:grpChg chg="del">
          <ac:chgData name="Roger Halbheer" userId="a256a7e3-d8e1-4cbe-a365-586ae11378d1" providerId="ADAL" clId="{FC5DC06E-B9A1-4220-93B5-A1BD01C4D7F0}" dt="2022-02-17T10:43:38.348" v="25" actId="478"/>
          <ac:grpSpMkLst>
            <pc:docMk/>
            <pc:sldMk cId="2767857539" sldId="2076136043"/>
            <ac:grpSpMk id="391" creationId="{602381A7-3AB2-45D6-962C-9D5B670A667D}"/>
          </ac:grpSpMkLst>
        </pc:grpChg>
        <pc:grpChg chg="del">
          <ac:chgData name="Roger Halbheer" userId="a256a7e3-d8e1-4cbe-a365-586ae11378d1" providerId="ADAL" clId="{FC5DC06E-B9A1-4220-93B5-A1BD01C4D7F0}" dt="2022-02-17T10:43:38.348" v="25" actId="478"/>
          <ac:grpSpMkLst>
            <pc:docMk/>
            <pc:sldMk cId="2767857539" sldId="2076136043"/>
            <ac:grpSpMk id="413" creationId="{734BA797-A8C3-4CCE-993E-9C516B7D9287}"/>
          </ac:grpSpMkLst>
        </pc:grpChg>
        <pc:grpChg chg="del">
          <ac:chgData name="Roger Halbheer" userId="a256a7e3-d8e1-4cbe-a365-586ae11378d1" providerId="ADAL" clId="{FC5DC06E-B9A1-4220-93B5-A1BD01C4D7F0}" dt="2022-02-17T10:43:38.348" v="25" actId="478"/>
          <ac:grpSpMkLst>
            <pc:docMk/>
            <pc:sldMk cId="2767857539" sldId="2076136043"/>
            <ac:grpSpMk id="424" creationId="{483DA83E-2A80-4683-87CC-26066A18071C}"/>
          </ac:grpSpMkLst>
        </pc:grpChg>
        <pc:grpChg chg="del">
          <ac:chgData name="Roger Halbheer" userId="a256a7e3-d8e1-4cbe-a365-586ae11378d1" providerId="ADAL" clId="{FC5DC06E-B9A1-4220-93B5-A1BD01C4D7F0}" dt="2022-02-17T10:43:38.348" v="25" actId="478"/>
          <ac:grpSpMkLst>
            <pc:docMk/>
            <pc:sldMk cId="2767857539" sldId="2076136043"/>
            <ac:grpSpMk id="434" creationId="{38D65BD2-E205-4911-A1C5-E5FD1CE187B2}"/>
          </ac:grpSpMkLst>
        </pc:grpChg>
        <pc:grpChg chg="mod">
          <ac:chgData name="Roger Halbheer" userId="a256a7e3-d8e1-4cbe-a365-586ae11378d1" providerId="ADAL" clId="{FC5DC06E-B9A1-4220-93B5-A1BD01C4D7F0}" dt="2022-02-17T10:43:39.497" v="26"/>
          <ac:grpSpMkLst>
            <pc:docMk/>
            <pc:sldMk cId="2767857539" sldId="2076136043"/>
            <ac:grpSpMk id="439" creationId="{B2D83CAC-B18F-4947-8128-AB660853BEC6}"/>
          </ac:grpSpMkLst>
        </pc:grpChg>
        <pc:grpChg chg="add del mod">
          <ac:chgData name="Roger Halbheer" userId="a256a7e3-d8e1-4cbe-a365-586ae11378d1" providerId="ADAL" clId="{FC5DC06E-B9A1-4220-93B5-A1BD01C4D7F0}" dt="2022-02-17T10:43:41.578" v="27"/>
          <ac:grpSpMkLst>
            <pc:docMk/>
            <pc:sldMk cId="2767857539" sldId="2076136043"/>
            <ac:grpSpMk id="443" creationId="{1B712A8F-30A0-4668-9021-CAB195239820}"/>
          </ac:grpSpMkLst>
        </pc:grpChg>
        <pc:grpChg chg="mod">
          <ac:chgData name="Roger Halbheer" userId="a256a7e3-d8e1-4cbe-a365-586ae11378d1" providerId="ADAL" clId="{FC5DC06E-B9A1-4220-93B5-A1BD01C4D7F0}" dt="2022-02-17T10:43:39.497" v="26"/>
          <ac:grpSpMkLst>
            <pc:docMk/>
            <pc:sldMk cId="2767857539" sldId="2076136043"/>
            <ac:grpSpMk id="445" creationId="{7B65929E-0010-42EC-9EC2-51E54A1E90D0}"/>
          </ac:grpSpMkLst>
        </pc:grpChg>
        <pc:grpChg chg="mod">
          <ac:chgData name="Roger Halbheer" userId="a256a7e3-d8e1-4cbe-a365-586ae11378d1" providerId="ADAL" clId="{FC5DC06E-B9A1-4220-93B5-A1BD01C4D7F0}" dt="2022-02-17T10:43:39.497" v="26"/>
          <ac:grpSpMkLst>
            <pc:docMk/>
            <pc:sldMk cId="2767857539" sldId="2076136043"/>
            <ac:grpSpMk id="447" creationId="{4D3DD243-F303-4E7C-A2A9-BF3F4D7E44AE}"/>
          </ac:grpSpMkLst>
        </pc:grpChg>
        <pc:grpChg chg="add del mod">
          <ac:chgData name="Roger Halbheer" userId="a256a7e3-d8e1-4cbe-a365-586ae11378d1" providerId="ADAL" clId="{FC5DC06E-B9A1-4220-93B5-A1BD01C4D7F0}" dt="2022-02-17T10:43:41.578" v="27"/>
          <ac:grpSpMkLst>
            <pc:docMk/>
            <pc:sldMk cId="2767857539" sldId="2076136043"/>
            <ac:grpSpMk id="450" creationId="{D7BCC26B-E953-472A-94E0-882AD0B56574}"/>
          </ac:grpSpMkLst>
        </pc:grpChg>
        <pc:grpChg chg="mod">
          <ac:chgData name="Roger Halbheer" userId="a256a7e3-d8e1-4cbe-a365-586ae11378d1" providerId="ADAL" clId="{FC5DC06E-B9A1-4220-93B5-A1BD01C4D7F0}" dt="2022-02-17T10:43:39.497" v="26"/>
          <ac:grpSpMkLst>
            <pc:docMk/>
            <pc:sldMk cId="2767857539" sldId="2076136043"/>
            <ac:grpSpMk id="452" creationId="{9DE55EF7-70A3-46C6-BEB4-02DE3E6F6287}"/>
          </ac:grpSpMkLst>
        </pc:grpChg>
        <pc:grpChg chg="mod">
          <ac:chgData name="Roger Halbheer" userId="a256a7e3-d8e1-4cbe-a365-586ae11378d1" providerId="ADAL" clId="{FC5DC06E-B9A1-4220-93B5-A1BD01C4D7F0}" dt="2022-02-17T10:43:39.497" v="26"/>
          <ac:grpSpMkLst>
            <pc:docMk/>
            <pc:sldMk cId="2767857539" sldId="2076136043"/>
            <ac:grpSpMk id="454" creationId="{8266F983-5F14-4A7C-B504-00242F80B305}"/>
          </ac:grpSpMkLst>
        </pc:grpChg>
        <pc:grpChg chg="add del mod">
          <ac:chgData name="Roger Halbheer" userId="a256a7e3-d8e1-4cbe-a365-586ae11378d1" providerId="ADAL" clId="{FC5DC06E-B9A1-4220-93B5-A1BD01C4D7F0}" dt="2022-02-17T10:43:41.578" v="27"/>
          <ac:grpSpMkLst>
            <pc:docMk/>
            <pc:sldMk cId="2767857539" sldId="2076136043"/>
            <ac:grpSpMk id="458" creationId="{4EA33127-5D8D-473F-B400-D568CD3254A6}"/>
          </ac:grpSpMkLst>
        </pc:grpChg>
        <pc:grpChg chg="add del mod">
          <ac:chgData name="Roger Halbheer" userId="a256a7e3-d8e1-4cbe-a365-586ae11378d1" providerId="ADAL" clId="{FC5DC06E-B9A1-4220-93B5-A1BD01C4D7F0}" dt="2022-02-17T10:43:41.578" v="27"/>
          <ac:grpSpMkLst>
            <pc:docMk/>
            <pc:sldMk cId="2767857539" sldId="2076136043"/>
            <ac:grpSpMk id="470" creationId="{DC93ED40-7D2F-4528-91EC-8E2F40377741}"/>
          </ac:grpSpMkLst>
        </pc:grpChg>
        <pc:grpChg chg="add del mod">
          <ac:chgData name="Roger Halbheer" userId="a256a7e3-d8e1-4cbe-a365-586ae11378d1" providerId="ADAL" clId="{FC5DC06E-B9A1-4220-93B5-A1BD01C4D7F0}" dt="2022-02-17T10:43:41.578" v="27"/>
          <ac:grpSpMkLst>
            <pc:docMk/>
            <pc:sldMk cId="2767857539" sldId="2076136043"/>
            <ac:grpSpMk id="482" creationId="{B6E07AEE-DB64-41F7-B493-816AE929DCB0}"/>
          </ac:grpSpMkLst>
        </pc:grpChg>
        <pc:grpChg chg="add del mod">
          <ac:chgData name="Roger Halbheer" userId="a256a7e3-d8e1-4cbe-a365-586ae11378d1" providerId="ADAL" clId="{FC5DC06E-B9A1-4220-93B5-A1BD01C4D7F0}" dt="2022-02-17T10:43:41.578" v="27"/>
          <ac:grpSpMkLst>
            <pc:docMk/>
            <pc:sldMk cId="2767857539" sldId="2076136043"/>
            <ac:grpSpMk id="487" creationId="{6133D9C5-E993-409F-9027-00A1BF6F4BEC}"/>
          </ac:grpSpMkLst>
        </pc:grpChg>
        <pc:grpChg chg="mod">
          <ac:chgData name="Roger Halbheer" userId="a256a7e3-d8e1-4cbe-a365-586ae11378d1" providerId="ADAL" clId="{FC5DC06E-B9A1-4220-93B5-A1BD01C4D7F0}" dt="2022-02-17T10:43:39.497" v="26"/>
          <ac:grpSpMkLst>
            <pc:docMk/>
            <pc:sldMk cId="2767857539" sldId="2076136043"/>
            <ac:grpSpMk id="488" creationId="{F5CA8FB3-460A-4CA6-B00D-2BD76EFE513A}"/>
          </ac:grpSpMkLst>
        </pc:grpChg>
        <pc:grpChg chg="mod">
          <ac:chgData name="Roger Halbheer" userId="a256a7e3-d8e1-4cbe-a365-586ae11378d1" providerId="ADAL" clId="{FC5DC06E-B9A1-4220-93B5-A1BD01C4D7F0}" dt="2022-02-17T10:43:39.497" v="26"/>
          <ac:grpSpMkLst>
            <pc:docMk/>
            <pc:sldMk cId="2767857539" sldId="2076136043"/>
            <ac:grpSpMk id="491" creationId="{978880EB-7405-4E34-89BE-9D4E1EB6B1D1}"/>
          </ac:grpSpMkLst>
        </pc:grpChg>
        <pc:grpChg chg="add del mod">
          <ac:chgData name="Roger Halbheer" userId="a256a7e3-d8e1-4cbe-a365-586ae11378d1" providerId="ADAL" clId="{FC5DC06E-B9A1-4220-93B5-A1BD01C4D7F0}" dt="2022-02-17T10:43:41.578" v="27"/>
          <ac:grpSpMkLst>
            <pc:docMk/>
            <pc:sldMk cId="2767857539" sldId="2076136043"/>
            <ac:grpSpMk id="499" creationId="{E110692D-4D1B-4680-9D19-155E4AC17E83}"/>
          </ac:grpSpMkLst>
        </pc:grpChg>
        <pc:grpChg chg="mod">
          <ac:chgData name="Roger Halbheer" userId="a256a7e3-d8e1-4cbe-a365-586ae11378d1" providerId="ADAL" clId="{FC5DC06E-B9A1-4220-93B5-A1BD01C4D7F0}" dt="2022-02-17T10:43:39.497" v="26"/>
          <ac:grpSpMkLst>
            <pc:docMk/>
            <pc:sldMk cId="2767857539" sldId="2076136043"/>
            <ac:grpSpMk id="506" creationId="{D9DF13B7-5708-4E3B-B255-E320DD26ECF3}"/>
          </ac:grpSpMkLst>
        </pc:grpChg>
        <pc:grpChg chg="add del mod">
          <ac:chgData name="Roger Halbheer" userId="a256a7e3-d8e1-4cbe-a365-586ae11378d1" providerId="ADAL" clId="{FC5DC06E-B9A1-4220-93B5-A1BD01C4D7F0}" dt="2022-02-17T10:43:41.578" v="27"/>
          <ac:grpSpMkLst>
            <pc:docMk/>
            <pc:sldMk cId="2767857539" sldId="2076136043"/>
            <ac:grpSpMk id="514" creationId="{0516FF0E-0509-4C38-97EC-23ABF4C142BC}"/>
          </ac:grpSpMkLst>
        </pc:grpChg>
        <pc:grpChg chg="add del mod">
          <ac:chgData name="Roger Halbheer" userId="a256a7e3-d8e1-4cbe-a365-586ae11378d1" providerId="ADAL" clId="{FC5DC06E-B9A1-4220-93B5-A1BD01C4D7F0}" dt="2022-02-17T10:43:41.578" v="27"/>
          <ac:grpSpMkLst>
            <pc:docMk/>
            <pc:sldMk cId="2767857539" sldId="2076136043"/>
            <ac:grpSpMk id="524" creationId="{E8192A11-3A01-4818-80A0-87B6462B6AD2}"/>
          </ac:grpSpMkLst>
        </pc:grpChg>
        <pc:grpChg chg="mod">
          <ac:chgData name="Roger Halbheer" userId="a256a7e3-d8e1-4cbe-a365-586ae11378d1" providerId="ADAL" clId="{FC5DC06E-B9A1-4220-93B5-A1BD01C4D7F0}" dt="2022-02-17T10:43:39.497" v="26"/>
          <ac:grpSpMkLst>
            <pc:docMk/>
            <pc:sldMk cId="2767857539" sldId="2076136043"/>
            <ac:grpSpMk id="525" creationId="{670F3858-1847-485D-B12E-2161BF4EC482}"/>
          </ac:grpSpMkLst>
        </pc:grpChg>
        <pc:grpChg chg="mod">
          <ac:chgData name="Roger Halbheer" userId="a256a7e3-d8e1-4cbe-a365-586ae11378d1" providerId="ADAL" clId="{FC5DC06E-B9A1-4220-93B5-A1BD01C4D7F0}" dt="2022-02-17T10:43:39.497" v="26"/>
          <ac:grpSpMkLst>
            <pc:docMk/>
            <pc:sldMk cId="2767857539" sldId="2076136043"/>
            <ac:grpSpMk id="529" creationId="{B22FD050-F192-4648-B420-343FB88AA465}"/>
          </ac:grpSpMkLst>
        </pc:grpChg>
        <pc:grpChg chg="mod">
          <ac:chgData name="Roger Halbheer" userId="a256a7e3-d8e1-4cbe-a365-586ae11378d1" providerId="ADAL" clId="{FC5DC06E-B9A1-4220-93B5-A1BD01C4D7F0}" dt="2022-02-17T10:43:39.497" v="26"/>
          <ac:grpSpMkLst>
            <pc:docMk/>
            <pc:sldMk cId="2767857539" sldId="2076136043"/>
            <ac:grpSpMk id="532" creationId="{9C798778-7186-4C55-92CC-A4311834ECC7}"/>
          </ac:grpSpMkLst>
        </pc:grpChg>
        <pc:grpChg chg="mod">
          <ac:chgData name="Roger Halbheer" userId="a256a7e3-d8e1-4cbe-a365-586ae11378d1" providerId="ADAL" clId="{FC5DC06E-B9A1-4220-93B5-A1BD01C4D7F0}" dt="2022-02-17T10:43:39.497" v="26"/>
          <ac:grpSpMkLst>
            <pc:docMk/>
            <pc:sldMk cId="2767857539" sldId="2076136043"/>
            <ac:grpSpMk id="534" creationId="{D4648C78-85F6-4F59-9F78-E89E638C3343}"/>
          </ac:grpSpMkLst>
        </pc:grpChg>
        <pc:grpChg chg="mod">
          <ac:chgData name="Roger Halbheer" userId="a256a7e3-d8e1-4cbe-a365-586ae11378d1" providerId="ADAL" clId="{FC5DC06E-B9A1-4220-93B5-A1BD01C4D7F0}" dt="2022-02-17T10:43:39.497" v="26"/>
          <ac:grpSpMkLst>
            <pc:docMk/>
            <pc:sldMk cId="2767857539" sldId="2076136043"/>
            <ac:grpSpMk id="540" creationId="{6BDA294E-82AC-4D36-A5CA-32919F79F900}"/>
          </ac:grpSpMkLst>
        </pc:grpChg>
        <pc:grpChg chg="add del mod">
          <ac:chgData name="Roger Halbheer" userId="a256a7e3-d8e1-4cbe-a365-586ae11378d1" providerId="ADAL" clId="{FC5DC06E-B9A1-4220-93B5-A1BD01C4D7F0}" dt="2022-02-17T10:43:41.578" v="27"/>
          <ac:grpSpMkLst>
            <pc:docMk/>
            <pc:sldMk cId="2767857539" sldId="2076136043"/>
            <ac:grpSpMk id="546" creationId="{146AC300-A3DE-4B14-85F0-C43510706F05}"/>
          </ac:grpSpMkLst>
        </pc:grpChg>
        <pc:grpChg chg="add del mod">
          <ac:chgData name="Roger Halbheer" userId="a256a7e3-d8e1-4cbe-a365-586ae11378d1" providerId="ADAL" clId="{FC5DC06E-B9A1-4220-93B5-A1BD01C4D7F0}" dt="2022-02-17T10:43:41.578" v="27"/>
          <ac:grpSpMkLst>
            <pc:docMk/>
            <pc:sldMk cId="2767857539" sldId="2076136043"/>
            <ac:grpSpMk id="554" creationId="{0365C053-2E36-4C29-B057-D0C2C949DFBA}"/>
          </ac:grpSpMkLst>
        </pc:grpChg>
        <pc:grpChg chg="mod">
          <ac:chgData name="Roger Halbheer" userId="a256a7e3-d8e1-4cbe-a365-586ae11378d1" providerId="ADAL" clId="{FC5DC06E-B9A1-4220-93B5-A1BD01C4D7F0}" dt="2022-02-17T10:43:39.497" v="26"/>
          <ac:grpSpMkLst>
            <pc:docMk/>
            <pc:sldMk cId="2767857539" sldId="2076136043"/>
            <ac:grpSpMk id="555" creationId="{762AB418-00D0-4D53-801E-F4D5F38462E3}"/>
          </ac:grpSpMkLst>
        </pc:grpChg>
        <pc:grpChg chg="mod">
          <ac:chgData name="Roger Halbheer" userId="a256a7e3-d8e1-4cbe-a365-586ae11378d1" providerId="ADAL" clId="{FC5DC06E-B9A1-4220-93B5-A1BD01C4D7F0}" dt="2022-02-17T10:43:39.497" v="26"/>
          <ac:grpSpMkLst>
            <pc:docMk/>
            <pc:sldMk cId="2767857539" sldId="2076136043"/>
            <ac:grpSpMk id="556" creationId="{8DC81EF6-19C7-4C7D-947C-1E3C9EAF49EA}"/>
          </ac:grpSpMkLst>
        </pc:grpChg>
        <pc:grpChg chg="mod">
          <ac:chgData name="Roger Halbheer" userId="a256a7e3-d8e1-4cbe-a365-586ae11378d1" providerId="ADAL" clId="{FC5DC06E-B9A1-4220-93B5-A1BD01C4D7F0}" dt="2022-02-17T10:43:39.497" v="26"/>
          <ac:grpSpMkLst>
            <pc:docMk/>
            <pc:sldMk cId="2767857539" sldId="2076136043"/>
            <ac:grpSpMk id="557" creationId="{B73717B6-09EE-4808-AF63-30D464721FBE}"/>
          </ac:grpSpMkLst>
        </pc:grpChg>
        <pc:grpChg chg="mod">
          <ac:chgData name="Roger Halbheer" userId="a256a7e3-d8e1-4cbe-a365-586ae11378d1" providerId="ADAL" clId="{FC5DC06E-B9A1-4220-93B5-A1BD01C4D7F0}" dt="2022-02-17T10:43:39.497" v="26"/>
          <ac:grpSpMkLst>
            <pc:docMk/>
            <pc:sldMk cId="2767857539" sldId="2076136043"/>
            <ac:grpSpMk id="563" creationId="{34F3549B-E43C-47F3-A4BB-22EC3FEA57FD}"/>
          </ac:grpSpMkLst>
        </pc:grpChg>
        <pc:grpChg chg="mod">
          <ac:chgData name="Roger Halbheer" userId="a256a7e3-d8e1-4cbe-a365-586ae11378d1" providerId="ADAL" clId="{FC5DC06E-B9A1-4220-93B5-A1BD01C4D7F0}" dt="2022-02-17T10:43:39.497" v="26"/>
          <ac:grpSpMkLst>
            <pc:docMk/>
            <pc:sldMk cId="2767857539" sldId="2076136043"/>
            <ac:grpSpMk id="565" creationId="{8DB26784-D7F8-4222-9D5E-1D3D4853BB55}"/>
          </ac:grpSpMkLst>
        </pc:grpChg>
        <pc:grpChg chg="mod">
          <ac:chgData name="Roger Halbheer" userId="a256a7e3-d8e1-4cbe-a365-586ae11378d1" providerId="ADAL" clId="{FC5DC06E-B9A1-4220-93B5-A1BD01C4D7F0}" dt="2022-02-17T10:43:39.497" v="26"/>
          <ac:grpSpMkLst>
            <pc:docMk/>
            <pc:sldMk cId="2767857539" sldId="2076136043"/>
            <ac:grpSpMk id="567" creationId="{C9B18AF6-24A5-4D60-BEF8-D07615B99063}"/>
          </ac:grpSpMkLst>
        </pc:grpChg>
        <pc:grpChg chg="mod">
          <ac:chgData name="Roger Halbheer" userId="a256a7e3-d8e1-4cbe-a365-586ae11378d1" providerId="ADAL" clId="{FC5DC06E-B9A1-4220-93B5-A1BD01C4D7F0}" dt="2022-02-17T10:43:39.497" v="26"/>
          <ac:grpSpMkLst>
            <pc:docMk/>
            <pc:sldMk cId="2767857539" sldId="2076136043"/>
            <ac:grpSpMk id="568" creationId="{525AA5EB-7ED8-4C79-A65B-0E9208AB58B5}"/>
          </ac:grpSpMkLst>
        </pc:grpChg>
        <pc:grpChg chg="mod">
          <ac:chgData name="Roger Halbheer" userId="a256a7e3-d8e1-4cbe-a365-586ae11378d1" providerId="ADAL" clId="{FC5DC06E-B9A1-4220-93B5-A1BD01C4D7F0}" dt="2022-02-17T10:43:39.497" v="26"/>
          <ac:grpSpMkLst>
            <pc:docMk/>
            <pc:sldMk cId="2767857539" sldId="2076136043"/>
            <ac:grpSpMk id="571" creationId="{0B2A6D86-D60A-4809-AE19-7CA7F464CDFE}"/>
          </ac:grpSpMkLst>
        </pc:grpChg>
        <pc:grpChg chg="mod">
          <ac:chgData name="Roger Halbheer" userId="a256a7e3-d8e1-4cbe-a365-586ae11378d1" providerId="ADAL" clId="{FC5DC06E-B9A1-4220-93B5-A1BD01C4D7F0}" dt="2022-02-17T10:43:39.497" v="26"/>
          <ac:grpSpMkLst>
            <pc:docMk/>
            <pc:sldMk cId="2767857539" sldId="2076136043"/>
            <ac:grpSpMk id="572" creationId="{AB56487B-0892-45A6-B4E2-BBDB687D5601}"/>
          </ac:grpSpMkLst>
        </pc:grpChg>
        <pc:grpChg chg="mod">
          <ac:chgData name="Roger Halbheer" userId="a256a7e3-d8e1-4cbe-a365-586ae11378d1" providerId="ADAL" clId="{FC5DC06E-B9A1-4220-93B5-A1BD01C4D7F0}" dt="2022-02-17T10:43:39.497" v="26"/>
          <ac:grpSpMkLst>
            <pc:docMk/>
            <pc:sldMk cId="2767857539" sldId="2076136043"/>
            <ac:grpSpMk id="579" creationId="{CAE02904-A654-40BE-B640-2DA8834C35BE}"/>
          </ac:grpSpMkLst>
        </pc:grpChg>
        <pc:grpChg chg="mod">
          <ac:chgData name="Roger Halbheer" userId="a256a7e3-d8e1-4cbe-a365-586ae11378d1" providerId="ADAL" clId="{FC5DC06E-B9A1-4220-93B5-A1BD01C4D7F0}" dt="2022-02-17T10:43:39.497" v="26"/>
          <ac:grpSpMkLst>
            <pc:docMk/>
            <pc:sldMk cId="2767857539" sldId="2076136043"/>
            <ac:grpSpMk id="580" creationId="{868FB006-AF42-42E1-9A01-905F52C29A0C}"/>
          </ac:grpSpMkLst>
        </pc:grpChg>
        <pc:grpChg chg="mod">
          <ac:chgData name="Roger Halbheer" userId="a256a7e3-d8e1-4cbe-a365-586ae11378d1" providerId="ADAL" clId="{FC5DC06E-B9A1-4220-93B5-A1BD01C4D7F0}" dt="2022-02-17T10:43:39.497" v="26"/>
          <ac:grpSpMkLst>
            <pc:docMk/>
            <pc:sldMk cId="2767857539" sldId="2076136043"/>
            <ac:grpSpMk id="581" creationId="{B0857567-BB4C-4217-B5B7-E41CDE4E3845}"/>
          </ac:grpSpMkLst>
        </pc:grpChg>
        <pc:grpChg chg="mod">
          <ac:chgData name="Roger Halbheer" userId="a256a7e3-d8e1-4cbe-a365-586ae11378d1" providerId="ADAL" clId="{FC5DC06E-B9A1-4220-93B5-A1BD01C4D7F0}" dt="2022-02-17T10:43:39.497" v="26"/>
          <ac:grpSpMkLst>
            <pc:docMk/>
            <pc:sldMk cId="2767857539" sldId="2076136043"/>
            <ac:grpSpMk id="582" creationId="{7EF9B1E0-AEF3-460A-97B6-DF9BE3E5C6A6}"/>
          </ac:grpSpMkLst>
        </pc:grpChg>
        <pc:grpChg chg="mod">
          <ac:chgData name="Roger Halbheer" userId="a256a7e3-d8e1-4cbe-a365-586ae11378d1" providerId="ADAL" clId="{FC5DC06E-B9A1-4220-93B5-A1BD01C4D7F0}" dt="2022-02-17T10:43:39.497" v="26"/>
          <ac:grpSpMkLst>
            <pc:docMk/>
            <pc:sldMk cId="2767857539" sldId="2076136043"/>
            <ac:grpSpMk id="583" creationId="{6B1ED487-5EF0-4743-A9DD-B1D01D1FCC65}"/>
          </ac:grpSpMkLst>
        </pc:grpChg>
        <pc:grpChg chg="mod">
          <ac:chgData name="Roger Halbheer" userId="a256a7e3-d8e1-4cbe-a365-586ae11378d1" providerId="ADAL" clId="{FC5DC06E-B9A1-4220-93B5-A1BD01C4D7F0}" dt="2022-02-17T10:43:39.497" v="26"/>
          <ac:grpSpMkLst>
            <pc:docMk/>
            <pc:sldMk cId="2767857539" sldId="2076136043"/>
            <ac:grpSpMk id="584" creationId="{CC8BC76E-1FDE-4097-B6E6-308BAC60CE05}"/>
          </ac:grpSpMkLst>
        </pc:grpChg>
        <pc:grpChg chg="mod">
          <ac:chgData name="Roger Halbheer" userId="a256a7e3-d8e1-4cbe-a365-586ae11378d1" providerId="ADAL" clId="{FC5DC06E-B9A1-4220-93B5-A1BD01C4D7F0}" dt="2022-02-17T10:43:39.497" v="26"/>
          <ac:grpSpMkLst>
            <pc:docMk/>
            <pc:sldMk cId="2767857539" sldId="2076136043"/>
            <ac:grpSpMk id="587" creationId="{5CEF7B04-E8B9-4F52-A5B5-9A73B56954A7}"/>
          </ac:grpSpMkLst>
        </pc:grpChg>
        <pc:grpChg chg="mod">
          <ac:chgData name="Roger Halbheer" userId="a256a7e3-d8e1-4cbe-a365-586ae11378d1" providerId="ADAL" clId="{FC5DC06E-B9A1-4220-93B5-A1BD01C4D7F0}" dt="2022-02-17T10:43:39.497" v="26"/>
          <ac:grpSpMkLst>
            <pc:docMk/>
            <pc:sldMk cId="2767857539" sldId="2076136043"/>
            <ac:grpSpMk id="593" creationId="{42843F31-BFCE-440A-B4F3-27C270692D0B}"/>
          </ac:grpSpMkLst>
        </pc:grpChg>
        <pc:grpChg chg="mod">
          <ac:chgData name="Roger Halbheer" userId="a256a7e3-d8e1-4cbe-a365-586ae11378d1" providerId="ADAL" clId="{FC5DC06E-B9A1-4220-93B5-A1BD01C4D7F0}" dt="2022-02-17T10:43:39.497" v="26"/>
          <ac:grpSpMkLst>
            <pc:docMk/>
            <pc:sldMk cId="2767857539" sldId="2076136043"/>
            <ac:grpSpMk id="605" creationId="{83E2B8CB-A0E2-4FA3-8178-61CABFE5AE35}"/>
          </ac:grpSpMkLst>
        </pc:grpChg>
        <pc:grpChg chg="mod">
          <ac:chgData name="Roger Halbheer" userId="a256a7e3-d8e1-4cbe-a365-586ae11378d1" providerId="ADAL" clId="{FC5DC06E-B9A1-4220-93B5-A1BD01C4D7F0}" dt="2022-02-17T10:43:39.497" v="26"/>
          <ac:grpSpMkLst>
            <pc:docMk/>
            <pc:sldMk cId="2767857539" sldId="2076136043"/>
            <ac:grpSpMk id="611" creationId="{9A26C0C1-5B8D-44AD-9666-8D1F59836C63}"/>
          </ac:grpSpMkLst>
        </pc:grpChg>
        <pc:grpChg chg="mod">
          <ac:chgData name="Roger Halbheer" userId="a256a7e3-d8e1-4cbe-a365-586ae11378d1" providerId="ADAL" clId="{FC5DC06E-B9A1-4220-93B5-A1BD01C4D7F0}" dt="2022-02-17T10:43:39.497" v="26"/>
          <ac:grpSpMkLst>
            <pc:docMk/>
            <pc:sldMk cId="2767857539" sldId="2076136043"/>
            <ac:grpSpMk id="613" creationId="{8326E5E0-267B-4708-9EBA-58C12A5A12E5}"/>
          </ac:grpSpMkLst>
        </pc:grpChg>
        <pc:grpChg chg="mod">
          <ac:chgData name="Roger Halbheer" userId="a256a7e3-d8e1-4cbe-a365-586ae11378d1" providerId="ADAL" clId="{FC5DC06E-B9A1-4220-93B5-A1BD01C4D7F0}" dt="2022-02-17T10:43:39.497" v="26"/>
          <ac:grpSpMkLst>
            <pc:docMk/>
            <pc:sldMk cId="2767857539" sldId="2076136043"/>
            <ac:grpSpMk id="625" creationId="{ED041197-77AF-4157-B560-31578FD28D08}"/>
          </ac:grpSpMkLst>
        </pc:grpChg>
        <pc:grpChg chg="mod">
          <ac:chgData name="Roger Halbheer" userId="a256a7e3-d8e1-4cbe-a365-586ae11378d1" providerId="ADAL" clId="{FC5DC06E-B9A1-4220-93B5-A1BD01C4D7F0}" dt="2022-02-17T10:43:39.497" v="26"/>
          <ac:grpSpMkLst>
            <pc:docMk/>
            <pc:sldMk cId="2767857539" sldId="2076136043"/>
            <ac:grpSpMk id="627" creationId="{193477EE-CB7A-4898-A1A6-1CE1FF12A774}"/>
          </ac:grpSpMkLst>
        </pc:grpChg>
        <pc:grpChg chg="mod">
          <ac:chgData name="Roger Halbheer" userId="a256a7e3-d8e1-4cbe-a365-586ae11378d1" providerId="ADAL" clId="{FC5DC06E-B9A1-4220-93B5-A1BD01C4D7F0}" dt="2022-02-17T10:43:39.497" v="26"/>
          <ac:grpSpMkLst>
            <pc:docMk/>
            <pc:sldMk cId="2767857539" sldId="2076136043"/>
            <ac:grpSpMk id="630" creationId="{50F94B4D-D279-4487-A5AB-144EEA11A6E9}"/>
          </ac:grpSpMkLst>
        </pc:grpChg>
        <pc:grpChg chg="mod">
          <ac:chgData name="Roger Halbheer" userId="a256a7e3-d8e1-4cbe-a365-586ae11378d1" providerId="ADAL" clId="{FC5DC06E-B9A1-4220-93B5-A1BD01C4D7F0}" dt="2022-02-17T10:43:39.497" v="26"/>
          <ac:grpSpMkLst>
            <pc:docMk/>
            <pc:sldMk cId="2767857539" sldId="2076136043"/>
            <ac:grpSpMk id="631" creationId="{26F05F45-F29A-483F-BFA1-7346483D9954}"/>
          </ac:grpSpMkLst>
        </pc:grpChg>
        <pc:grpChg chg="mod">
          <ac:chgData name="Roger Halbheer" userId="a256a7e3-d8e1-4cbe-a365-586ae11378d1" providerId="ADAL" clId="{FC5DC06E-B9A1-4220-93B5-A1BD01C4D7F0}" dt="2022-02-17T10:43:39.497" v="26"/>
          <ac:grpSpMkLst>
            <pc:docMk/>
            <pc:sldMk cId="2767857539" sldId="2076136043"/>
            <ac:grpSpMk id="632" creationId="{5E599B75-2EF6-4365-B7CF-D73E71F8F862}"/>
          </ac:grpSpMkLst>
        </pc:grpChg>
        <pc:grpChg chg="mod">
          <ac:chgData name="Roger Halbheer" userId="a256a7e3-d8e1-4cbe-a365-586ae11378d1" providerId="ADAL" clId="{FC5DC06E-B9A1-4220-93B5-A1BD01C4D7F0}" dt="2022-02-17T10:43:39.497" v="26"/>
          <ac:grpSpMkLst>
            <pc:docMk/>
            <pc:sldMk cId="2767857539" sldId="2076136043"/>
            <ac:grpSpMk id="633" creationId="{8ED44EF2-999F-4BE5-BDEB-4EC8D0AB0A1A}"/>
          </ac:grpSpMkLst>
        </pc:grpChg>
        <pc:grpChg chg="mod">
          <ac:chgData name="Roger Halbheer" userId="a256a7e3-d8e1-4cbe-a365-586ae11378d1" providerId="ADAL" clId="{FC5DC06E-B9A1-4220-93B5-A1BD01C4D7F0}" dt="2022-02-17T10:43:39.497" v="26"/>
          <ac:grpSpMkLst>
            <pc:docMk/>
            <pc:sldMk cId="2767857539" sldId="2076136043"/>
            <ac:grpSpMk id="634" creationId="{8AFF8F97-8645-4E55-93B1-80EA19433037}"/>
          </ac:grpSpMkLst>
        </pc:grpChg>
        <pc:grpChg chg="mod">
          <ac:chgData name="Roger Halbheer" userId="a256a7e3-d8e1-4cbe-a365-586ae11378d1" providerId="ADAL" clId="{FC5DC06E-B9A1-4220-93B5-A1BD01C4D7F0}" dt="2022-02-17T10:43:39.497" v="26"/>
          <ac:grpSpMkLst>
            <pc:docMk/>
            <pc:sldMk cId="2767857539" sldId="2076136043"/>
            <ac:grpSpMk id="635" creationId="{132460F2-1A6E-4514-B9F0-9E16FA281468}"/>
          </ac:grpSpMkLst>
        </pc:grpChg>
        <pc:grpChg chg="mod">
          <ac:chgData name="Roger Halbheer" userId="a256a7e3-d8e1-4cbe-a365-586ae11378d1" providerId="ADAL" clId="{FC5DC06E-B9A1-4220-93B5-A1BD01C4D7F0}" dt="2022-02-17T10:43:39.497" v="26"/>
          <ac:grpSpMkLst>
            <pc:docMk/>
            <pc:sldMk cId="2767857539" sldId="2076136043"/>
            <ac:grpSpMk id="637" creationId="{C861040D-A8A2-4768-B9A4-7ECAEC72D0E7}"/>
          </ac:grpSpMkLst>
        </pc:grpChg>
        <pc:grpChg chg="mod">
          <ac:chgData name="Roger Halbheer" userId="a256a7e3-d8e1-4cbe-a365-586ae11378d1" providerId="ADAL" clId="{FC5DC06E-B9A1-4220-93B5-A1BD01C4D7F0}" dt="2022-02-17T10:43:39.497" v="26"/>
          <ac:grpSpMkLst>
            <pc:docMk/>
            <pc:sldMk cId="2767857539" sldId="2076136043"/>
            <ac:grpSpMk id="640" creationId="{0359317D-BE85-47A6-8E50-4E8A5A0D295F}"/>
          </ac:grpSpMkLst>
        </pc:grpChg>
        <pc:grpChg chg="mod">
          <ac:chgData name="Roger Halbheer" userId="a256a7e3-d8e1-4cbe-a365-586ae11378d1" providerId="ADAL" clId="{FC5DC06E-B9A1-4220-93B5-A1BD01C4D7F0}" dt="2022-02-17T10:43:39.497" v="26"/>
          <ac:grpSpMkLst>
            <pc:docMk/>
            <pc:sldMk cId="2767857539" sldId="2076136043"/>
            <ac:grpSpMk id="650" creationId="{ED757F6E-9790-4B00-A51D-18C027E062E4}"/>
          </ac:grpSpMkLst>
        </pc:grpChg>
        <pc:grpChg chg="mod">
          <ac:chgData name="Roger Halbheer" userId="a256a7e3-d8e1-4cbe-a365-586ae11378d1" providerId="ADAL" clId="{FC5DC06E-B9A1-4220-93B5-A1BD01C4D7F0}" dt="2022-02-17T10:43:39.497" v="26"/>
          <ac:grpSpMkLst>
            <pc:docMk/>
            <pc:sldMk cId="2767857539" sldId="2076136043"/>
            <ac:grpSpMk id="662" creationId="{4A22B512-FE25-4EF7-BD68-3002846F2839}"/>
          </ac:grpSpMkLst>
        </pc:grpChg>
        <pc:grpChg chg="mod">
          <ac:chgData name="Roger Halbheer" userId="a256a7e3-d8e1-4cbe-a365-586ae11378d1" providerId="ADAL" clId="{FC5DC06E-B9A1-4220-93B5-A1BD01C4D7F0}" dt="2022-02-17T10:43:39.497" v="26"/>
          <ac:grpSpMkLst>
            <pc:docMk/>
            <pc:sldMk cId="2767857539" sldId="2076136043"/>
            <ac:grpSpMk id="668" creationId="{55EB2BE9-8C61-45A2-840E-1834367D63EA}"/>
          </ac:grpSpMkLst>
        </pc:grpChg>
        <pc:grpChg chg="mod">
          <ac:chgData name="Roger Halbheer" userId="a256a7e3-d8e1-4cbe-a365-586ae11378d1" providerId="ADAL" clId="{FC5DC06E-B9A1-4220-93B5-A1BD01C4D7F0}" dt="2022-02-17T10:43:39.497" v="26"/>
          <ac:grpSpMkLst>
            <pc:docMk/>
            <pc:sldMk cId="2767857539" sldId="2076136043"/>
            <ac:grpSpMk id="670" creationId="{9C25B06A-3B36-433B-93D0-803F1F56E7EB}"/>
          </ac:grpSpMkLst>
        </pc:grpChg>
        <pc:grpChg chg="add del mod">
          <ac:chgData name="Roger Halbheer" userId="a256a7e3-d8e1-4cbe-a365-586ae11378d1" providerId="ADAL" clId="{FC5DC06E-B9A1-4220-93B5-A1BD01C4D7F0}" dt="2022-02-17T10:43:41.578" v="27"/>
          <ac:grpSpMkLst>
            <pc:docMk/>
            <pc:sldMk cId="2767857539" sldId="2076136043"/>
            <ac:grpSpMk id="680" creationId="{318FE856-650F-4712-A856-1D6A8B7BD5D6}"/>
          </ac:grpSpMkLst>
        </pc:grpChg>
        <pc:grpChg chg="mod">
          <ac:chgData name="Roger Halbheer" userId="a256a7e3-d8e1-4cbe-a365-586ae11378d1" providerId="ADAL" clId="{FC5DC06E-B9A1-4220-93B5-A1BD01C4D7F0}" dt="2022-02-17T10:43:39.497" v="26"/>
          <ac:grpSpMkLst>
            <pc:docMk/>
            <pc:sldMk cId="2767857539" sldId="2076136043"/>
            <ac:grpSpMk id="682" creationId="{085EA9C0-AEE7-408D-9056-65BF66A1486F}"/>
          </ac:grpSpMkLst>
        </pc:grpChg>
        <pc:grpChg chg="mod">
          <ac:chgData name="Roger Halbheer" userId="a256a7e3-d8e1-4cbe-a365-586ae11378d1" providerId="ADAL" clId="{FC5DC06E-B9A1-4220-93B5-A1BD01C4D7F0}" dt="2022-02-17T10:43:39.497" v="26"/>
          <ac:grpSpMkLst>
            <pc:docMk/>
            <pc:sldMk cId="2767857539" sldId="2076136043"/>
            <ac:grpSpMk id="685" creationId="{5EE5B83D-5387-4306-BA9F-4C44C98FF609}"/>
          </ac:grpSpMkLst>
        </pc:grpChg>
        <pc:grpChg chg="mod">
          <ac:chgData name="Roger Halbheer" userId="a256a7e3-d8e1-4cbe-a365-586ae11378d1" providerId="ADAL" clId="{FC5DC06E-B9A1-4220-93B5-A1BD01C4D7F0}" dt="2022-02-17T10:43:39.497" v="26"/>
          <ac:grpSpMkLst>
            <pc:docMk/>
            <pc:sldMk cId="2767857539" sldId="2076136043"/>
            <ac:grpSpMk id="686" creationId="{C3F6B4D1-51A4-4283-9F04-8C3DC415E5D3}"/>
          </ac:grpSpMkLst>
        </pc:grpChg>
        <pc:grpChg chg="mod">
          <ac:chgData name="Roger Halbheer" userId="a256a7e3-d8e1-4cbe-a365-586ae11378d1" providerId="ADAL" clId="{FC5DC06E-B9A1-4220-93B5-A1BD01C4D7F0}" dt="2022-02-17T10:43:39.497" v="26"/>
          <ac:grpSpMkLst>
            <pc:docMk/>
            <pc:sldMk cId="2767857539" sldId="2076136043"/>
            <ac:grpSpMk id="688" creationId="{5EDE8469-B74B-48B3-A328-5E37D0A8B07B}"/>
          </ac:grpSpMkLst>
        </pc:grpChg>
        <pc:grpChg chg="mod">
          <ac:chgData name="Roger Halbheer" userId="a256a7e3-d8e1-4cbe-a365-586ae11378d1" providerId="ADAL" clId="{FC5DC06E-B9A1-4220-93B5-A1BD01C4D7F0}" dt="2022-02-17T10:43:39.497" v="26"/>
          <ac:grpSpMkLst>
            <pc:docMk/>
            <pc:sldMk cId="2767857539" sldId="2076136043"/>
            <ac:grpSpMk id="691" creationId="{BA9CB176-D83B-4D1F-A948-F35189FA35FA}"/>
          </ac:grpSpMkLst>
        </pc:grpChg>
        <pc:grpChg chg="mod">
          <ac:chgData name="Roger Halbheer" userId="a256a7e3-d8e1-4cbe-a365-586ae11378d1" providerId="ADAL" clId="{FC5DC06E-B9A1-4220-93B5-A1BD01C4D7F0}" dt="2022-02-17T10:43:39.497" v="26"/>
          <ac:grpSpMkLst>
            <pc:docMk/>
            <pc:sldMk cId="2767857539" sldId="2076136043"/>
            <ac:grpSpMk id="692" creationId="{FE5DA659-D895-4866-BDEF-2CDB1AFE70E9}"/>
          </ac:grpSpMkLst>
        </pc:grpChg>
        <pc:grpChg chg="mod">
          <ac:chgData name="Roger Halbheer" userId="a256a7e3-d8e1-4cbe-a365-586ae11378d1" providerId="ADAL" clId="{FC5DC06E-B9A1-4220-93B5-A1BD01C4D7F0}" dt="2022-02-17T10:43:39.497" v="26"/>
          <ac:grpSpMkLst>
            <pc:docMk/>
            <pc:sldMk cId="2767857539" sldId="2076136043"/>
            <ac:grpSpMk id="693" creationId="{7F211BAF-AD34-43DC-9589-C86D21926829}"/>
          </ac:grpSpMkLst>
        </pc:grpChg>
        <pc:grpChg chg="mod">
          <ac:chgData name="Roger Halbheer" userId="a256a7e3-d8e1-4cbe-a365-586ae11378d1" providerId="ADAL" clId="{FC5DC06E-B9A1-4220-93B5-A1BD01C4D7F0}" dt="2022-02-17T10:43:39.497" v="26"/>
          <ac:grpSpMkLst>
            <pc:docMk/>
            <pc:sldMk cId="2767857539" sldId="2076136043"/>
            <ac:grpSpMk id="696" creationId="{8A39D76A-DDF4-46ED-AA7F-891906A950F7}"/>
          </ac:grpSpMkLst>
        </pc:grpChg>
        <pc:grpChg chg="mod">
          <ac:chgData name="Roger Halbheer" userId="a256a7e3-d8e1-4cbe-a365-586ae11378d1" providerId="ADAL" clId="{FC5DC06E-B9A1-4220-93B5-A1BD01C4D7F0}" dt="2022-02-17T10:43:39.497" v="26"/>
          <ac:grpSpMkLst>
            <pc:docMk/>
            <pc:sldMk cId="2767857539" sldId="2076136043"/>
            <ac:grpSpMk id="710" creationId="{1F72B6A7-C33B-477E-B739-0432A65809D0}"/>
          </ac:grpSpMkLst>
        </pc:grpChg>
        <pc:grpChg chg="add del mod">
          <ac:chgData name="Roger Halbheer" userId="a256a7e3-d8e1-4cbe-a365-586ae11378d1" providerId="ADAL" clId="{FC5DC06E-B9A1-4220-93B5-A1BD01C4D7F0}" dt="2022-02-17T10:43:52.031" v="31"/>
          <ac:grpSpMkLst>
            <pc:docMk/>
            <pc:sldMk cId="2767857539" sldId="2076136043"/>
            <ac:grpSpMk id="729" creationId="{34A4C99D-849A-4228-AEFD-3C8F09B4A32F}"/>
          </ac:grpSpMkLst>
        </pc:grpChg>
        <pc:grpChg chg="mod">
          <ac:chgData name="Roger Halbheer" userId="a256a7e3-d8e1-4cbe-a365-586ae11378d1" providerId="ADAL" clId="{FC5DC06E-B9A1-4220-93B5-A1BD01C4D7F0}" dt="2022-02-17T10:43:46.484" v="28"/>
          <ac:grpSpMkLst>
            <pc:docMk/>
            <pc:sldMk cId="2767857539" sldId="2076136043"/>
            <ac:grpSpMk id="731" creationId="{4A34BDA2-5901-40A4-9125-302D719C4CFA}"/>
          </ac:grpSpMkLst>
        </pc:grpChg>
        <pc:grpChg chg="mod">
          <ac:chgData name="Roger Halbheer" userId="a256a7e3-d8e1-4cbe-a365-586ae11378d1" providerId="ADAL" clId="{FC5DC06E-B9A1-4220-93B5-A1BD01C4D7F0}" dt="2022-02-17T10:43:46.484" v="28"/>
          <ac:grpSpMkLst>
            <pc:docMk/>
            <pc:sldMk cId="2767857539" sldId="2076136043"/>
            <ac:grpSpMk id="732" creationId="{5799A2B9-A49E-46E8-A818-24291B7B8C8F}"/>
          </ac:grpSpMkLst>
        </pc:grpChg>
        <pc:grpChg chg="add del mod">
          <ac:chgData name="Roger Halbheer" userId="a256a7e3-d8e1-4cbe-a365-586ae11378d1" providerId="ADAL" clId="{FC5DC06E-B9A1-4220-93B5-A1BD01C4D7F0}" dt="2022-02-17T10:43:52.031" v="31"/>
          <ac:grpSpMkLst>
            <pc:docMk/>
            <pc:sldMk cId="2767857539" sldId="2076136043"/>
            <ac:grpSpMk id="738" creationId="{2E2D9646-D63C-4CA9-8E88-B2EF82185B40}"/>
          </ac:grpSpMkLst>
        </pc:grpChg>
        <pc:grpChg chg="add del mod">
          <ac:chgData name="Roger Halbheer" userId="a256a7e3-d8e1-4cbe-a365-586ae11378d1" providerId="ADAL" clId="{FC5DC06E-B9A1-4220-93B5-A1BD01C4D7F0}" dt="2022-02-17T10:43:52.031" v="31"/>
          <ac:grpSpMkLst>
            <pc:docMk/>
            <pc:sldMk cId="2767857539" sldId="2076136043"/>
            <ac:grpSpMk id="742" creationId="{BE219278-75D1-4C6F-B78A-96F570D77827}"/>
          </ac:grpSpMkLst>
        </pc:grpChg>
        <pc:grpChg chg="mod">
          <ac:chgData name="Roger Halbheer" userId="a256a7e3-d8e1-4cbe-a365-586ae11378d1" providerId="ADAL" clId="{FC5DC06E-B9A1-4220-93B5-A1BD01C4D7F0}" dt="2022-02-17T10:43:46.484" v="28"/>
          <ac:grpSpMkLst>
            <pc:docMk/>
            <pc:sldMk cId="2767857539" sldId="2076136043"/>
            <ac:grpSpMk id="744" creationId="{19EBC5A1-AF25-4962-9E1D-1268388CCD27}"/>
          </ac:grpSpMkLst>
        </pc:grpChg>
        <pc:grpChg chg="mod">
          <ac:chgData name="Roger Halbheer" userId="a256a7e3-d8e1-4cbe-a365-586ae11378d1" providerId="ADAL" clId="{FC5DC06E-B9A1-4220-93B5-A1BD01C4D7F0}" dt="2022-02-17T10:43:46.484" v="28"/>
          <ac:grpSpMkLst>
            <pc:docMk/>
            <pc:sldMk cId="2767857539" sldId="2076136043"/>
            <ac:grpSpMk id="746" creationId="{A7131352-2A90-4BD2-8226-0FA73711701C}"/>
          </ac:grpSpMkLst>
        </pc:grpChg>
        <pc:grpChg chg="add del mod">
          <ac:chgData name="Roger Halbheer" userId="a256a7e3-d8e1-4cbe-a365-586ae11378d1" providerId="ADAL" clId="{FC5DC06E-B9A1-4220-93B5-A1BD01C4D7F0}" dt="2022-02-17T10:43:52.031" v="31"/>
          <ac:grpSpMkLst>
            <pc:docMk/>
            <pc:sldMk cId="2767857539" sldId="2076136043"/>
            <ac:grpSpMk id="749" creationId="{C932D3CF-09BD-4E8C-A2BF-714C1F35ECD0}"/>
          </ac:grpSpMkLst>
        </pc:grpChg>
        <pc:grpChg chg="mod">
          <ac:chgData name="Roger Halbheer" userId="a256a7e3-d8e1-4cbe-a365-586ae11378d1" providerId="ADAL" clId="{FC5DC06E-B9A1-4220-93B5-A1BD01C4D7F0}" dt="2022-02-17T10:43:46.484" v="28"/>
          <ac:grpSpMkLst>
            <pc:docMk/>
            <pc:sldMk cId="2767857539" sldId="2076136043"/>
            <ac:grpSpMk id="752" creationId="{0409B74D-2B63-4AB1-88AD-632C38AD2037}"/>
          </ac:grpSpMkLst>
        </pc:grpChg>
        <pc:grpChg chg="add del mod">
          <ac:chgData name="Roger Halbheer" userId="a256a7e3-d8e1-4cbe-a365-586ae11378d1" providerId="ADAL" clId="{FC5DC06E-B9A1-4220-93B5-A1BD01C4D7F0}" dt="2022-02-17T10:43:52.031" v="31"/>
          <ac:grpSpMkLst>
            <pc:docMk/>
            <pc:sldMk cId="2767857539" sldId="2076136043"/>
            <ac:grpSpMk id="757" creationId="{05EF9A8D-CB64-4EB2-9A3F-22E3609E24F6}"/>
          </ac:grpSpMkLst>
        </pc:grpChg>
        <pc:grpChg chg="mod">
          <ac:chgData name="Roger Halbheer" userId="a256a7e3-d8e1-4cbe-a365-586ae11378d1" providerId="ADAL" clId="{FC5DC06E-B9A1-4220-93B5-A1BD01C4D7F0}" dt="2022-02-17T10:43:46.484" v="28"/>
          <ac:grpSpMkLst>
            <pc:docMk/>
            <pc:sldMk cId="2767857539" sldId="2076136043"/>
            <ac:grpSpMk id="759" creationId="{D3B21D3F-FB2C-469F-AF1D-2D18E6407DE8}"/>
          </ac:grpSpMkLst>
        </pc:grpChg>
        <pc:grpChg chg="mod">
          <ac:chgData name="Roger Halbheer" userId="a256a7e3-d8e1-4cbe-a365-586ae11378d1" providerId="ADAL" clId="{FC5DC06E-B9A1-4220-93B5-A1BD01C4D7F0}" dt="2022-02-17T10:43:46.484" v="28"/>
          <ac:grpSpMkLst>
            <pc:docMk/>
            <pc:sldMk cId="2767857539" sldId="2076136043"/>
            <ac:grpSpMk id="760" creationId="{58356CBF-A494-4384-AC9F-A1A7588C4FE1}"/>
          </ac:grpSpMkLst>
        </pc:grpChg>
        <pc:grpChg chg="add del mod">
          <ac:chgData name="Roger Halbheer" userId="a256a7e3-d8e1-4cbe-a365-586ae11378d1" providerId="ADAL" clId="{FC5DC06E-B9A1-4220-93B5-A1BD01C4D7F0}" dt="2022-02-17T10:43:52.031" v="31"/>
          <ac:grpSpMkLst>
            <pc:docMk/>
            <pc:sldMk cId="2767857539" sldId="2076136043"/>
            <ac:grpSpMk id="778" creationId="{22551E8C-0CD7-487E-8782-FD07AD55A628}"/>
          </ac:grpSpMkLst>
        </pc:grpChg>
        <pc:grpChg chg="mod">
          <ac:chgData name="Roger Halbheer" userId="a256a7e3-d8e1-4cbe-a365-586ae11378d1" providerId="ADAL" clId="{FC5DC06E-B9A1-4220-93B5-A1BD01C4D7F0}" dt="2022-02-17T10:43:46.484" v="28"/>
          <ac:grpSpMkLst>
            <pc:docMk/>
            <pc:sldMk cId="2767857539" sldId="2076136043"/>
            <ac:grpSpMk id="779" creationId="{783FAD11-2AFE-4037-BD69-089A23B20235}"/>
          </ac:grpSpMkLst>
        </pc:grpChg>
        <pc:grpChg chg="mod">
          <ac:chgData name="Roger Halbheer" userId="a256a7e3-d8e1-4cbe-a365-586ae11378d1" providerId="ADAL" clId="{FC5DC06E-B9A1-4220-93B5-A1BD01C4D7F0}" dt="2022-02-17T10:43:46.484" v="28"/>
          <ac:grpSpMkLst>
            <pc:docMk/>
            <pc:sldMk cId="2767857539" sldId="2076136043"/>
            <ac:grpSpMk id="780" creationId="{D1CA4B70-C041-4EF2-9790-B6412F503019}"/>
          </ac:grpSpMkLst>
        </pc:grpChg>
        <pc:grpChg chg="mod">
          <ac:chgData name="Roger Halbheer" userId="a256a7e3-d8e1-4cbe-a365-586ae11378d1" providerId="ADAL" clId="{FC5DC06E-B9A1-4220-93B5-A1BD01C4D7F0}" dt="2022-02-17T10:43:46.484" v="28"/>
          <ac:grpSpMkLst>
            <pc:docMk/>
            <pc:sldMk cId="2767857539" sldId="2076136043"/>
            <ac:grpSpMk id="781" creationId="{BF817AA3-28F9-47BC-9153-B5965BE2846A}"/>
          </ac:grpSpMkLst>
        </pc:grpChg>
        <pc:grpChg chg="mod">
          <ac:chgData name="Roger Halbheer" userId="a256a7e3-d8e1-4cbe-a365-586ae11378d1" providerId="ADAL" clId="{FC5DC06E-B9A1-4220-93B5-A1BD01C4D7F0}" dt="2022-02-17T10:43:46.484" v="28"/>
          <ac:grpSpMkLst>
            <pc:docMk/>
            <pc:sldMk cId="2767857539" sldId="2076136043"/>
            <ac:grpSpMk id="782" creationId="{7AA8B00C-2B1F-4A60-B97F-75CD915B614E}"/>
          </ac:grpSpMkLst>
        </pc:grpChg>
        <pc:grpChg chg="mod">
          <ac:chgData name="Roger Halbheer" userId="a256a7e3-d8e1-4cbe-a365-586ae11378d1" providerId="ADAL" clId="{FC5DC06E-B9A1-4220-93B5-A1BD01C4D7F0}" dt="2022-02-17T10:43:46.484" v="28"/>
          <ac:grpSpMkLst>
            <pc:docMk/>
            <pc:sldMk cId="2767857539" sldId="2076136043"/>
            <ac:grpSpMk id="783" creationId="{3F9DA3DF-41AB-4034-ABF6-5FBE7B4A9FA3}"/>
          </ac:grpSpMkLst>
        </pc:grpChg>
        <pc:grpChg chg="mod">
          <ac:chgData name="Roger Halbheer" userId="a256a7e3-d8e1-4cbe-a365-586ae11378d1" providerId="ADAL" clId="{FC5DC06E-B9A1-4220-93B5-A1BD01C4D7F0}" dt="2022-02-17T10:43:46.484" v="28"/>
          <ac:grpSpMkLst>
            <pc:docMk/>
            <pc:sldMk cId="2767857539" sldId="2076136043"/>
            <ac:grpSpMk id="784" creationId="{EA497153-CBAC-4130-9C58-45B234ECC485}"/>
          </ac:grpSpMkLst>
        </pc:grpChg>
        <pc:grpChg chg="mod">
          <ac:chgData name="Roger Halbheer" userId="a256a7e3-d8e1-4cbe-a365-586ae11378d1" providerId="ADAL" clId="{FC5DC06E-B9A1-4220-93B5-A1BD01C4D7F0}" dt="2022-02-17T10:43:46.484" v="28"/>
          <ac:grpSpMkLst>
            <pc:docMk/>
            <pc:sldMk cId="2767857539" sldId="2076136043"/>
            <ac:grpSpMk id="789" creationId="{1D177FA2-76D4-4F24-970C-FA989D124F08}"/>
          </ac:grpSpMkLst>
        </pc:grpChg>
        <pc:grpChg chg="mod">
          <ac:chgData name="Roger Halbheer" userId="a256a7e3-d8e1-4cbe-a365-586ae11378d1" providerId="ADAL" clId="{FC5DC06E-B9A1-4220-93B5-A1BD01C4D7F0}" dt="2022-02-17T10:43:46.484" v="28"/>
          <ac:grpSpMkLst>
            <pc:docMk/>
            <pc:sldMk cId="2767857539" sldId="2076136043"/>
            <ac:grpSpMk id="795" creationId="{EDEDBD94-C221-4708-BFE4-5C6BD5256C86}"/>
          </ac:grpSpMkLst>
        </pc:grpChg>
        <pc:grpChg chg="mod">
          <ac:chgData name="Roger Halbheer" userId="a256a7e3-d8e1-4cbe-a365-586ae11378d1" providerId="ADAL" clId="{FC5DC06E-B9A1-4220-93B5-A1BD01C4D7F0}" dt="2022-02-17T10:43:46.484" v="28"/>
          <ac:grpSpMkLst>
            <pc:docMk/>
            <pc:sldMk cId="2767857539" sldId="2076136043"/>
            <ac:grpSpMk id="807" creationId="{21242B8E-009A-4D20-A0C0-6145C2A53D81}"/>
          </ac:grpSpMkLst>
        </pc:grpChg>
        <pc:grpChg chg="mod">
          <ac:chgData name="Roger Halbheer" userId="a256a7e3-d8e1-4cbe-a365-586ae11378d1" providerId="ADAL" clId="{FC5DC06E-B9A1-4220-93B5-A1BD01C4D7F0}" dt="2022-02-17T10:43:46.484" v="28"/>
          <ac:grpSpMkLst>
            <pc:docMk/>
            <pc:sldMk cId="2767857539" sldId="2076136043"/>
            <ac:grpSpMk id="813" creationId="{415593D3-07A4-42B6-B328-1EFAA6A34B4B}"/>
          </ac:grpSpMkLst>
        </pc:grpChg>
        <pc:grpChg chg="mod">
          <ac:chgData name="Roger Halbheer" userId="a256a7e3-d8e1-4cbe-a365-586ae11378d1" providerId="ADAL" clId="{FC5DC06E-B9A1-4220-93B5-A1BD01C4D7F0}" dt="2022-02-17T10:43:46.484" v="28"/>
          <ac:grpSpMkLst>
            <pc:docMk/>
            <pc:sldMk cId="2767857539" sldId="2076136043"/>
            <ac:grpSpMk id="815" creationId="{E5F86009-85B4-42CC-B87A-937C3BA3BB13}"/>
          </ac:grpSpMkLst>
        </pc:grpChg>
        <pc:grpChg chg="add del mod">
          <ac:chgData name="Roger Halbheer" userId="a256a7e3-d8e1-4cbe-a365-586ae11378d1" providerId="ADAL" clId="{FC5DC06E-B9A1-4220-93B5-A1BD01C4D7F0}" dt="2022-02-17T10:43:52.031" v="31"/>
          <ac:grpSpMkLst>
            <pc:docMk/>
            <pc:sldMk cId="2767857539" sldId="2076136043"/>
            <ac:grpSpMk id="821" creationId="{28CC91A0-F424-482B-B19B-42B330859456}"/>
          </ac:grpSpMkLst>
        </pc:grpChg>
        <pc:grpChg chg="mod">
          <ac:chgData name="Roger Halbheer" userId="a256a7e3-d8e1-4cbe-a365-586ae11378d1" providerId="ADAL" clId="{FC5DC06E-B9A1-4220-93B5-A1BD01C4D7F0}" dt="2022-02-17T10:43:46.484" v="28"/>
          <ac:grpSpMkLst>
            <pc:docMk/>
            <pc:sldMk cId="2767857539" sldId="2076136043"/>
            <ac:grpSpMk id="827" creationId="{42C98280-032A-405C-A849-0A58B379E489}"/>
          </ac:grpSpMkLst>
        </pc:grpChg>
        <pc:grpChg chg="add del mod">
          <ac:chgData name="Roger Halbheer" userId="a256a7e3-d8e1-4cbe-a365-586ae11378d1" providerId="ADAL" clId="{FC5DC06E-B9A1-4220-93B5-A1BD01C4D7F0}" dt="2022-02-17T10:43:52.031" v="31"/>
          <ac:grpSpMkLst>
            <pc:docMk/>
            <pc:sldMk cId="2767857539" sldId="2076136043"/>
            <ac:grpSpMk id="842" creationId="{6CECD407-08E3-42A2-A9F8-49589DB25313}"/>
          </ac:grpSpMkLst>
        </pc:grpChg>
        <pc:grpChg chg="mod">
          <ac:chgData name="Roger Halbheer" userId="a256a7e3-d8e1-4cbe-a365-586ae11378d1" providerId="ADAL" clId="{FC5DC06E-B9A1-4220-93B5-A1BD01C4D7F0}" dt="2022-02-17T10:43:46.484" v="28"/>
          <ac:grpSpMkLst>
            <pc:docMk/>
            <pc:sldMk cId="2767857539" sldId="2076136043"/>
            <ac:grpSpMk id="843" creationId="{BA0C1EC3-088C-4448-8B0B-C0619525BFB5}"/>
          </ac:grpSpMkLst>
        </pc:grpChg>
        <pc:grpChg chg="mod">
          <ac:chgData name="Roger Halbheer" userId="a256a7e3-d8e1-4cbe-a365-586ae11378d1" providerId="ADAL" clId="{FC5DC06E-B9A1-4220-93B5-A1BD01C4D7F0}" dt="2022-02-17T10:43:46.484" v="28"/>
          <ac:grpSpMkLst>
            <pc:docMk/>
            <pc:sldMk cId="2767857539" sldId="2076136043"/>
            <ac:grpSpMk id="846" creationId="{448C38F2-F33A-4019-BDC0-D82B197E2629}"/>
          </ac:grpSpMkLst>
        </pc:grpChg>
        <pc:grpChg chg="mod">
          <ac:chgData name="Roger Halbheer" userId="a256a7e3-d8e1-4cbe-a365-586ae11378d1" providerId="ADAL" clId="{FC5DC06E-B9A1-4220-93B5-A1BD01C4D7F0}" dt="2022-02-17T10:43:46.484" v="28"/>
          <ac:grpSpMkLst>
            <pc:docMk/>
            <pc:sldMk cId="2767857539" sldId="2076136043"/>
            <ac:grpSpMk id="847" creationId="{97C64560-DC33-4C7D-968B-F1F12AB9A97C}"/>
          </ac:grpSpMkLst>
        </pc:grpChg>
        <pc:grpChg chg="add del mod">
          <ac:chgData name="Roger Halbheer" userId="a256a7e3-d8e1-4cbe-a365-586ae11378d1" providerId="ADAL" clId="{FC5DC06E-B9A1-4220-93B5-A1BD01C4D7F0}" dt="2022-02-17T10:43:52.031" v="31"/>
          <ac:grpSpMkLst>
            <pc:docMk/>
            <pc:sldMk cId="2767857539" sldId="2076136043"/>
            <ac:grpSpMk id="853" creationId="{5A744F34-7469-4E22-992A-585DD4E5C8B2}"/>
          </ac:grpSpMkLst>
        </pc:grpChg>
        <pc:grpChg chg="mod">
          <ac:chgData name="Roger Halbheer" userId="a256a7e3-d8e1-4cbe-a365-586ae11378d1" providerId="ADAL" clId="{FC5DC06E-B9A1-4220-93B5-A1BD01C4D7F0}" dt="2022-02-17T10:43:46.484" v="28"/>
          <ac:grpSpMkLst>
            <pc:docMk/>
            <pc:sldMk cId="2767857539" sldId="2076136043"/>
            <ac:grpSpMk id="855" creationId="{4AB2235D-F326-4CF1-A8E3-16CB88FE0F1D}"/>
          </ac:grpSpMkLst>
        </pc:grpChg>
        <pc:grpChg chg="mod">
          <ac:chgData name="Roger Halbheer" userId="a256a7e3-d8e1-4cbe-a365-586ae11378d1" providerId="ADAL" clId="{FC5DC06E-B9A1-4220-93B5-A1BD01C4D7F0}" dt="2022-02-17T10:43:46.484" v="28"/>
          <ac:grpSpMkLst>
            <pc:docMk/>
            <pc:sldMk cId="2767857539" sldId="2076136043"/>
            <ac:grpSpMk id="856" creationId="{350272F3-D6D5-465D-9E40-735911E122CE}"/>
          </ac:grpSpMkLst>
        </pc:grpChg>
        <pc:grpChg chg="add del mod">
          <ac:chgData name="Roger Halbheer" userId="a256a7e3-d8e1-4cbe-a365-586ae11378d1" providerId="ADAL" clId="{FC5DC06E-B9A1-4220-93B5-A1BD01C4D7F0}" dt="2022-02-17T10:43:52.031" v="31"/>
          <ac:grpSpMkLst>
            <pc:docMk/>
            <pc:sldMk cId="2767857539" sldId="2076136043"/>
            <ac:grpSpMk id="863" creationId="{192FE884-611B-4B19-A69B-234441A3E572}"/>
          </ac:grpSpMkLst>
        </pc:grpChg>
        <pc:grpChg chg="add mod">
          <ac:chgData name="Roger Halbheer" userId="a256a7e3-d8e1-4cbe-a365-586ae11378d1" providerId="ADAL" clId="{FC5DC06E-B9A1-4220-93B5-A1BD01C4D7F0}" dt="2022-02-17T10:43:52.146" v="32"/>
          <ac:grpSpMkLst>
            <pc:docMk/>
            <pc:sldMk cId="2767857539" sldId="2076136043"/>
            <ac:grpSpMk id="879" creationId="{A433B1D9-34D7-40E2-8050-51491BF04E72}"/>
          </ac:grpSpMkLst>
        </pc:grpChg>
        <pc:grpChg chg="mod">
          <ac:chgData name="Roger Halbheer" userId="a256a7e3-d8e1-4cbe-a365-586ae11378d1" providerId="ADAL" clId="{FC5DC06E-B9A1-4220-93B5-A1BD01C4D7F0}" dt="2022-02-17T10:43:52.146" v="32"/>
          <ac:grpSpMkLst>
            <pc:docMk/>
            <pc:sldMk cId="2767857539" sldId="2076136043"/>
            <ac:grpSpMk id="881" creationId="{09D097B1-9AF3-4EF0-B2B5-FFDC5B9A89D2}"/>
          </ac:grpSpMkLst>
        </pc:grpChg>
        <pc:grpChg chg="mod">
          <ac:chgData name="Roger Halbheer" userId="a256a7e3-d8e1-4cbe-a365-586ae11378d1" providerId="ADAL" clId="{FC5DC06E-B9A1-4220-93B5-A1BD01C4D7F0}" dt="2022-02-17T10:43:52.146" v="32"/>
          <ac:grpSpMkLst>
            <pc:docMk/>
            <pc:sldMk cId="2767857539" sldId="2076136043"/>
            <ac:grpSpMk id="882" creationId="{589DCB7A-F365-4EEA-B126-7509EA092A07}"/>
          </ac:grpSpMkLst>
        </pc:grpChg>
        <pc:grpChg chg="add mod">
          <ac:chgData name="Roger Halbheer" userId="a256a7e3-d8e1-4cbe-a365-586ae11378d1" providerId="ADAL" clId="{FC5DC06E-B9A1-4220-93B5-A1BD01C4D7F0}" dt="2022-02-17T10:43:52.146" v="32"/>
          <ac:grpSpMkLst>
            <pc:docMk/>
            <pc:sldMk cId="2767857539" sldId="2076136043"/>
            <ac:grpSpMk id="888" creationId="{55E04CDB-068A-4D9A-A3C0-41D16477714D}"/>
          </ac:grpSpMkLst>
        </pc:grpChg>
        <pc:grpChg chg="add mod">
          <ac:chgData name="Roger Halbheer" userId="a256a7e3-d8e1-4cbe-a365-586ae11378d1" providerId="ADAL" clId="{FC5DC06E-B9A1-4220-93B5-A1BD01C4D7F0}" dt="2022-02-17T10:43:52.146" v="32"/>
          <ac:grpSpMkLst>
            <pc:docMk/>
            <pc:sldMk cId="2767857539" sldId="2076136043"/>
            <ac:grpSpMk id="892" creationId="{232E68EB-7BEB-4A9A-A6FE-8F782B436CF7}"/>
          </ac:grpSpMkLst>
        </pc:grpChg>
        <pc:grpChg chg="mod">
          <ac:chgData name="Roger Halbheer" userId="a256a7e3-d8e1-4cbe-a365-586ae11378d1" providerId="ADAL" clId="{FC5DC06E-B9A1-4220-93B5-A1BD01C4D7F0}" dt="2022-02-17T10:43:52.146" v="32"/>
          <ac:grpSpMkLst>
            <pc:docMk/>
            <pc:sldMk cId="2767857539" sldId="2076136043"/>
            <ac:grpSpMk id="894" creationId="{3B072D39-3E9B-4D36-8736-660FE5A0851B}"/>
          </ac:grpSpMkLst>
        </pc:grpChg>
        <pc:grpChg chg="mod">
          <ac:chgData name="Roger Halbheer" userId="a256a7e3-d8e1-4cbe-a365-586ae11378d1" providerId="ADAL" clId="{FC5DC06E-B9A1-4220-93B5-A1BD01C4D7F0}" dt="2022-02-17T10:43:52.146" v="32"/>
          <ac:grpSpMkLst>
            <pc:docMk/>
            <pc:sldMk cId="2767857539" sldId="2076136043"/>
            <ac:grpSpMk id="896" creationId="{FB38614E-D704-4190-8745-728A1D1FED43}"/>
          </ac:grpSpMkLst>
        </pc:grpChg>
        <pc:grpChg chg="add mod">
          <ac:chgData name="Roger Halbheer" userId="a256a7e3-d8e1-4cbe-a365-586ae11378d1" providerId="ADAL" clId="{FC5DC06E-B9A1-4220-93B5-A1BD01C4D7F0}" dt="2022-02-17T10:43:52.146" v="32"/>
          <ac:grpSpMkLst>
            <pc:docMk/>
            <pc:sldMk cId="2767857539" sldId="2076136043"/>
            <ac:grpSpMk id="899" creationId="{F4810C97-41A8-4BC0-A60A-250314ADE5E4}"/>
          </ac:grpSpMkLst>
        </pc:grpChg>
        <pc:grpChg chg="mod">
          <ac:chgData name="Roger Halbheer" userId="a256a7e3-d8e1-4cbe-a365-586ae11378d1" providerId="ADAL" clId="{FC5DC06E-B9A1-4220-93B5-A1BD01C4D7F0}" dt="2022-02-17T10:43:52.146" v="32"/>
          <ac:grpSpMkLst>
            <pc:docMk/>
            <pc:sldMk cId="2767857539" sldId="2076136043"/>
            <ac:grpSpMk id="902" creationId="{C97DD70B-09B1-468C-B577-0D79712A4DB1}"/>
          </ac:grpSpMkLst>
        </pc:grpChg>
        <pc:grpChg chg="add mod">
          <ac:chgData name="Roger Halbheer" userId="a256a7e3-d8e1-4cbe-a365-586ae11378d1" providerId="ADAL" clId="{FC5DC06E-B9A1-4220-93B5-A1BD01C4D7F0}" dt="2022-02-17T10:43:52.146" v="32"/>
          <ac:grpSpMkLst>
            <pc:docMk/>
            <pc:sldMk cId="2767857539" sldId="2076136043"/>
            <ac:grpSpMk id="907" creationId="{69C4EA06-0C78-44CE-8FD1-7F35DB4F7DF5}"/>
          </ac:grpSpMkLst>
        </pc:grpChg>
        <pc:grpChg chg="mod">
          <ac:chgData name="Roger Halbheer" userId="a256a7e3-d8e1-4cbe-a365-586ae11378d1" providerId="ADAL" clId="{FC5DC06E-B9A1-4220-93B5-A1BD01C4D7F0}" dt="2022-02-17T10:43:52.146" v="32"/>
          <ac:grpSpMkLst>
            <pc:docMk/>
            <pc:sldMk cId="2767857539" sldId="2076136043"/>
            <ac:grpSpMk id="909" creationId="{FD5E0A6F-28A7-4E29-ACED-E7EA6F76D366}"/>
          </ac:grpSpMkLst>
        </pc:grpChg>
        <pc:grpChg chg="mod">
          <ac:chgData name="Roger Halbheer" userId="a256a7e3-d8e1-4cbe-a365-586ae11378d1" providerId="ADAL" clId="{FC5DC06E-B9A1-4220-93B5-A1BD01C4D7F0}" dt="2022-02-17T10:43:52.146" v="32"/>
          <ac:grpSpMkLst>
            <pc:docMk/>
            <pc:sldMk cId="2767857539" sldId="2076136043"/>
            <ac:grpSpMk id="910" creationId="{A62C6178-8EF1-469B-8ABB-5E6384ED5A92}"/>
          </ac:grpSpMkLst>
        </pc:grpChg>
        <pc:grpChg chg="add mod">
          <ac:chgData name="Roger Halbheer" userId="a256a7e3-d8e1-4cbe-a365-586ae11378d1" providerId="ADAL" clId="{FC5DC06E-B9A1-4220-93B5-A1BD01C4D7F0}" dt="2022-02-17T10:43:52.146" v="32"/>
          <ac:grpSpMkLst>
            <pc:docMk/>
            <pc:sldMk cId="2767857539" sldId="2076136043"/>
            <ac:grpSpMk id="928" creationId="{85C20A0D-C7B6-4521-80D9-EB9339922F16}"/>
          </ac:grpSpMkLst>
        </pc:grpChg>
        <pc:grpChg chg="mod">
          <ac:chgData name="Roger Halbheer" userId="a256a7e3-d8e1-4cbe-a365-586ae11378d1" providerId="ADAL" clId="{FC5DC06E-B9A1-4220-93B5-A1BD01C4D7F0}" dt="2022-02-17T10:43:52.146" v="32"/>
          <ac:grpSpMkLst>
            <pc:docMk/>
            <pc:sldMk cId="2767857539" sldId="2076136043"/>
            <ac:grpSpMk id="929" creationId="{D901E888-98A3-4144-9EE5-7D344423073C}"/>
          </ac:grpSpMkLst>
        </pc:grpChg>
        <pc:grpChg chg="mod">
          <ac:chgData name="Roger Halbheer" userId="a256a7e3-d8e1-4cbe-a365-586ae11378d1" providerId="ADAL" clId="{FC5DC06E-B9A1-4220-93B5-A1BD01C4D7F0}" dt="2022-02-17T10:43:52.146" v="32"/>
          <ac:grpSpMkLst>
            <pc:docMk/>
            <pc:sldMk cId="2767857539" sldId="2076136043"/>
            <ac:grpSpMk id="930" creationId="{C61912CA-0A8D-4ED3-BDA9-C8BE05604B16}"/>
          </ac:grpSpMkLst>
        </pc:grpChg>
        <pc:grpChg chg="mod">
          <ac:chgData name="Roger Halbheer" userId="a256a7e3-d8e1-4cbe-a365-586ae11378d1" providerId="ADAL" clId="{FC5DC06E-B9A1-4220-93B5-A1BD01C4D7F0}" dt="2022-02-17T10:43:52.146" v="32"/>
          <ac:grpSpMkLst>
            <pc:docMk/>
            <pc:sldMk cId="2767857539" sldId="2076136043"/>
            <ac:grpSpMk id="931" creationId="{81706369-284A-425D-BA9D-D9947BF8BBAD}"/>
          </ac:grpSpMkLst>
        </pc:grpChg>
        <pc:grpChg chg="mod">
          <ac:chgData name="Roger Halbheer" userId="a256a7e3-d8e1-4cbe-a365-586ae11378d1" providerId="ADAL" clId="{FC5DC06E-B9A1-4220-93B5-A1BD01C4D7F0}" dt="2022-02-17T10:43:52.146" v="32"/>
          <ac:grpSpMkLst>
            <pc:docMk/>
            <pc:sldMk cId="2767857539" sldId="2076136043"/>
            <ac:grpSpMk id="932" creationId="{C5ECC082-AE35-40BD-9384-DB1CD851C0EF}"/>
          </ac:grpSpMkLst>
        </pc:grpChg>
        <pc:grpChg chg="mod">
          <ac:chgData name="Roger Halbheer" userId="a256a7e3-d8e1-4cbe-a365-586ae11378d1" providerId="ADAL" clId="{FC5DC06E-B9A1-4220-93B5-A1BD01C4D7F0}" dt="2022-02-17T10:43:52.146" v="32"/>
          <ac:grpSpMkLst>
            <pc:docMk/>
            <pc:sldMk cId="2767857539" sldId="2076136043"/>
            <ac:grpSpMk id="933" creationId="{3D4F5D79-E2EB-4A4E-93C2-A3AA2CB89742}"/>
          </ac:grpSpMkLst>
        </pc:grpChg>
        <pc:grpChg chg="mod">
          <ac:chgData name="Roger Halbheer" userId="a256a7e3-d8e1-4cbe-a365-586ae11378d1" providerId="ADAL" clId="{FC5DC06E-B9A1-4220-93B5-A1BD01C4D7F0}" dt="2022-02-17T10:43:52.146" v="32"/>
          <ac:grpSpMkLst>
            <pc:docMk/>
            <pc:sldMk cId="2767857539" sldId="2076136043"/>
            <ac:grpSpMk id="934" creationId="{9D94E587-6486-4BC5-8104-1111D61E7D33}"/>
          </ac:grpSpMkLst>
        </pc:grpChg>
        <pc:grpChg chg="mod">
          <ac:chgData name="Roger Halbheer" userId="a256a7e3-d8e1-4cbe-a365-586ae11378d1" providerId="ADAL" clId="{FC5DC06E-B9A1-4220-93B5-A1BD01C4D7F0}" dt="2022-02-17T10:43:52.146" v="32"/>
          <ac:grpSpMkLst>
            <pc:docMk/>
            <pc:sldMk cId="2767857539" sldId="2076136043"/>
            <ac:grpSpMk id="939" creationId="{F40580EF-6C05-4BFE-B264-3D6B9BC9EE70}"/>
          </ac:grpSpMkLst>
        </pc:grpChg>
        <pc:grpChg chg="mod">
          <ac:chgData name="Roger Halbheer" userId="a256a7e3-d8e1-4cbe-a365-586ae11378d1" providerId="ADAL" clId="{FC5DC06E-B9A1-4220-93B5-A1BD01C4D7F0}" dt="2022-02-17T10:43:52.146" v="32"/>
          <ac:grpSpMkLst>
            <pc:docMk/>
            <pc:sldMk cId="2767857539" sldId="2076136043"/>
            <ac:grpSpMk id="945" creationId="{2C11BBE2-5465-4EBF-A290-759E1E8EBBFD}"/>
          </ac:grpSpMkLst>
        </pc:grpChg>
        <pc:grpChg chg="mod">
          <ac:chgData name="Roger Halbheer" userId="a256a7e3-d8e1-4cbe-a365-586ae11378d1" providerId="ADAL" clId="{FC5DC06E-B9A1-4220-93B5-A1BD01C4D7F0}" dt="2022-02-17T10:43:52.146" v="32"/>
          <ac:grpSpMkLst>
            <pc:docMk/>
            <pc:sldMk cId="2767857539" sldId="2076136043"/>
            <ac:grpSpMk id="957" creationId="{2286BAF1-0A35-4C5F-B51D-E691B811DE92}"/>
          </ac:grpSpMkLst>
        </pc:grpChg>
        <pc:grpChg chg="mod">
          <ac:chgData name="Roger Halbheer" userId="a256a7e3-d8e1-4cbe-a365-586ae11378d1" providerId="ADAL" clId="{FC5DC06E-B9A1-4220-93B5-A1BD01C4D7F0}" dt="2022-02-17T10:43:52.146" v="32"/>
          <ac:grpSpMkLst>
            <pc:docMk/>
            <pc:sldMk cId="2767857539" sldId="2076136043"/>
            <ac:grpSpMk id="963" creationId="{8C66BE8A-7E36-45B1-8099-2B4CF4E1794F}"/>
          </ac:grpSpMkLst>
        </pc:grpChg>
        <pc:grpChg chg="mod">
          <ac:chgData name="Roger Halbheer" userId="a256a7e3-d8e1-4cbe-a365-586ae11378d1" providerId="ADAL" clId="{FC5DC06E-B9A1-4220-93B5-A1BD01C4D7F0}" dt="2022-02-17T10:43:52.146" v="32"/>
          <ac:grpSpMkLst>
            <pc:docMk/>
            <pc:sldMk cId="2767857539" sldId="2076136043"/>
            <ac:grpSpMk id="965" creationId="{09476A55-7654-4935-88AE-C61A648DD340}"/>
          </ac:grpSpMkLst>
        </pc:grpChg>
        <pc:grpChg chg="add mod">
          <ac:chgData name="Roger Halbheer" userId="a256a7e3-d8e1-4cbe-a365-586ae11378d1" providerId="ADAL" clId="{FC5DC06E-B9A1-4220-93B5-A1BD01C4D7F0}" dt="2022-02-17T10:43:52.146" v="32"/>
          <ac:grpSpMkLst>
            <pc:docMk/>
            <pc:sldMk cId="2767857539" sldId="2076136043"/>
            <ac:grpSpMk id="971" creationId="{13615DA9-7A9B-45F5-A1DA-CB4FB5274AB2}"/>
          </ac:grpSpMkLst>
        </pc:grpChg>
        <pc:grpChg chg="mod">
          <ac:chgData name="Roger Halbheer" userId="a256a7e3-d8e1-4cbe-a365-586ae11378d1" providerId="ADAL" clId="{FC5DC06E-B9A1-4220-93B5-A1BD01C4D7F0}" dt="2022-02-17T10:43:52.146" v="32"/>
          <ac:grpSpMkLst>
            <pc:docMk/>
            <pc:sldMk cId="2767857539" sldId="2076136043"/>
            <ac:grpSpMk id="977" creationId="{9BC11637-429D-48BC-BDDC-5FC219A70B12}"/>
          </ac:grpSpMkLst>
        </pc:grpChg>
        <pc:grpChg chg="add mod">
          <ac:chgData name="Roger Halbheer" userId="a256a7e3-d8e1-4cbe-a365-586ae11378d1" providerId="ADAL" clId="{FC5DC06E-B9A1-4220-93B5-A1BD01C4D7F0}" dt="2022-02-17T10:43:52.146" v="32"/>
          <ac:grpSpMkLst>
            <pc:docMk/>
            <pc:sldMk cId="2767857539" sldId="2076136043"/>
            <ac:grpSpMk id="992" creationId="{5D13A627-C4A8-4133-848B-C8C9C0661D05}"/>
          </ac:grpSpMkLst>
        </pc:grpChg>
        <pc:grpChg chg="mod">
          <ac:chgData name="Roger Halbheer" userId="a256a7e3-d8e1-4cbe-a365-586ae11378d1" providerId="ADAL" clId="{FC5DC06E-B9A1-4220-93B5-A1BD01C4D7F0}" dt="2022-02-17T10:43:52.146" v="32"/>
          <ac:grpSpMkLst>
            <pc:docMk/>
            <pc:sldMk cId="2767857539" sldId="2076136043"/>
            <ac:grpSpMk id="993" creationId="{A4675B43-CE3C-4EF0-914D-EAFD06B23D55}"/>
          </ac:grpSpMkLst>
        </pc:grpChg>
        <pc:grpChg chg="mod">
          <ac:chgData name="Roger Halbheer" userId="a256a7e3-d8e1-4cbe-a365-586ae11378d1" providerId="ADAL" clId="{FC5DC06E-B9A1-4220-93B5-A1BD01C4D7F0}" dt="2022-02-17T10:43:52.146" v="32"/>
          <ac:grpSpMkLst>
            <pc:docMk/>
            <pc:sldMk cId="2767857539" sldId="2076136043"/>
            <ac:grpSpMk id="996" creationId="{2CEE38D3-4516-4CC3-941A-D050A3C9EF02}"/>
          </ac:grpSpMkLst>
        </pc:grpChg>
        <pc:grpChg chg="mod">
          <ac:chgData name="Roger Halbheer" userId="a256a7e3-d8e1-4cbe-a365-586ae11378d1" providerId="ADAL" clId="{FC5DC06E-B9A1-4220-93B5-A1BD01C4D7F0}" dt="2022-02-17T10:43:52.146" v="32"/>
          <ac:grpSpMkLst>
            <pc:docMk/>
            <pc:sldMk cId="2767857539" sldId="2076136043"/>
            <ac:grpSpMk id="997" creationId="{6ACF5375-2B4A-4A26-9313-CFD5DFF5636E}"/>
          </ac:grpSpMkLst>
        </pc:grpChg>
        <pc:grpChg chg="add mod">
          <ac:chgData name="Roger Halbheer" userId="a256a7e3-d8e1-4cbe-a365-586ae11378d1" providerId="ADAL" clId="{FC5DC06E-B9A1-4220-93B5-A1BD01C4D7F0}" dt="2022-02-17T10:43:52.146" v="32"/>
          <ac:grpSpMkLst>
            <pc:docMk/>
            <pc:sldMk cId="2767857539" sldId="2076136043"/>
            <ac:grpSpMk id="1003" creationId="{C4C184EF-962E-45C2-AC5D-E6E098F2FA98}"/>
          </ac:grpSpMkLst>
        </pc:grpChg>
        <pc:grpChg chg="mod">
          <ac:chgData name="Roger Halbheer" userId="a256a7e3-d8e1-4cbe-a365-586ae11378d1" providerId="ADAL" clId="{FC5DC06E-B9A1-4220-93B5-A1BD01C4D7F0}" dt="2022-02-17T10:43:52.146" v="32"/>
          <ac:grpSpMkLst>
            <pc:docMk/>
            <pc:sldMk cId="2767857539" sldId="2076136043"/>
            <ac:grpSpMk id="1005" creationId="{144C9812-A8A3-4076-9E23-5F83248F00D5}"/>
          </ac:grpSpMkLst>
        </pc:grpChg>
        <pc:grpChg chg="mod">
          <ac:chgData name="Roger Halbheer" userId="a256a7e3-d8e1-4cbe-a365-586ae11378d1" providerId="ADAL" clId="{FC5DC06E-B9A1-4220-93B5-A1BD01C4D7F0}" dt="2022-02-17T10:43:52.146" v="32"/>
          <ac:grpSpMkLst>
            <pc:docMk/>
            <pc:sldMk cId="2767857539" sldId="2076136043"/>
            <ac:grpSpMk id="1006" creationId="{47A5A99C-F868-4BEE-B5DB-C39AA7D5B979}"/>
          </ac:grpSpMkLst>
        </pc:grpChg>
        <pc:grpChg chg="add mod">
          <ac:chgData name="Roger Halbheer" userId="a256a7e3-d8e1-4cbe-a365-586ae11378d1" providerId="ADAL" clId="{FC5DC06E-B9A1-4220-93B5-A1BD01C4D7F0}" dt="2022-02-17T10:43:52.146" v="32"/>
          <ac:grpSpMkLst>
            <pc:docMk/>
            <pc:sldMk cId="2767857539" sldId="2076136043"/>
            <ac:grpSpMk id="1013" creationId="{507F298E-47FF-4422-8ADE-7EA81BB196B4}"/>
          </ac:grpSpMkLst>
        </pc:grpChg>
        <pc:picChg chg="del">
          <ac:chgData name="Roger Halbheer" userId="a256a7e3-d8e1-4cbe-a365-586ae11378d1" providerId="ADAL" clId="{FC5DC06E-B9A1-4220-93B5-A1BD01C4D7F0}" dt="2022-02-17T10:43:38.348" v="25" actId="478"/>
          <ac:picMkLst>
            <pc:docMk/>
            <pc:sldMk cId="2767857539" sldId="2076136043"/>
            <ac:picMk id="166" creationId="{1C59EA5C-4B29-4A74-9CF4-F7716D97AB19}"/>
          </ac:picMkLst>
        </pc:picChg>
        <pc:picChg chg="mod">
          <ac:chgData name="Roger Halbheer" userId="a256a7e3-d8e1-4cbe-a365-586ae11378d1" providerId="ADAL" clId="{FC5DC06E-B9A1-4220-93B5-A1BD01C4D7F0}" dt="2022-02-17T10:43:39.497" v="26"/>
          <ac:picMkLst>
            <pc:docMk/>
            <pc:sldMk cId="2767857539" sldId="2076136043"/>
            <ac:picMk id="197" creationId="{9A2B23D4-F3DD-4B1A-BDCC-3E3AE38F5F75}"/>
          </ac:picMkLst>
        </pc:picChg>
        <pc:picChg chg="mod">
          <ac:chgData name="Roger Halbheer" userId="a256a7e3-d8e1-4cbe-a365-586ae11378d1" providerId="ADAL" clId="{FC5DC06E-B9A1-4220-93B5-A1BD01C4D7F0}" dt="2022-02-17T10:43:39.497" v="26"/>
          <ac:picMkLst>
            <pc:docMk/>
            <pc:sldMk cId="2767857539" sldId="2076136043"/>
            <ac:picMk id="199" creationId="{010B08CC-9A9F-4463-B803-CAAC9A0EE7BE}"/>
          </ac:picMkLst>
        </pc:picChg>
        <pc:picChg chg="mod">
          <ac:chgData name="Roger Halbheer" userId="a256a7e3-d8e1-4cbe-a365-586ae11378d1" providerId="ADAL" clId="{FC5DC06E-B9A1-4220-93B5-A1BD01C4D7F0}" dt="2022-02-17T10:43:39.497" v="26"/>
          <ac:picMkLst>
            <pc:docMk/>
            <pc:sldMk cId="2767857539" sldId="2076136043"/>
            <ac:picMk id="212" creationId="{CFCC0095-3DC8-4A3D-835D-F7AF048AC218}"/>
          </ac:picMkLst>
        </pc:picChg>
        <pc:picChg chg="mod">
          <ac:chgData name="Roger Halbheer" userId="a256a7e3-d8e1-4cbe-a365-586ae11378d1" providerId="ADAL" clId="{FC5DC06E-B9A1-4220-93B5-A1BD01C4D7F0}" dt="2022-02-17T10:43:39.497" v="26"/>
          <ac:picMkLst>
            <pc:docMk/>
            <pc:sldMk cId="2767857539" sldId="2076136043"/>
            <ac:picMk id="213" creationId="{2B2053D3-25B2-4E27-A2B4-EC2D1230E0CA}"/>
          </ac:picMkLst>
        </pc:picChg>
        <pc:picChg chg="mod">
          <ac:chgData name="Roger Halbheer" userId="a256a7e3-d8e1-4cbe-a365-586ae11378d1" providerId="ADAL" clId="{FC5DC06E-B9A1-4220-93B5-A1BD01C4D7F0}" dt="2022-02-17T10:43:39.497" v="26"/>
          <ac:picMkLst>
            <pc:docMk/>
            <pc:sldMk cId="2767857539" sldId="2076136043"/>
            <ac:picMk id="214" creationId="{776AFA25-AC6E-4F24-8DD9-25596A830CC9}"/>
          </ac:picMkLst>
        </pc:picChg>
        <pc:picChg chg="mod">
          <ac:chgData name="Roger Halbheer" userId="a256a7e3-d8e1-4cbe-a365-586ae11378d1" providerId="ADAL" clId="{FC5DC06E-B9A1-4220-93B5-A1BD01C4D7F0}" dt="2022-02-17T10:43:39.497" v="26"/>
          <ac:picMkLst>
            <pc:docMk/>
            <pc:sldMk cId="2767857539" sldId="2076136043"/>
            <ac:picMk id="219" creationId="{83379FF6-6D88-4828-BD1A-0FFBA31F125C}"/>
          </ac:picMkLst>
        </pc:picChg>
        <pc:picChg chg="mod">
          <ac:chgData name="Roger Halbheer" userId="a256a7e3-d8e1-4cbe-a365-586ae11378d1" providerId="ADAL" clId="{FC5DC06E-B9A1-4220-93B5-A1BD01C4D7F0}" dt="2022-02-17T10:43:39.497" v="26"/>
          <ac:picMkLst>
            <pc:docMk/>
            <pc:sldMk cId="2767857539" sldId="2076136043"/>
            <ac:picMk id="220" creationId="{64B0090B-76D5-4BED-940A-FEA466E11466}"/>
          </ac:picMkLst>
        </pc:picChg>
        <pc:picChg chg="mod">
          <ac:chgData name="Roger Halbheer" userId="a256a7e3-d8e1-4cbe-a365-586ae11378d1" providerId="ADAL" clId="{FC5DC06E-B9A1-4220-93B5-A1BD01C4D7F0}" dt="2022-02-17T10:43:39.497" v="26"/>
          <ac:picMkLst>
            <pc:docMk/>
            <pc:sldMk cId="2767857539" sldId="2076136043"/>
            <ac:picMk id="221" creationId="{EF8AE787-D0E6-4633-8E73-114B78600DF3}"/>
          </ac:picMkLst>
        </pc:picChg>
        <pc:picChg chg="mod">
          <ac:chgData name="Roger Halbheer" userId="a256a7e3-d8e1-4cbe-a365-586ae11378d1" providerId="ADAL" clId="{FC5DC06E-B9A1-4220-93B5-A1BD01C4D7F0}" dt="2022-02-17T10:43:39.497" v="26"/>
          <ac:picMkLst>
            <pc:docMk/>
            <pc:sldMk cId="2767857539" sldId="2076136043"/>
            <ac:picMk id="222" creationId="{3BEFBD80-2289-4097-901B-0DBD21C2789B}"/>
          </ac:picMkLst>
        </pc:picChg>
        <pc:picChg chg="mod">
          <ac:chgData name="Roger Halbheer" userId="a256a7e3-d8e1-4cbe-a365-586ae11378d1" providerId="ADAL" clId="{FC5DC06E-B9A1-4220-93B5-A1BD01C4D7F0}" dt="2022-02-17T10:43:39.497" v="26"/>
          <ac:picMkLst>
            <pc:docMk/>
            <pc:sldMk cId="2767857539" sldId="2076136043"/>
            <ac:picMk id="224" creationId="{0BFE17E3-A694-4C2C-949A-524EAD7D880B}"/>
          </ac:picMkLst>
        </pc:picChg>
        <pc:picChg chg="mod">
          <ac:chgData name="Roger Halbheer" userId="a256a7e3-d8e1-4cbe-a365-586ae11378d1" providerId="ADAL" clId="{FC5DC06E-B9A1-4220-93B5-A1BD01C4D7F0}" dt="2022-02-17T10:43:39.497" v="26"/>
          <ac:picMkLst>
            <pc:docMk/>
            <pc:sldMk cId="2767857539" sldId="2076136043"/>
            <ac:picMk id="225" creationId="{413763A8-990D-48B4-B70B-F758D48B856F}"/>
          </ac:picMkLst>
        </pc:picChg>
        <pc:picChg chg="mod">
          <ac:chgData name="Roger Halbheer" userId="a256a7e3-d8e1-4cbe-a365-586ae11378d1" providerId="ADAL" clId="{FC5DC06E-B9A1-4220-93B5-A1BD01C4D7F0}" dt="2022-02-17T10:43:39.497" v="26"/>
          <ac:picMkLst>
            <pc:docMk/>
            <pc:sldMk cId="2767857539" sldId="2076136043"/>
            <ac:picMk id="226" creationId="{70FE2B74-937D-4CE2-82A9-47786EB552AE}"/>
          </ac:picMkLst>
        </pc:picChg>
        <pc:picChg chg="mod">
          <ac:chgData name="Roger Halbheer" userId="a256a7e3-d8e1-4cbe-a365-586ae11378d1" providerId="ADAL" clId="{FC5DC06E-B9A1-4220-93B5-A1BD01C4D7F0}" dt="2022-02-17T10:43:39.497" v="26"/>
          <ac:picMkLst>
            <pc:docMk/>
            <pc:sldMk cId="2767857539" sldId="2076136043"/>
            <ac:picMk id="250" creationId="{8EC67D03-A02C-4E88-BD09-64F15F38DC20}"/>
          </ac:picMkLst>
        </pc:picChg>
        <pc:picChg chg="mod">
          <ac:chgData name="Roger Halbheer" userId="a256a7e3-d8e1-4cbe-a365-586ae11378d1" providerId="ADAL" clId="{FC5DC06E-B9A1-4220-93B5-A1BD01C4D7F0}" dt="2022-02-17T10:43:39.497" v="26"/>
          <ac:picMkLst>
            <pc:docMk/>
            <pc:sldMk cId="2767857539" sldId="2076136043"/>
            <ac:picMk id="254" creationId="{879707AC-3600-4CBA-BC98-849A0CF98ED5}"/>
          </ac:picMkLst>
        </pc:picChg>
        <pc:picChg chg="mod">
          <ac:chgData name="Roger Halbheer" userId="a256a7e3-d8e1-4cbe-a365-586ae11378d1" providerId="ADAL" clId="{FC5DC06E-B9A1-4220-93B5-A1BD01C4D7F0}" dt="2022-02-17T10:43:39.497" v="26"/>
          <ac:picMkLst>
            <pc:docMk/>
            <pc:sldMk cId="2767857539" sldId="2076136043"/>
            <ac:picMk id="256" creationId="{05B58245-2303-4843-A5FD-8909FE5B07FC}"/>
          </ac:picMkLst>
        </pc:picChg>
        <pc:picChg chg="mod">
          <ac:chgData name="Roger Halbheer" userId="a256a7e3-d8e1-4cbe-a365-586ae11378d1" providerId="ADAL" clId="{FC5DC06E-B9A1-4220-93B5-A1BD01C4D7F0}" dt="2022-02-17T10:43:39.497" v="26"/>
          <ac:picMkLst>
            <pc:docMk/>
            <pc:sldMk cId="2767857539" sldId="2076136043"/>
            <ac:picMk id="257" creationId="{F79B1393-9563-4467-98B7-DDF2D7A55114}"/>
          </ac:picMkLst>
        </pc:picChg>
        <pc:picChg chg="mod">
          <ac:chgData name="Roger Halbheer" userId="a256a7e3-d8e1-4cbe-a365-586ae11378d1" providerId="ADAL" clId="{FC5DC06E-B9A1-4220-93B5-A1BD01C4D7F0}" dt="2022-02-17T10:43:39.497" v="26"/>
          <ac:picMkLst>
            <pc:docMk/>
            <pc:sldMk cId="2767857539" sldId="2076136043"/>
            <ac:picMk id="258" creationId="{B0E5FF8B-E5D0-4ABD-9387-16B4BAF9D128}"/>
          </ac:picMkLst>
        </pc:picChg>
        <pc:picChg chg="mod">
          <ac:chgData name="Roger Halbheer" userId="a256a7e3-d8e1-4cbe-a365-586ae11378d1" providerId="ADAL" clId="{FC5DC06E-B9A1-4220-93B5-A1BD01C4D7F0}" dt="2022-02-17T10:43:39.497" v="26"/>
          <ac:picMkLst>
            <pc:docMk/>
            <pc:sldMk cId="2767857539" sldId="2076136043"/>
            <ac:picMk id="259" creationId="{1BBE5373-8304-424B-937B-2E09ED410B73}"/>
          </ac:picMkLst>
        </pc:picChg>
        <pc:picChg chg="mod">
          <ac:chgData name="Roger Halbheer" userId="a256a7e3-d8e1-4cbe-a365-586ae11378d1" providerId="ADAL" clId="{FC5DC06E-B9A1-4220-93B5-A1BD01C4D7F0}" dt="2022-02-17T10:43:39.497" v="26"/>
          <ac:picMkLst>
            <pc:docMk/>
            <pc:sldMk cId="2767857539" sldId="2076136043"/>
            <ac:picMk id="285" creationId="{224AF3D8-06A0-49F3-8F7E-935A6050DDFF}"/>
          </ac:picMkLst>
        </pc:picChg>
        <pc:picChg chg="mod">
          <ac:chgData name="Roger Halbheer" userId="a256a7e3-d8e1-4cbe-a365-586ae11378d1" providerId="ADAL" clId="{FC5DC06E-B9A1-4220-93B5-A1BD01C4D7F0}" dt="2022-02-17T10:43:39.497" v="26"/>
          <ac:picMkLst>
            <pc:docMk/>
            <pc:sldMk cId="2767857539" sldId="2076136043"/>
            <ac:picMk id="290" creationId="{470C41DF-E5BD-4C19-B472-BD95718F940F}"/>
          </ac:picMkLst>
        </pc:picChg>
        <pc:picChg chg="mod">
          <ac:chgData name="Roger Halbheer" userId="a256a7e3-d8e1-4cbe-a365-586ae11378d1" providerId="ADAL" clId="{FC5DC06E-B9A1-4220-93B5-A1BD01C4D7F0}" dt="2022-02-17T10:43:39.497" v="26"/>
          <ac:picMkLst>
            <pc:docMk/>
            <pc:sldMk cId="2767857539" sldId="2076136043"/>
            <ac:picMk id="296" creationId="{AE20826D-F649-429F-A332-0B3B14B0CCF0}"/>
          </ac:picMkLst>
        </pc:picChg>
        <pc:picChg chg="mod">
          <ac:chgData name="Roger Halbheer" userId="a256a7e3-d8e1-4cbe-a365-586ae11378d1" providerId="ADAL" clId="{FC5DC06E-B9A1-4220-93B5-A1BD01C4D7F0}" dt="2022-02-17T10:43:39.497" v="26"/>
          <ac:picMkLst>
            <pc:docMk/>
            <pc:sldMk cId="2767857539" sldId="2076136043"/>
            <ac:picMk id="301" creationId="{9225209C-AFF9-4130-9B6B-B7348180B4ED}"/>
          </ac:picMkLst>
        </pc:picChg>
        <pc:picChg chg="mod">
          <ac:chgData name="Roger Halbheer" userId="a256a7e3-d8e1-4cbe-a365-586ae11378d1" providerId="ADAL" clId="{FC5DC06E-B9A1-4220-93B5-A1BD01C4D7F0}" dt="2022-02-17T10:43:39.497" v="26"/>
          <ac:picMkLst>
            <pc:docMk/>
            <pc:sldMk cId="2767857539" sldId="2076136043"/>
            <ac:picMk id="306" creationId="{0C068370-C9B5-4A08-AD30-8C68841695CC}"/>
          </ac:picMkLst>
        </pc:picChg>
        <pc:picChg chg="mod">
          <ac:chgData name="Roger Halbheer" userId="a256a7e3-d8e1-4cbe-a365-586ae11378d1" providerId="ADAL" clId="{FC5DC06E-B9A1-4220-93B5-A1BD01C4D7F0}" dt="2022-02-17T10:43:39.497" v="26"/>
          <ac:picMkLst>
            <pc:docMk/>
            <pc:sldMk cId="2767857539" sldId="2076136043"/>
            <ac:picMk id="307" creationId="{5876A699-DA08-4111-8814-95907AE9E836}"/>
          </ac:picMkLst>
        </pc:picChg>
        <pc:picChg chg="mod">
          <ac:chgData name="Roger Halbheer" userId="a256a7e3-d8e1-4cbe-a365-586ae11378d1" providerId="ADAL" clId="{FC5DC06E-B9A1-4220-93B5-A1BD01C4D7F0}" dt="2022-02-17T10:43:39.497" v="26"/>
          <ac:picMkLst>
            <pc:docMk/>
            <pc:sldMk cId="2767857539" sldId="2076136043"/>
            <ac:picMk id="308" creationId="{C7BC0019-4BF7-4545-9D9B-387FE57B8E15}"/>
          </ac:picMkLst>
        </pc:picChg>
        <pc:picChg chg="mod">
          <ac:chgData name="Roger Halbheer" userId="a256a7e3-d8e1-4cbe-a365-586ae11378d1" providerId="ADAL" clId="{FC5DC06E-B9A1-4220-93B5-A1BD01C4D7F0}" dt="2022-02-17T10:43:39.497" v="26"/>
          <ac:picMkLst>
            <pc:docMk/>
            <pc:sldMk cId="2767857539" sldId="2076136043"/>
            <ac:picMk id="309" creationId="{72A2AC06-A7C8-465D-813A-7D9D99E4C418}"/>
          </ac:picMkLst>
        </pc:picChg>
        <pc:picChg chg="mod">
          <ac:chgData name="Roger Halbheer" userId="a256a7e3-d8e1-4cbe-a365-586ae11378d1" providerId="ADAL" clId="{FC5DC06E-B9A1-4220-93B5-A1BD01C4D7F0}" dt="2022-02-17T10:43:39.497" v="26"/>
          <ac:picMkLst>
            <pc:docMk/>
            <pc:sldMk cId="2767857539" sldId="2076136043"/>
            <ac:picMk id="310" creationId="{8DFF5A06-BC70-4E1E-B2D6-01CE905190A4}"/>
          </ac:picMkLst>
        </pc:picChg>
        <pc:picChg chg="mod">
          <ac:chgData name="Roger Halbheer" userId="a256a7e3-d8e1-4cbe-a365-586ae11378d1" providerId="ADAL" clId="{FC5DC06E-B9A1-4220-93B5-A1BD01C4D7F0}" dt="2022-02-17T10:43:39.497" v="26"/>
          <ac:picMkLst>
            <pc:docMk/>
            <pc:sldMk cId="2767857539" sldId="2076136043"/>
            <ac:picMk id="311" creationId="{824D9CE0-11FF-4A41-9CDC-6A1555CDBCEF}"/>
          </ac:picMkLst>
        </pc:picChg>
        <pc:picChg chg="mod">
          <ac:chgData name="Roger Halbheer" userId="a256a7e3-d8e1-4cbe-a365-586ae11378d1" providerId="ADAL" clId="{FC5DC06E-B9A1-4220-93B5-A1BD01C4D7F0}" dt="2022-02-17T10:43:39.497" v="26"/>
          <ac:picMkLst>
            <pc:docMk/>
            <pc:sldMk cId="2767857539" sldId="2076136043"/>
            <ac:picMk id="312" creationId="{134D6249-CFE9-4EFB-98EC-9267D11F9932}"/>
          </ac:picMkLst>
        </pc:picChg>
        <pc:picChg chg="mod">
          <ac:chgData name="Roger Halbheer" userId="a256a7e3-d8e1-4cbe-a365-586ae11378d1" providerId="ADAL" clId="{FC5DC06E-B9A1-4220-93B5-A1BD01C4D7F0}" dt="2022-02-17T10:43:39.497" v="26"/>
          <ac:picMkLst>
            <pc:docMk/>
            <pc:sldMk cId="2767857539" sldId="2076136043"/>
            <ac:picMk id="314" creationId="{B2C23ADB-3B2A-4911-B8FB-64922097B102}"/>
          </ac:picMkLst>
        </pc:picChg>
        <pc:picChg chg="mod">
          <ac:chgData name="Roger Halbheer" userId="a256a7e3-d8e1-4cbe-a365-586ae11378d1" providerId="ADAL" clId="{FC5DC06E-B9A1-4220-93B5-A1BD01C4D7F0}" dt="2022-02-17T10:43:39.497" v="26"/>
          <ac:picMkLst>
            <pc:docMk/>
            <pc:sldMk cId="2767857539" sldId="2076136043"/>
            <ac:picMk id="325" creationId="{E4FFDC08-35BB-4A8D-9EB5-5BB3062BFD0C}"/>
          </ac:picMkLst>
        </pc:picChg>
        <pc:picChg chg="mod">
          <ac:chgData name="Roger Halbheer" userId="a256a7e3-d8e1-4cbe-a365-586ae11378d1" providerId="ADAL" clId="{FC5DC06E-B9A1-4220-93B5-A1BD01C4D7F0}" dt="2022-02-17T10:43:39.497" v="26"/>
          <ac:picMkLst>
            <pc:docMk/>
            <pc:sldMk cId="2767857539" sldId="2076136043"/>
            <ac:picMk id="330" creationId="{DD41838B-1C44-47D9-B0BA-1F00BFE1127D}"/>
          </ac:picMkLst>
        </pc:picChg>
        <pc:picChg chg="del">
          <ac:chgData name="Roger Halbheer" userId="a256a7e3-d8e1-4cbe-a365-586ae11378d1" providerId="ADAL" clId="{FC5DC06E-B9A1-4220-93B5-A1BD01C4D7F0}" dt="2022-02-17T10:43:38.348" v="25" actId="478"/>
          <ac:picMkLst>
            <pc:docMk/>
            <pc:sldMk cId="2767857539" sldId="2076136043"/>
            <ac:picMk id="407" creationId="{803976FE-2C93-4420-B5D9-7381D115639E}"/>
          </ac:picMkLst>
        </pc:picChg>
        <pc:picChg chg="del">
          <ac:chgData name="Roger Halbheer" userId="a256a7e3-d8e1-4cbe-a365-586ae11378d1" providerId="ADAL" clId="{FC5DC06E-B9A1-4220-93B5-A1BD01C4D7F0}" dt="2022-02-17T10:43:38.348" v="25" actId="478"/>
          <ac:picMkLst>
            <pc:docMk/>
            <pc:sldMk cId="2767857539" sldId="2076136043"/>
            <ac:picMk id="408" creationId="{629CB2D4-9AE1-44C2-8922-1AB2A8F04E29}"/>
          </ac:picMkLst>
        </pc:picChg>
        <pc:picChg chg="mod">
          <ac:chgData name="Roger Halbheer" userId="a256a7e3-d8e1-4cbe-a365-586ae11378d1" providerId="ADAL" clId="{FC5DC06E-B9A1-4220-93B5-A1BD01C4D7F0}" dt="2022-02-17T10:43:39.497" v="26"/>
          <ac:picMkLst>
            <pc:docMk/>
            <pc:sldMk cId="2767857539" sldId="2076136043"/>
            <ac:picMk id="440" creationId="{4A5A2FC1-237A-4D87-B54C-C117E067083D}"/>
          </ac:picMkLst>
        </pc:picChg>
        <pc:picChg chg="mod">
          <ac:chgData name="Roger Halbheer" userId="a256a7e3-d8e1-4cbe-a365-586ae11378d1" providerId="ADAL" clId="{FC5DC06E-B9A1-4220-93B5-A1BD01C4D7F0}" dt="2022-02-17T10:43:39.497" v="26"/>
          <ac:picMkLst>
            <pc:docMk/>
            <pc:sldMk cId="2767857539" sldId="2076136043"/>
            <ac:picMk id="442" creationId="{4E825A4B-E916-49BF-A786-C624A2704834}"/>
          </ac:picMkLst>
        </pc:picChg>
        <pc:picChg chg="mod">
          <ac:chgData name="Roger Halbheer" userId="a256a7e3-d8e1-4cbe-a365-586ae11378d1" providerId="ADAL" clId="{FC5DC06E-B9A1-4220-93B5-A1BD01C4D7F0}" dt="2022-02-17T10:43:39.497" v="26"/>
          <ac:picMkLst>
            <pc:docMk/>
            <pc:sldMk cId="2767857539" sldId="2076136043"/>
            <ac:picMk id="465" creationId="{BC77893A-9214-4CDA-ADCC-45A465779B45}"/>
          </ac:picMkLst>
        </pc:picChg>
        <pc:picChg chg="mod">
          <ac:chgData name="Roger Halbheer" userId="a256a7e3-d8e1-4cbe-a365-586ae11378d1" providerId="ADAL" clId="{FC5DC06E-B9A1-4220-93B5-A1BD01C4D7F0}" dt="2022-02-17T10:43:39.497" v="26"/>
          <ac:picMkLst>
            <pc:docMk/>
            <pc:sldMk cId="2767857539" sldId="2076136043"/>
            <ac:picMk id="485" creationId="{6C1AC392-0AE2-4E36-B71B-B17A0DB0029D}"/>
          </ac:picMkLst>
        </pc:picChg>
        <pc:picChg chg="mod">
          <ac:chgData name="Roger Halbheer" userId="a256a7e3-d8e1-4cbe-a365-586ae11378d1" providerId="ADAL" clId="{FC5DC06E-B9A1-4220-93B5-A1BD01C4D7F0}" dt="2022-02-17T10:43:39.497" v="26"/>
          <ac:picMkLst>
            <pc:docMk/>
            <pc:sldMk cId="2767857539" sldId="2076136043"/>
            <ac:picMk id="494" creationId="{1D953D6C-D130-4827-8D3B-9E90178DF4C4}"/>
          </ac:picMkLst>
        </pc:picChg>
        <pc:picChg chg="mod">
          <ac:chgData name="Roger Halbheer" userId="a256a7e3-d8e1-4cbe-a365-586ae11378d1" providerId="ADAL" clId="{FC5DC06E-B9A1-4220-93B5-A1BD01C4D7F0}" dt="2022-02-17T10:43:39.497" v="26"/>
          <ac:picMkLst>
            <pc:docMk/>
            <pc:sldMk cId="2767857539" sldId="2076136043"/>
            <ac:picMk id="495" creationId="{2BF86B30-E7C5-4CA0-BEFE-9AAAAFC766A9}"/>
          </ac:picMkLst>
        </pc:picChg>
        <pc:picChg chg="add del mod">
          <ac:chgData name="Roger Halbheer" userId="a256a7e3-d8e1-4cbe-a365-586ae11378d1" providerId="ADAL" clId="{FC5DC06E-B9A1-4220-93B5-A1BD01C4D7F0}" dt="2022-02-17T10:43:41.578" v="27"/>
          <ac:picMkLst>
            <pc:docMk/>
            <pc:sldMk cId="2767857539" sldId="2076136043"/>
            <ac:picMk id="498" creationId="{54085089-8167-4F8B-AB63-64E70BCAC68E}"/>
          </ac:picMkLst>
        </pc:picChg>
        <pc:picChg chg="mod">
          <ac:chgData name="Roger Halbheer" userId="a256a7e3-d8e1-4cbe-a365-586ae11378d1" providerId="ADAL" clId="{FC5DC06E-B9A1-4220-93B5-A1BD01C4D7F0}" dt="2022-02-17T10:43:39.497" v="26"/>
          <ac:picMkLst>
            <pc:docMk/>
            <pc:sldMk cId="2767857539" sldId="2076136043"/>
            <ac:picMk id="501" creationId="{0B3A1D39-8E2A-4908-B71F-E55BB66030B8}"/>
          </ac:picMkLst>
        </pc:picChg>
        <pc:picChg chg="mod">
          <ac:chgData name="Roger Halbheer" userId="a256a7e3-d8e1-4cbe-a365-586ae11378d1" providerId="ADAL" clId="{FC5DC06E-B9A1-4220-93B5-A1BD01C4D7F0}" dt="2022-02-17T10:43:39.497" v="26"/>
          <ac:picMkLst>
            <pc:docMk/>
            <pc:sldMk cId="2767857539" sldId="2076136043"/>
            <ac:picMk id="502" creationId="{986FC06A-5A88-4DCB-8D26-D8B3B88B4385}"/>
          </ac:picMkLst>
        </pc:picChg>
        <pc:picChg chg="mod">
          <ac:chgData name="Roger Halbheer" userId="a256a7e3-d8e1-4cbe-a365-586ae11378d1" providerId="ADAL" clId="{FC5DC06E-B9A1-4220-93B5-A1BD01C4D7F0}" dt="2022-02-17T10:43:39.497" v="26"/>
          <ac:picMkLst>
            <pc:docMk/>
            <pc:sldMk cId="2767857539" sldId="2076136043"/>
            <ac:picMk id="503" creationId="{CF6051D8-DBB7-4B4E-A02E-3B14DAFB8B33}"/>
          </ac:picMkLst>
        </pc:picChg>
        <pc:picChg chg="mod">
          <ac:chgData name="Roger Halbheer" userId="a256a7e3-d8e1-4cbe-a365-586ae11378d1" providerId="ADAL" clId="{FC5DC06E-B9A1-4220-93B5-A1BD01C4D7F0}" dt="2022-02-17T10:43:39.497" v="26"/>
          <ac:picMkLst>
            <pc:docMk/>
            <pc:sldMk cId="2767857539" sldId="2076136043"/>
            <ac:picMk id="504" creationId="{901740A0-AFD8-4544-8965-9A89DB25D3C0}"/>
          </ac:picMkLst>
        </pc:picChg>
        <pc:picChg chg="mod">
          <ac:chgData name="Roger Halbheer" userId="a256a7e3-d8e1-4cbe-a365-586ae11378d1" providerId="ADAL" clId="{FC5DC06E-B9A1-4220-93B5-A1BD01C4D7F0}" dt="2022-02-17T10:43:39.497" v="26"/>
          <ac:picMkLst>
            <pc:docMk/>
            <pc:sldMk cId="2767857539" sldId="2076136043"/>
            <ac:picMk id="505" creationId="{532755B5-00AC-46B4-BCE0-6F2D1C50907C}"/>
          </ac:picMkLst>
        </pc:picChg>
        <pc:picChg chg="mod">
          <ac:chgData name="Roger Halbheer" userId="a256a7e3-d8e1-4cbe-a365-586ae11378d1" providerId="ADAL" clId="{FC5DC06E-B9A1-4220-93B5-A1BD01C4D7F0}" dt="2022-02-17T10:43:39.497" v="26"/>
          <ac:picMkLst>
            <pc:docMk/>
            <pc:sldMk cId="2767857539" sldId="2076136043"/>
            <ac:picMk id="507" creationId="{1178899C-E78B-40E4-863D-93270532F1BA}"/>
          </ac:picMkLst>
        </pc:picChg>
        <pc:picChg chg="mod">
          <ac:chgData name="Roger Halbheer" userId="a256a7e3-d8e1-4cbe-a365-586ae11378d1" providerId="ADAL" clId="{FC5DC06E-B9A1-4220-93B5-A1BD01C4D7F0}" dt="2022-02-17T10:43:39.497" v="26"/>
          <ac:picMkLst>
            <pc:docMk/>
            <pc:sldMk cId="2767857539" sldId="2076136043"/>
            <ac:picMk id="515" creationId="{764DCE24-22BE-4F8B-AF0F-ABD31C681A31}"/>
          </ac:picMkLst>
        </pc:picChg>
        <pc:picChg chg="mod">
          <ac:chgData name="Roger Halbheer" userId="a256a7e3-d8e1-4cbe-a365-586ae11378d1" providerId="ADAL" clId="{FC5DC06E-B9A1-4220-93B5-A1BD01C4D7F0}" dt="2022-02-17T10:43:39.497" v="26"/>
          <ac:picMkLst>
            <pc:docMk/>
            <pc:sldMk cId="2767857539" sldId="2076136043"/>
            <ac:picMk id="518" creationId="{B95B7F73-BDEA-4A72-AF57-A11792CDF42A}"/>
          </ac:picMkLst>
        </pc:picChg>
        <pc:picChg chg="mod">
          <ac:chgData name="Roger Halbheer" userId="a256a7e3-d8e1-4cbe-a365-586ae11378d1" providerId="ADAL" clId="{FC5DC06E-B9A1-4220-93B5-A1BD01C4D7F0}" dt="2022-02-17T10:43:39.497" v="26"/>
          <ac:picMkLst>
            <pc:docMk/>
            <pc:sldMk cId="2767857539" sldId="2076136043"/>
            <ac:picMk id="523" creationId="{980E8554-C577-46D5-B5DB-F28FBFA965B9}"/>
          </ac:picMkLst>
        </pc:picChg>
        <pc:picChg chg="mod">
          <ac:chgData name="Roger Halbheer" userId="a256a7e3-d8e1-4cbe-a365-586ae11378d1" providerId="ADAL" clId="{FC5DC06E-B9A1-4220-93B5-A1BD01C4D7F0}" dt="2022-02-17T10:43:39.497" v="26"/>
          <ac:picMkLst>
            <pc:docMk/>
            <pc:sldMk cId="2767857539" sldId="2076136043"/>
            <ac:picMk id="526" creationId="{95581799-490F-4BCD-8619-332AC5498C14}"/>
          </ac:picMkLst>
        </pc:picChg>
        <pc:picChg chg="mod">
          <ac:chgData name="Roger Halbheer" userId="a256a7e3-d8e1-4cbe-a365-586ae11378d1" providerId="ADAL" clId="{FC5DC06E-B9A1-4220-93B5-A1BD01C4D7F0}" dt="2022-02-17T10:43:39.497" v="26"/>
          <ac:picMkLst>
            <pc:docMk/>
            <pc:sldMk cId="2767857539" sldId="2076136043"/>
            <ac:picMk id="527" creationId="{D907D0BC-2CA5-4CDA-B7F3-CFA252D41CEC}"/>
          </ac:picMkLst>
        </pc:picChg>
        <pc:picChg chg="mod">
          <ac:chgData name="Roger Halbheer" userId="a256a7e3-d8e1-4cbe-a365-586ae11378d1" providerId="ADAL" clId="{FC5DC06E-B9A1-4220-93B5-A1BD01C4D7F0}" dt="2022-02-17T10:43:39.497" v="26"/>
          <ac:picMkLst>
            <pc:docMk/>
            <pc:sldMk cId="2767857539" sldId="2076136043"/>
            <ac:picMk id="549" creationId="{E38541C2-99C4-47C9-8887-45C51BF91349}"/>
          </ac:picMkLst>
        </pc:picChg>
        <pc:picChg chg="mod">
          <ac:chgData name="Roger Halbheer" userId="a256a7e3-d8e1-4cbe-a365-586ae11378d1" providerId="ADAL" clId="{FC5DC06E-B9A1-4220-93B5-A1BD01C4D7F0}" dt="2022-02-17T10:43:39.497" v="26"/>
          <ac:picMkLst>
            <pc:docMk/>
            <pc:sldMk cId="2767857539" sldId="2076136043"/>
            <ac:picMk id="552" creationId="{F4B198CA-3E9B-46E0-BD91-1A6D6556555E}"/>
          </ac:picMkLst>
        </pc:picChg>
        <pc:picChg chg="mod">
          <ac:chgData name="Roger Halbheer" userId="a256a7e3-d8e1-4cbe-a365-586ae11378d1" providerId="ADAL" clId="{FC5DC06E-B9A1-4220-93B5-A1BD01C4D7F0}" dt="2022-02-17T10:43:39.497" v="26"/>
          <ac:picMkLst>
            <pc:docMk/>
            <pc:sldMk cId="2767857539" sldId="2076136043"/>
            <ac:picMk id="553" creationId="{F57E7B13-3517-4FC2-BCE1-573C332A06E4}"/>
          </ac:picMkLst>
        </pc:picChg>
        <pc:picChg chg="mod">
          <ac:chgData name="Roger Halbheer" userId="a256a7e3-d8e1-4cbe-a365-586ae11378d1" providerId="ADAL" clId="{FC5DC06E-B9A1-4220-93B5-A1BD01C4D7F0}" dt="2022-02-17T10:43:39.497" v="26"/>
          <ac:picMkLst>
            <pc:docMk/>
            <pc:sldMk cId="2767857539" sldId="2076136043"/>
            <ac:picMk id="559" creationId="{FFFE19CA-0F1A-446F-812C-BBA923607F9F}"/>
          </ac:picMkLst>
        </pc:picChg>
        <pc:picChg chg="mod">
          <ac:chgData name="Roger Halbheer" userId="a256a7e3-d8e1-4cbe-a365-586ae11378d1" providerId="ADAL" clId="{FC5DC06E-B9A1-4220-93B5-A1BD01C4D7F0}" dt="2022-02-17T10:43:39.497" v="26"/>
          <ac:picMkLst>
            <pc:docMk/>
            <pc:sldMk cId="2767857539" sldId="2076136043"/>
            <ac:picMk id="561" creationId="{88B03B40-C7CF-49A4-B089-6BD4F9F1DF62}"/>
          </ac:picMkLst>
        </pc:picChg>
        <pc:picChg chg="mod">
          <ac:chgData name="Roger Halbheer" userId="a256a7e3-d8e1-4cbe-a365-586ae11378d1" providerId="ADAL" clId="{FC5DC06E-B9A1-4220-93B5-A1BD01C4D7F0}" dt="2022-02-17T10:43:39.497" v="26"/>
          <ac:picMkLst>
            <pc:docMk/>
            <pc:sldMk cId="2767857539" sldId="2076136043"/>
            <ac:picMk id="574" creationId="{31F5CAE6-172F-44A8-88E7-B9D90EF4CA9D}"/>
          </ac:picMkLst>
        </pc:picChg>
        <pc:picChg chg="mod">
          <ac:chgData name="Roger Halbheer" userId="a256a7e3-d8e1-4cbe-a365-586ae11378d1" providerId="ADAL" clId="{FC5DC06E-B9A1-4220-93B5-A1BD01C4D7F0}" dt="2022-02-17T10:43:39.497" v="26"/>
          <ac:picMkLst>
            <pc:docMk/>
            <pc:sldMk cId="2767857539" sldId="2076136043"/>
            <ac:picMk id="576" creationId="{41B52335-AEBD-480C-B798-190435397C16}"/>
          </ac:picMkLst>
        </pc:picChg>
        <pc:picChg chg="mod">
          <ac:chgData name="Roger Halbheer" userId="a256a7e3-d8e1-4cbe-a365-586ae11378d1" providerId="ADAL" clId="{FC5DC06E-B9A1-4220-93B5-A1BD01C4D7F0}" dt="2022-02-17T10:43:39.497" v="26"/>
          <ac:picMkLst>
            <pc:docMk/>
            <pc:sldMk cId="2767857539" sldId="2076136043"/>
            <ac:picMk id="578" creationId="{A753F10A-1900-49CC-B91C-6F2427B9B148}"/>
          </ac:picMkLst>
        </pc:picChg>
        <pc:picChg chg="mod">
          <ac:chgData name="Roger Halbheer" userId="a256a7e3-d8e1-4cbe-a365-586ae11378d1" providerId="ADAL" clId="{FC5DC06E-B9A1-4220-93B5-A1BD01C4D7F0}" dt="2022-02-17T10:43:39.497" v="26"/>
          <ac:picMkLst>
            <pc:docMk/>
            <pc:sldMk cId="2767857539" sldId="2076136043"/>
            <ac:picMk id="618" creationId="{5D7F1CC6-74FE-4385-BF4F-9DE8E4D3EBD7}"/>
          </ac:picMkLst>
        </pc:picChg>
        <pc:picChg chg="mod">
          <ac:chgData name="Roger Halbheer" userId="a256a7e3-d8e1-4cbe-a365-586ae11378d1" providerId="ADAL" clId="{FC5DC06E-B9A1-4220-93B5-A1BD01C4D7F0}" dt="2022-02-17T10:43:39.497" v="26"/>
          <ac:picMkLst>
            <pc:docMk/>
            <pc:sldMk cId="2767857539" sldId="2076136043"/>
            <ac:picMk id="620" creationId="{574E9C71-DECD-4839-B7A7-0E462BE29B9F}"/>
          </ac:picMkLst>
        </pc:picChg>
        <pc:picChg chg="mod">
          <ac:chgData name="Roger Halbheer" userId="a256a7e3-d8e1-4cbe-a365-586ae11378d1" providerId="ADAL" clId="{FC5DC06E-B9A1-4220-93B5-A1BD01C4D7F0}" dt="2022-02-17T10:43:39.497" v="26"/>
          <ac:picMkLst>
            <pc:docMk/>
            <pc:sldMk cId="2767857539" sldId="2076136043"/>
            <ac:picMk id="622" creationId="{6C64E0ED-EE5D-4BFE-9D13-764AC4CE02CB}"/>
          </ac:picMkLst>
        </pc:picChg>
        <pc:picChg chg="mod">
          <ac:chgData name="Roger Halbheer" userId="a256a7e3-d8e1-4cbe-a365-586ae11378d1" providerId="ADAL" clId="{FC5DC06E-B9A1-4220-93B5-A1BD01C4D7F0}" dt="2022-02-17T10:43:39.497" v="26"/>
          <ac:picMkLst>
            <pc:docMk/>
            <pc:sldMk cId="2767857539" sldId="2076136043"/>
            <ac:picMk id="623" creationId="{6ACF6E72-71F8-49C3-8745-CF9F175D4A47}"/>
          </ac:picMkLst>
        </pc:picChg>
        <pc:picChg chg="mod">
          <ac:chgData name="Roger Halbheer" userId="a256a7e3-d8e1-4cbe-a365-586ae11378d1" providerId="ADAL" clId="{FC5DC06E-B9A1-4220-93B5-A1BD01C4D7F0}" dt="2022-02-17T10:43:39.497" v="26"/>
          <ac:picMkLst>
            <pc:docMk/>
            <pc:sldMk cId="2767857539" sldId="2076136043"/>
            <ac:picMk id="624" creationId="{5DCE03E9-EAAD-4605-85B9-75733129DB05}"/>
          </ac:picMkLst>
        </pc:picChg>
        <pc:picChg chg="mod">
          <ac:chgData name="Roger Halbheer" userId="a256a7e3-d8e1-4cbe-a365-586ae11378d1" providerId="ADAL" clId="{FC5DC06E-B9A1-4220-93B5-A1BD01C4D7F0}" dt="2022-02-17T10:43:39.497" v="26"/>
          <ac:picMkLst>
            <pc:docMk/>
            <pc:sldMk cId="2767857539" sldId="2076136043"/>
            <ac:picMk id="626" creationId="{2DCA470C-C1FD-4D13-91AE-694C4F145CC3}"/>
          </ac:picMkLst>
        </pc:picChg>
        <pc:picChg chg="mod">
          <ac:chgData name="Roger Halbheer" userId="a256a7e3-d8e1-4cbe-a365-586ae11378d1" providerId="ADAL" clId="{FC5DC06E-B9A1-4220-93B5-A1BD01C4D7F0}" dt="2022-02-17T10:43:39.497" v="26"/>
          <ac:picMkLst>
            <pc:docMk/>
            <pc:sldMk cId="2767857539" sldId="2076136043"/>
            <ac:picMk id="629" creationId="{C30CF1EF-B9F5-46F1-A6DF-11E901FE949A}"/>
          </ac:picMkLst>
        </pc:picChg>
        <pc:picChg chg="mod">
          <ac:chgData name="Roger Halbheer" userId="a256a7e3-d8e1-4cbe-a365-586ae11378d1" providerId="ADAL" clId="{FC5DC06E-B9A1-4220-93B5-A1BD01C4D7F0}" dt="2022-02-17T10:43:39.497" v="26"/>
          <ac:picMkLst>
            <pc:docMk/>
            <pc:sldMk cId="2767857539" sldId="2076136043"/>
            <ac:picMk id="675" creationId="{139CAE20-872B-44CD-B139-68CE92613D71}"/>
          </ac:picMkLst>
        </pc:picChg>
        <pc:picChg chg="mod">
          <ac:chgData name="Roger Halbheer" userId="a256a7e3-d8e1-4cbe-a365-586ae11378d1" providerId="ADAL" clId="{FC5DC06E-B9A1-4220-93B5-A1BD01C4D7F0}" dt="2022-02-17T10:43:39.497" v="26"/>
          <ac:picMkLst>
            <pc:docMk/>
            <pc:sldMk cId="2767857539" sldId="2076136043"/>
            <ac:picMk id="679" creationId="{82E31A4C-EF7D-4F98-9FBD-3EDB57FBDBFC}"/>
          </ac:picMkLst>
        </pc:picChg>
        <pc:picChg chg="mod">
          <ac:chgData name="Roger Halbheer" userId="a256a7e3-d8e1-4cbe-a365-586ae11378d1" providerId="ADAL" clId="{FC5DC06E-B9A1-4220-93B5-A1BD01C4D7F0}" dt="2022-02-17T10:43:39.497" v="26"/>
          <ac:picMkLst>
            <pc:docMk/>
            <pc:sldMk cId="2767857539" sldId="2076136043"/>
            <ac:picMk id="694" creationId="{875DA4F2-F164-4182-B9A7-D0A14D50D71E}"/>
          </ac:picMkLst>
        </pc:picChg>
        <pc:picChg chg="mod">
          <ac:chgData name="Roger Halbheer" userId="a256a7e3-d8e1-4cbe-a365-586ae11378d1" providerId="ADAL" clId="{FC5DC06E-B9A1-4220-93B5-A1BD01C4D7F0}" dt="2022-02-17T10:43:39.497" v="26"/>
          <ac:picMkLst>
            <pc:docMk/>
            <pc:sldMk cId="2767857539" sldId="2076136043"/>
            <ac:picMk id="695" creationId="{BB8FE0BD-ADF2-4108-B09E-D1721165B617}"/>
          </ac:picMkLst>
        </pc:picChg>
        <pc:picChg chg="mod">
          <ac:chgData name="Roger Halbheer" userId="a256a7e3-d8e1-4cbe-a365-586ae11378d1" providerId="ADAL" clId="{FC5DC06E-B9A1-4220-93B5-A1BD01C4D7F0}" dt="2022-02-17T10:43:39.497" v="26"/>
          <ac:picMkLst>
            <pc:docMk/>
            <pc:sldMk cId="2767857539" sldId="2076136043"/>
            <ac:picMk id="698" creationId="{823F592D-3555-4B20-8E5D-A7761DBE42D2}"/>
          </ac:picMkLst>
        </pc:picChg>
        <pc:picChg chg="mod">
          <ac:chgData name="Roger Halbheer" userId="a256a7e3-d8e1-4cbe-a365-586ae11378d1" providerId="ADAL" clId="{FC5DC06E-B9A1-4220-93B5-A1BD01C4D7F0}" dt="2022-02-17T10:43:39.497" v="26"/>
          <ac:picMkLst>
            <pc:docMk/>
            <pc:sldMk cId="2767857539" sldId="2076136043"/>
            <ac:picMk id="700" creationId="{39082955-56B4-4E3B-8605-FEE43A6A0345}"/>
          </ac:picMkLst>
        </pc:picChg>
        <pc:picChg chg="mod">
          <ac:chgData name="Roger Halbheer" userId="a256a7e3-d8e1-4cbe-a365-586ae11378d1" providerId="ADAL" clId="{FC5DC06E-B9A1-4220-93B5-A1BD01C4D7F0}" dt="2022-02-17T10:43:39.497" v="26"/>
          <ac:picMkLst>
            <pc:docMk/>
            <pc:sldMk cId="2767857539" sldId="2076136043"/>
            <ac:picMk id="702" creationId="{8A74A8FE-33EE-4CBE-9F2A-D4BC6A48FB38}"/>
          </ac:picMkLst>
        </pc:picChg>
        <pc:picChg chg="mod">
          <ac:chgData name="Roger Halbheer" userId="a256a7e3-d8e1-4cbe-a365-586ae11378d1" providerId="ADAL" clId="{FC5DC06E-B9A1-4220-93B5-A1BD01C4D7F0}" dt="2022-02-17T10:43:39.497" v="26"/>
          <ac:picMkLst>
            <pc:docMk/>
            <pc:sldMk cId="2767857539" sldId="2076136043"/>
            <ac:picMk id="704" creationId="{12CA872B-FDB1-4924-B88F-A1727E31F209}"/>
          </ac:picMkLst>
        </pc:picChg>
        <pc:picChg chg="mod">
          <ac:chgData name="Roger Halbheer" userId="a256a7e3-d8e1-4cbe-a365-586ae11378d1" providerId="ADAL" clId="{FC5DC06E-B9A1-4220-93B5-A1BD01C4D7F0}" dt="2022-02-17T10:43:39.497" v="26"/>
          <ac:picMkLst>
            <pc:docMk/>
            <pc:sldMk cId="2767857539" sldId="2076136043"/>
            <ac:picMk id="706" creationId="{0E909748-77F7-4F9A-8F10-AACDAF6C9E9C}"/>
          </ac:picMkLst>
        </pc:picChg>
        <pc:picChg chg="mod">
          <ac:chgData name="Roger Halbheer" userId="a256a7e3-d8e1-4cbe-a365-586ae11378d1" providerId="ADAL" clId="{FC5DC06E-B9A1-4220-93B5-A1BD01C4D7F0}" dt="2022-02-17T10:43:39.497" v="26"/>
          <ac:picMkLst>
            <pc:docMk/>
            <pc:sldMk cId="2767857539" sldId="2076136043"/>
            <ac:picMk id="708" creationId="{B8E54A4F-9B81-4F2E-A347-A2832B66AE43}"/>
          </ac:picMkLst>
        </pc:picChg>
        <pc:picChg chg="mod">
          <ac:chgData name="Roger Halbheer" userId="a256a7e3-d8e1-4cbe-a365-586ae11378d1" providerId="ADAL" clId="{FC5DC06E-B9A1-4220-93B5-A1BD01C4D7F0}" dt="2022-02-17T10:43:39.497" v="26"/>
          <ac:picMkLst>
            <pc:docMk/>
            <pc:sldMk cId="2767857539" sldId="2076136043"/>
            <ac:picMk id="715" creationId="{918FB2C5-62EE-4156-9C54-9E9AA84B7883}"/>
          </ac:picMkLst>
        </pc:picChg>
        <pc:picChg chg="add del mod">
          <ac:chgData name="Roger Halbheer" userId="a256a7e3-d8e1-4cbe-a365-586ae11378d1" providerId="ADAL" clId="{FC5DC06E-B9A1-4220-93B5-A1BD01C4D7F0}" dt="2022-02-17T10:43:52.031" v="31"/>
          <ac:picMkLst>
            <pc:docMk/>
            <pc:sldMk cId="2767857539" sldId="2076136043"/>
            <ac:picMk id="727" creationId="{D02870A0-4629-4C08-AC92-FBB066709D64}"/>
          </ac:picMkLst>
        </pc:picChg>
        <pc:picChg chg="mod">
          <ac:chgData name="Roger Halbheer" userId="a256a7e3-d8e1-4cbe-a365-586ae11378d1" providerId="ADAL" clId="{FC5DC06E-B9A1-4220-93B5-A1BD01C4D7F0}" dt="2022-02-17T10:43:46.484" v="28"/>
          <ac:picMkLst>
            <pc:docMk/>
            <pc:sldMk cId="2767857539" sldId="2076136043"/>
            <ac:picMk id="730" creationId="{2B36513E-1530-4B69-A243-74BB0ABCE306}"/>
          </ac:picMkLst>
        </pc:picChg>
        <pc:picChg chg="mod">
          <ac:chgData name="Roger Halbheer" userId="a256a7e3-d8e1-4cbe-a365-586ae11378d1" providerId="ADAL" clId="{FC5DC06E-B9A1-4220-93B5-A1BD01C4D7F0}" dt="2022-02-17T10:43:46.484" v="28"/>
          <ac:picMkLst>
            <pc:docMk/>
            <pc:sldMk cId="2767857539" sldId="2076136043"/>
            <ac:picMk id="734" creationId="{DFBA2600-BCE5-4545-8DBA-4D48F0BC3879}"/>
          </ac:picMkLst>
        </pc:picChg>
        <pc:picChg chg="mod">
          <ac:chgData name="Roger Halbheer" userId="a256a7e3-d8e1-4cbe-a365-586ae11378d1" providerId="ADAL" clId="{FC5DC06E-B9A1-4220-93B5-A1BD01C4D7F0}" dt="2022-02-17T10:43:46.484" v="28"/>
          <ac:picMkLst>
            <pc:docMk/>
            <pc:sldMk cId="2767857539" sldId="2076136043"/>
            <ac:picMk id="741" creationId="{1067F075-1B38-48AD-B7C8-88341EF56EF9}"/>
          </ac:picMkLst>
        </pc:picChg>
        <pc:picChg chg="mod">
          <ac:chgData name="Roger Halbheer" userId="a256a7e3-d8e1-4cbe-a365-586ae11378d1" providerId="ADAL" clId="{FC5DC06E-B9A1-4220-93B5-A1BD01C4D7F0}" dt="2022-02-17T10:43:46.484" v="28"/>
          <ac:picMkLst>
            <pc:docMk/>
            <pc:sldMk cId="2767857539" sldId="2076136043"/>
            <ac:picMk id="758" creationId="{F7C0C73B-EE0A-4F51-BEB6-713F640DA013}"/>
          </ac:picMkLst>
        </pc:picChg>
        <pc:picChg chg="mod">
          <ac:chgData name="Roger Halbheer" userId="a256a7e3-d8e1-4cbe-a365-586ae11378d1" providerId="ADAL" clId="{FC5DC06E-B9A1-4220-93B5-A1BD01C4D7F0}" dt="2022-02-17T10:43:46.484" v="28"/>
          <ac:picMkLst>
            <pc:docMk/>
            <pc:sldMk cId="2767857539" sldId="2076136043"/>
            <ac:picMk id="762" creationId="{F02953CC-94D4-499A-B449-8859E7BE9859}"/>
          </ac:picMkLst>
        </pc:picChg>
        <pc:picChg chg="mod">
          <ac:chgData name="Roger Halbheer" userId="a256a7e3-d8e1-4cbe-a365-586ae11378d1" providerId="ADAL" clId="{FC5DC06E-B9A1-4220-93B5-A1BD01C4D7F0}" dt="2022-02-17T10:43:46.484" v="28"/>
          <ac:picMkLst>
            <pc:docMk/>
            <pc:sldMk cId="2767857539" sldId="2076136043"/>
            <ac:picMk id="820" creationId="{C4E52EE1-792E-497D-8A3D-194822229A03}"/>
          </ac:picMkLst>
        </pc:picChg>
        <pc:picChg chg="mod">
          <ac:chgData name="Roger Halbheer" userId="a256a7e3-d8e1-4cbe-a365-586ae11378d1" providerId="ADAL" clId="{FC5DC06E-B9A1-4220-93B5-A1BD01C4D7F0}" dt="2022-02-17T10:43:46.484" v="28"/>
          <ac:picMkLst>
            <pc:docMk/>
            <pc:sldMk cId="2767857539" sldId="2076136043"/>
            <ac:picMk id="823" creationId="{159B4805-6BA4-4D10-979D-B33E491372F6}"/>
          </ac:picMkLst>
        </pc:picChg>
        <pc:picChg chg="mod">
          <ac:chgData name="Roger Halbheer" userId="a256a7e3-d8e1-4cbe-a365-586ae11378d1" providerId="ADAL" clId="{FC5DC06E-B9A1-4220-93B5-A1BD01C4D7F0}" dt="2022-02-17T10:43:46.484" v="28"/>
          <ac:picMkLst>
            <pc:docMk/>
            <pc:sldMk cId="2767857539" sldId="2076136043"/>
            <ac:picMk id="824" creationId="{EA6A958E-0DA1-458A-960F-E41B1223948B}"/>
          </ac:picMkLst>
        </pc:picChg>
        <pc:picChg chg="mod">
          <ac:chgData name="Roger Halbheer" userId="a256a7e3-d8e1-4cbe-a365-586ae11378d1" providerId="ADAL" clId="{FC5DC06E-B9A1-4220-93B5-A1BD01C4D7F0}" dt="2022-02-17T10:43:46.484" v="28"/>
          <ac:picMkLst>
            <pc:docMk/>
            <pc:sldMk cId="2767857539" sldId="2076136043"/>
            <ac:picMk id="825" creationId="{9D2587D4-FF9E-404B-A29B-74F06582013F}"/>
          </ac:picMkLst>
        </pc:picChg>
        <pc:picChg chg="mod">
          <ac:chgData name="Roger Halbheer" userId="a256a7e3-d8e1-4cbe-a365-586ae11378d1" providerId="ADAL" clId="{FC5DC06E-B9A1-4220-93B5-A1BD01C4D7F0}" dt="2022-02-17T10:43:46.484" v="28"/>
          <ac:picMkLst>
            <pc:docMk/>
            <pc:sldMk cId="2767857539" sldId="2076136043"/>
            <ac:picMk id="826" creationId="{471B1FF6-AFD5-4CB4-887E-DFD275D6C68B}"/>
          </ac:picMkLst>
        </pc:picChg>
        <pc:picChg chg="mod">
          <ac:chgData name="Roger Halbheer" userId="a256a7e3-d8e1-4cbe-a365-586ae11378d1" providerId="ADAL" clId="{FC5DC06E-B9A1-4220-93B5-A1BD01C4D7F0}" dt="2022-02-17T10:43:46.484" v="28"/>
          <ac:picMkLst>
            <pc:docMk/>
            <pc:sldMk cId="2767857539" sldId="2076136043"/>
            <ac:picMk id="828" creationId="{A3684B6B-C8DD-429D-88D3-550BC405C072}"/>
          </ac:picMkLst>
        </pc:picChg>
        <pc:picChg chg="mod">
          <ac:chgData name="Roger Halbheer" userId="a256a7e3-d8e1-4cbe-a365-586ae11378d1" providerId="ADAL" clId="{FC5DC06E-B9A1-4220-93B5-A1BD01C4D7F0}" dt="2022-02-17T10:43:46.484" v="28"/>
          <ac:picMkLst>
            <pc:docMk/>
            <pc:sldMk cId="2767857539" sldId="2076136043"/>
            <ac:picMk id="829" creationId="{0C7E31FC-1DFA-4043-B68F-5FF708532D1E}"/>
          </ac:picMkLst>
        </pc:picChg>
        <pc:picChg chg="mod">
          <ac:chgData name="Roger Halbheer" userId="a256a7e3-d8e1-4cbe-a365-586ae11378d1" providerId="ADAL" clId="{FC5DC06E-B9A1-4220-93B5-A1BD01C4D7F0}" dt="2022-02-17T10:43:46.484" v="28"/>
          <ac:picMkLst>
            <pc:docMk/>
            <pc:sldMk cId="2767857539" sldId="2076136043"/>
            <ac:picMk id="830" creationId="{B4F7D4B0-7FDF-4453-B846-7CA38247AD81}"/>
          </ac:picMkLst>
        </pc:picChg>
        <pc:picChg chg="mod">
          <ac:chgData name="Roger Halbheer" userId="a256a7e3-d8e1-4cbe-a365-586ae11378d1" providerId="ADAL" clId="{FC5DC06E-B9A1-4220-93B5-A1BD01C4D7F0}" dt="2022-02-17T10:43:46.484" v="28"/>
          <ac:picMkLst>
            <pc:docMk/>
            <pc:sldMk cId="2767857539" sldId="2076136043"/>
            <ac:picMk id="831" creationId="{7D93ADB4-6B21-4D37-8E2E-1E80CCB39E77}"/>
          </ac:picMkLst>
        </pc:picChg>
        <pc:picChg chg="add del mod">
          <ac:chgData name="Roger Halbheer" userId="a256a7e3-d8e1-4cbe-a365-586ae11378d1" providerId="ADAL" clId="{FC5DC06E-B9A1-4220-93B5-A1BD01C4D7F0}" dt="2022-02-17T10:43:52.031" v="31"/>
          <ac:picMkLst>
            <pc:docMk/>
            <pc:sldMk cId="2767857539" sldId="2076136043"/>
            <ac:picMk id="837" creationId="{5651123A-1DA8-46E8-8DC4-B06BFE481380}"/>
          </ac:picMkLst>
        </pc:picChg>
        <pc:picChg chg="mod">
          <ac:chgData name="Roger Halbheer" userId="a256a7e3-d8e1-4cbe-a365-586ae11378d1" providerId="ADAL" clId="{FC5DC06E-B9A1-4220-93B5-A1BD01C4D7F0}" dt="2022-02-17T10:43:46.484" v="28"/>
          <ac:picMkLst>
            <pc:docMk/>
            <pc:sldMk cId="2767857539" sldId="2076136043"/>
            <ac:picMk id="845" creationId="{30861C05-D79D-424C-8183-425700CCE7A9}"/>
          </ac:picMkLst>
        </pc:picChg>
        <pc:picChg chg="mod">
          <ac:chgData name="Roger Halbheer" userId="a256a7e3-d8e1-4cbe-a365-586ae11378d1" providerId="ADAL" clId="{FC5DC06E-B9A1-4220-93B5-A1BD01C4D7F0}" dt="2022-02-17T10:43:46.484" v="28"/>
          <ac:picMkLst>
            <pc:docMk/>
            <pc:sldMk cId="2767857539" sldId="2076136043"/>
            <ac:picMk id="849" creationId="{3AB8AF3C-15AC-4F01-8261-4A1399E30CA7}"/>
          </ac:picMkLst>
        </pc:picChg>
        <pc:picChg chg="add mod">
          <ac:chgData name="Roger Halbheer" userId="a256a7e3-d8e1-4cbe-a365-586ae11378d1" providerId="ADAL" clId="{FC5DC06E-B9A1-4220-93B5-A1BD01C4D7F0}" dt="2022-02-17T10:43:52.146" v="32"/>
          <ac:picMkLst>
            <pc:docMk/>
            <pc:sldMk cId="2767857539" sldId="2076136043"/>
            <ac:picMk id="877" creationId="{A33BF3EE-C1D2-4CEC-82AF-EEE9358A6A25}"/>
          </ac:picMkLst>
        </pc:picChg>
        <pc:picChg chg="mod">
          <ac:chgData name="Roger Halbheer" userId="a256a7e3-d8e1-4cbe-a365-586ae11378d1" providerId="ADAL" clId="{FC5DC06E-B9A1-4220-93B5-A1BD01C4D7F0}" dt="2022-02-17T10:43:52.146" v="32"/>
          <ac:picMkLst>
            <pc:docMk/>
            <pc:sldMk cId="2767857539" sldId="2076136043"/>
            <ac:picMk id="880" creationId="{BEA1A259-7C3C-48BA-AADC-DFCF80E75F6C}"/>
          </ac:picMkLst>
        </pc:picChg>
        <pc:picChg chg="mod">
          <ac:chgData name="Roger Halbheer" userId="a256a7e3-d8e1-4cbe-a365-586ae11378d1" providerId="ADAL" clId="{FC5DC06E-B9A1-4220-93B5-A1BD01C4D7F0}" dt="2022-02-17T10:43:52.146" v="32"/>
          <ac:picMkLst>
            <pc:docMk/>
            <pc:sldMk cId="2767857539" sldId="2076136043"/>
            <ac:picMk id="884" creationId="{6477A07A-C76B-4FD0-8F89-69B35A4E55EE}"/>
          </ac:picMkLst>
        </pc:picChg>
        <pc:picChg chg="mod">
          <ac:chgData name="Roger Halbheer" userId="a256a7e3-d8e1-4cbe-a365-586ae11378d1" providerId="ADAL" clId="{FC5DC06E-B9A1-4220-93B5-A1BD01C4D7F0}" dt="2022-02-17T10:43:52.146" v="32"/>
          <ac:picMkLst>
            <pc:docMk/>
            <pc:sldMk cId="2767857539" sldId="2076136043"/>
            <ac:picMk id="891" creationId="{E9326DC9-00BE-4D4B-BA64-DB06104DDD08}"/>
          </ac:picMkLst>
        </pc:picChg>
        <pc:picChg chg="mod">
          <ac:chgData name="Roger Halbheer" userId="a256a7e3-d8e1-4cbe-a365-586ae11378d1" providerId="ADAL" clId="{FC5DC06E-B9A1-4220-93B5-A1BD01C4D7F0}" dt="2022-02-17T10:43:52.146" v="32"/>
          <ac:picMkLst>
            <pc:docMk/>
            <pc:sldMk cId="2767857539" sldId="2076136043"/>
            <ac:picMk id="908" creationId="{678361B5-FD7F-4212-9244-B0C0C1E26F9C}"/>
          </ac:picMkLst>
        </pc:picChg>
        <pc:picChg chg="mod">
          <ac:chgData name="Roger Halbheer" userId="a256a7e3-d8e1-4cbe-a365-586ae11378d1" providerId="ADAL" clId="{FC5DC06E-B9A1-4220-93B5-A1BD01C4D7F0}" dt="2022-02-17T10:43:52.146" v="32"/>
          <ac:picMkLst>
            <pc:docMk/>
            <pc:sldMk cId="2767857539" sldId="2076136043"/>
            <ac:picMk id="912" creationId="{5892B7E8-CAD0-4867-B518-0490FF848DCD}"/>
          </ac:picMkLst>
        </pc:picChg>
        <pc:picChg chg="mod">
          <ac:chgData name="Roger Halbheer" userId="a256a7e3-d8e1-4cbe-a365-586ae11378d1" providerId="ADAL" clId="{FC5DC06E-B9A1-4220-93B5-A1BD01C4D7F0}" dt="2022-02-17T10:43:52.146" v="32"/>
          <ac:picMkLst>
            <pc:docMk/>
            <pc:sldMk cId="2767857539" sldId="2076136043"/>
            <ac:picMk id="970" creationId="{A912C0A6-51AC-4B55-97A5-72C881339C68}"/>
          </ac:picMkLst>
        </pc:picChg>
        <pc:picChg chg="mod">
          <ac:chgData name="Roger Halbheer" userId="a256a7e3-d8e1-4cbe-a365-586ae11378d1" providerId="ADAL" clId="{FC5DC06E-B9A1-4220-93B5-A1BD01C4D7F0}" dt="2022-02-17T10:43:52.146" v="32"/>
          <ac:picMkLst>
            <pc:docMk/>
            <pc:sldMk cId="2767857539" sldId="2076136043"/>
            <ac:picMk id="973" creationId="{0C2BEE8A-F318-4D9B-B669-719F5C8CFC96}"/>
          </ac:picMkLst>
        </pc:picChg>
        <pc:picChg chg="mod">
          <ac:chgData name="Roger Halbheer" userId="a256a7e3-d8e1-4cbe-a365-586ae11378d1" providerId="ADAL" clId="{FC5DC06E-B9A1-4220-93B5-A1BD01C4D7F0}" dt="2022-02-17T10:43:52.146" v="32"/>
          <ac:picMkLst>
            <pc:docMk/>
            <pc:sldMk cId="2767857539" sldId="2076136043"/>
            <ac:picMk id="974" creationId="{F64656ED-3C6F-4FD4-8526-9D71D72EF0A6}"/>
          </ac:picMkLst>
        </pc:picChg>
        <pc:picChg chg="mod">
          <ac:chgData name="Roger Halbheer" userId="a256a7e3-d8e1-4cbe-a365-586ae11378d1" providerId="ADAL" clId="{FC5DC06E-B9A1-4220-93B5-A1BD01C4D7F0}" dt="2022-02-17T10:43:52.146" v="32"/>
          <ac:picMkLst>
            <pc:docMk/>
            <pc:sldMk cId="2767857539" sldId="2076136043"/>
            <ac:picMk id="975" creationId="{45DA2A39-CD7B-421D-B9C7-12F3656007F8}"/>
          </ac:picMkLst>
        </pc:picChg>
        <pc:picChg chg="mod">
          <ac:chgData name="Roger Halbheer" userId="a256a7e3-d8e1-4cbe-a365-586ae11378d1" providerId="ADAL" clId="{FC5DC06E-B9A1-4220-93B5-A1BD01C4D7F0}" dt="2022-02-17T10:43:52.146" v="32"/>
          <ac:picMkLst>
            <pc:docMk/>
            <pc:sldMk cId="2767857539" sldId="2076136043"/>
            <ac:picMk id="976" creationId="{0B2B7ED3-50E3-409A-9C93-2C6A799E09E2}"/>
          </ac:picMkLst>
        </pc:picChg>
        <pc:picChg chg="mod">
          <ac:chgData name="Roger Halbheer" userId="a256a7e3-d8e1-4cbe-a365-586ae11378d1" providerId="ADAL" clId="{FC5DC06E-B9A1-4220-93B5-A1BD01C4D7F0}" dt="2022-02-17T10:43:52.146" v="32"/>
          <ac:picMkLst>
            <pc:docMk/>
            <pc:sldMk cId="2767857539" sldId="2076136043"/>
            <ac:picMk id="978" creationId="{FA4D56AD-C0C5-4336-8E12-FB98D1989D38}"/>
          </ac:picMkLst>
        </pc:picChg>
        <pc:picChg chg="mod">
          <ac:chgData name="Roger Halbheer" userId="a256a7e3-d8e1-4cbe-a365-586ae11378d1" providerId="ADAL" clId="{FC5DC06E-B9A1-4220-93B5-A1BD01C4D7F0}" dt="2022-02-17T10:43:52.146" v="32"/>
          <ac:picMkLst>
            <pc:docMk/>
            <pc:sldMk cId="2767857539" sldId="2076136043"/>
            <ac:picMk id="979" creationId="{91657B88-597C-4A26-BFB5-4E92C7ED38D2}"/>
          </ac:picMkLst>
        </pc:picChg>
        <pc:picChg chg="mod">
          <ac:chgData name="Roger Halbheer" userId="a256a7e3-d8e1-4cbe-a365-586ae11378d1" providerId="ADAL" clId="{FC5DC06E-B9A1-4220-93B5-A1BD01C4D7F0}" dt="2022-02-17T10:43:52.146" v="32"/>
          <ac:picMkLst>
            <pc:docMk/>
            <pc:sldMk cId="2767857539" sldId="2076136043"/>
            <ac:picMk id="980" creationId="{1EE0A889-90CF-45CF-B634-2C69A7C37262}"/>
          </ac:picMkLst>
        </pc:picChg>
        <pc:picChg chg="mod">
          <ac:chgData name="Roger Halbheer" userId="a256a7e3-d8e1-4cbe-a365-586ae11378d1" providerId="ADAL" clId="{FC5DC06E-B9A1-4220-93B5-A1BD01C4D7F0}" dt="2022-02-17T10:43:52.146" v="32"/>
          <ac:picMkLst>
            <pc:docMk/>
            <pc:sldMk cId="2767857539" sldId="2076136043"/>
            <ac:picMk id="981" creationId="{09CE4A30-069D-4884-A0D3-DD8DA5803F26}"/>
          </ac:picMkLst>
        </pc:picChg>
        <pc:picChg chg="add mod">
          <ac:chgData name="Roger Halbheer" userId="a256a7e3-d8e1-4cbe-a365-586ae11378d1" providerId="ADAL" clId="{FC5DC06E-B9A1-4220-93B5-A1BD01C4D7F0}" dt="2022-02-17T10:43:52.146" v="32"/>
          <ac:picMkLst>
            <pc:docMk/>
            <pc:sldMk cId="2767857539" sldId="2076136043"/>
            <ac:picMk id="987" creationId="{E597AB63-E84C-4BC8-A7D5-95605BAD421F}"/>
          </ac:picMkLst>
        </pc:picChg>
        <pc:picChg chg="mod">
          <ac:chgData name="Roger Halbheer" userId="a256a7e3-d8e1-4cbe-a365-586ae11378d1" providerId="ADAL" clId="{FC5DC06E-B9A1-4220-93B5-A1BD01C4D7F0}" dt="2022-02-17T10:43:52.146" v="32"/>
          <ac:picMkLst>
            <pc:docMk/>
            <pc:sldMk cId="2767857539" sldId="2076136043"/>
            <ac:picMk id="995" creationId="{C6988481-A92B-4868-95A3-6FE4C01ECBF4}"/>
          </ac:picMkLst>
        </pc:picChg>
        <pc:picChg chg="mod">
          <ac:chgData name="Roger Halbheer" userId="a256a7e3-d8e1-4cbe-a365-586ae11378d1" providerId="ADAL" clId="{FC5DC06E-B9A1-4220-93B5-A1BD01C4D7F0}" dt="2022-02-17T10:43:52.146" v="32"/>
          <ac:picMkLst>
            <pc:docMk/>
            <pc:sldMk cId="2767857539" sldId="2076136043"/>
            <ac:picMk id="999" creationId="{41E2469D-D7C2-421B-995B-CD951A9B34C6}"/>
          </ac:picMkLst>
        </pc:picChg>
        <pc:cxnChg chg="add del mod">
          <ac:chgData name="Roger Halbheer" userId="a256a7e3-d8e1-4cbe-a365-586ae11378d1" providerId="ADAL" clId="{FC5DC06E-B9A1-4220-93B5-A1BD01C4D7F0}" dt="2022-02-17T10:43:41.578" v="27"/>
          <ac:cxnSpMkLst>
            <pc:docMk/>
            <pc:sldMk cId="2767857539" sldId="2076136043"/>
            <ac:cxnSpMk id="157" creationId="{5A19E272-A983-43F8-B98C-8DA47A456F59}"/>
          </ac:cxnSpMkLst>
        </pc:cxnChg>
        <pc:cxnChg chg="del">
          <ac:chgData name="Roger Halbheer" userId="a256a7e3-d8e1-4cbe-a365-586ae11378d1" providerId="ADAL" clId="{FC5DC06E-B9A1-4220-93B5-A1BD01C4D7F0}" dt="2022-02-17T10:43:38.348" v="25" actId="478"/>
          <ac:cxnSpMkLst>
            <pc:docMk/>
            <pc:sldMk cId="2767857539" sldId="2076136043"/>
            <ac:cxnSpMk id="158" creationId="{21538D6D-2FA5-4D7F-B4BD-2175049595A0}"/>
          </ac:cxnSpMkLst>
        </pc:cxnChg>
        <pc:cxnChg chg="del">
          <ac:chgData name="Roger Halbheer" userId="a256a7e3-d8e1-4cbe-a365-586ae11378d1" providerId="ADAL" clId="{FC5DC06E-B9A1-4220-93B5-A1BD01C4D7F0}" dt="2022-02-17T10:43:38.348" v="25" actId="478"/>
          <ac:cxnSpMkLst>
            <pc:docMk/>
            <pc:sldMk cId="2767857539" sldId="2076136043"/>
            <ac:cxnSpMk id="159" creationId="{8A44235A-1215-4BE4-8705-43BE1C58D678}"/>
          </ac:cxnSpMkLst>
        </pc:cxnChg>
        <pc:cxnChg chg="del">
          <ac:chgData name="Roger Halbheer" userId="a256a7e3-d8e1-4cbe-a365-586ae11378d1" providerId="ADAL" clId="{FC5DC06E-B9A1-4220-93B5-A1BD01C4D7F0}" dt="2022-02-17T10:43:38.348" v="25" actId="478"/>
          <ac:cxnSpMkLst>
            <pc:docMk/>
            <pc:sldMk cId="2767857539" sldId="2076136043"/>
            <ac:cxnSpMk id="160" creationId="{CCFDDB1B-20CE-4513-80E4-79DBDE0F3DF6}"/>
          </ac:cxnSpMkLst>
        </pc:cxnChg>
        <pc:cxnChg chg="del">
          <ac:chgData name="Roger Halbheer" userId="a256a7e3-d8e1-4cbe-a365-586ae11378d1" providerId="ADAL" clId="{FC5DC06E-B9A1-4220-93B5-A1BD01C4D7F0}" dt="2022-02-17T10:43:38.348" v="25" actId="478"/>
          <ac:cxnSpMkLst>
            <pc:docMk/>
            <pc:sldMk cId="2767857539" sldId="2076136043"/>
            <ac:cxnSpMk id="161" creationId="{0F55C2C5-953F-487C-A099-19B5EF0D2CCD}"/>
          </ac:cxnSpMkLst>
        </pc:cxnChg>
        <pc:cxnChg chg="del">
          <ac:chgData name="Roger Halbheer" userId="a256a7e3-d8e1-4cbe-a365-586ae11378d1" providerId="ADAL" clId="{FC5DC06E-B9A1-4220-93B5-A1BD01C4D7F0}" dt="2022-02-17T10:43:38.348" v="25" actId="478"/>
          <ac:cxnSpMkLst>
            <pc:docMk/>
            <pc:sldMk cId="2767857539" sldId="2076136043"/>
            <ac:cxnSpMk id="162" creationId="{52EC3521-E8FB-4FD0-A087-F030A7EBAC76}"/>
          </ac:cxnSpMkLst>
        </pc:cxnChg>
        <pc:cxnChg chg="del">
          <ac:chgData name="Roger Halbheer" userId="a256a7e3-d8e1-4cbe-a365-586ae11378d1" providerId="ADAL" clId="{FC5DC06E-B9A1-4220-93B5-A1BD01C4D7F0}" dt="2022-02-17T10:43:38.348" v="25" actId="478"/>
          <ac:cxnSpMkLst>
            <pc:docMk/>
            <pc:sldMk cId="2767857539" sldId="2076136043"/>
            <ac:cxnSpMk id="163" creationId="{1A5DB9BB-FFA1-475D-BDD6-80A616B42058}"/>
          </ac:cxnSpMkLst>
        </pc:cxnChg>
        <pc:cxnChg chg="del">
          <ac:chgData name="Roger Halbheer" userId="a256a7e3-d8e1-4cbe-a365-586ae11378d1" providerId="ADAL" clId="{FC5DC06E-B9A1-4220-93B5-A1BD01C4D7F0}" dt="2022-02-17T10:43:38.348" v="25" actId="478"/>
          <ac:cxnSpMkLst>
            <pc:docMk/>
            <pc:sldMk cId="2767857539" sldId="2076136043"/>
            <ac:cxnSpMk id="164" creationId="{CD034B2E-7BF9-499B-83A4-EB57921E2E5D}"/>
          </ac:cxnSpMkLst>
        </pc:cxnChg>
        <pc:cxnChg chg="del">
          <ac:chgData name="Roger Halbheer" userId="a256a7e3-d8e1-4cbe-a365-586ae11378d1" providerId="ADAL" clId="{FC5DC06E-B9A1-4220-93B5-A1BD01C4D7F0}" dt="2022-02-17T10:43:38.348" v="25" actId="478"/>
          <ac:cxnSpMkLst>
            <pc:docMk/>
            <pc:sldMk cId="2767857539" sldId="2076136043"/>
            <ac:cxnSpMk id="165" creationId="{5B768F5B-A874-43E3-BFA9-DE94FDFBE5DE}"/>
          </ac:cxnSpMkLst>
        </pc:cxnChg>
        <pc:cxnChg chg="del">
          <ac:chgData name="Roger Halbheer" userId="a256a7e3-d8e1-4cbe-a365-586ae11378d1" providerId="ADAL" clId="{FC5DC06E-B9A1-4220-93B5-A1BD01C4D7F0}" dt="2022-02-17T10:43:38.348" v="25" actId="478"/>
          <ac:cxnSpMkLst>
            <pc:docMk/>
            <pc:sldMk cId="2767857539" sldId="2076136043"/>
            <ac:cxnSpMk id="167" creationId="{C19EABC5-FBC3-4D59-BD6D-EE8BB480C32C}"/>
          </ac:cxnSpMkLst>
        </pc:cxnChg>
        <pc:cxnChg chg="add del mod">
          <ac:chgData name="Roger Halbheer" userId="a256a7e3-d8e1-4cbe-a365-586ae11378d1" providerId="ADAL" clId="{FC5DC06E-B9A1-4220-93B5-A1BD01C4D7F0}" dt="2022-02-17T10:43:41.578" v="27"/>
          <ac:cxnSpMkLst>
            <pc:docMk/>
            <pc:sldMk cId="2767857539" sldId="2076136043"/>
            <ac:cxnSpMk id="201" creationId="{561DC3E5-DF07-40E8-AB62-D5E9DE64F7B5}"/>
          </ac:cxnSpMkLst>
        </pc:cxnChg>
        <pc:cxnChg chg="add del mod">
          <ac:chgData name="Roger Halbheer" userId="a256a7e3-d8e1-4cbe-a365-586ae11378d1" providerId="ADAL" clId="{FC5DC06E-B9A1-4220-93B5-A1BD01C4D7F0}" dt="2022-02-17T10:43:41.578" v="27"/>
          <ac:cxnSpMkLst>
            <pc:docMk/>
            <pc:sldMk cId="2767857539" sldId="2076136043"/>
            <ac:cxnSpMk id="203" creationId="{A4834685-EAB6-4DBD-8653-E4C22837259A}"/>
          </ac:cxnSpMkLst>
        </pc:cxnChg>
        <pc:cxnChg chg="mod">
          <ac:chgData name="Roger Halbheer" userId="a256a7e3-d8e1-4cbe-a365-586ae11378d1" providerId="ADAL" clId="{FC5DC06E-B9A1-4220-93B5-A1BD01C4D7F0}" dt="2022-02-17T10:43:39.497" v="26"/>
          <ac:cxnSpMkLst>
            <pc:docMk/>
            <pc:sldMk cId="2767857539" sldId="2076136043"/>
            <ac:cxnSpMk id="280" creationId="{A935A74F-F006-48F2-B548-521B22509830}"/>
          </ac:cxnSpMkLst>
        </pc:cxnChg>
        <pc:cxnChg chg="mod">
          <ac:chgData name="Roger Halbheer" userId="a256a7e3-d8e1-4cbe-a365-586ae11378d1" providerId="ADAL" clId="{FC5DC06E-B9A1-4220-93B5-A1BD01C4D7F0}" dt="2022-02-17T10:43:39.497" v="26"/>
          <ac:cxnSpMkLst>
            <pc:docMk/>
            <pc:sldMk cId="2767857539" sldId="2076136043"/>
            <ac:cxnSpMk id="281" creationId="{87D5F2B6-E89A-45E3-BDE2-7E795936CD22}"/>
          </ac:cxnSpMkLst>
        </pc:cxnChg>
        <pc:cxnChg chg="mod">
          <ac:chgData name="Roger Halbheer" userId="a256a7e3-d8e1-4cbe-a365-586ae11378d1" providerId="ADAL" clId="{FC5DC06E-B9A1-4220-93B5-A1BD01C4D7F0}" dt="2022-02-17T10:43:39.497" v="26"/>
          <ac:cxnSpMkLst>
            <pc:docMk/>
            <pc:sldMk cId="2767857539" sldId="2076136043"/>
            <ac:cxnSpMk id="282" creationId="{C95C1E1D-7DC5-4B31-B31F-277D96D676B4}"/>
          </ac:cxnSpMkLst>
        </pc:cxnChg>
        <pc:cxnChg chg="mod">
          <ac:chgData name="Roger Halbheer" userId="a256a7e3-d8e1-4cbe-a365-586ae11378d1" providerId="ADAL" clId="{FC5DC06E-B9A1-4220-93B5-A1BD01C4D7F0}" dt="2022-02-17T10:43:39.497" v="26"/>
          <ac:cxnSpMkLst>
            <pc:docMk/>
            <pc:sldMk cId="2767857539" sldId="2076136043"/>
            <ac:cxnSpMk id="287" creationId="{E0036F82-9A8A-4A8C-88B9-0B4C10701537}"/>
          </ac:cxnSpMkLst>
        </pc:cxnChg>
        <pc:cxnChg chg="mod">
          <ac:chgData name="Roger Halbheer" userId="a256a7e3-d8e1-4cbe-a365-586ae11378d1" providerId="ADAL" clId="{FC5DC06E-B9A1-4220-93B5-A1BD01C4D7F0}" dt="2022-02-17T10:43:39.497" v="26"/>
          <ac:cxnSpMkLst>
            <pc:docMk/>
            <pc:sldMk cId="2767857539" sldId="2076136043"/>
            <ac:cxnSpMk id="298" creationId="{AA18030E-F3ED-46B9-8E6F-4A0E39F49306}"/>
          </ac:cxnSpMkLst>
        </pc:cxnChg>
        <pc:cxnChg chg="add del mod">
          <ac:chgData name="Roger Halbheer" userId="a256a7e3-d8e1-4cbe-a365-586ae11378d1" providerId="ADAL" clId="{FC5DC06E-B9A1-4220-93B5-A1BD01C4D7F0}" dt="2022-02-17T10:43:41.578" v="27"/>
          <ac:cxnSpMkLst>
            <pc:docMk/>
            <pc:sldMk cId="2767857539" sldId="2076136043"/>
            <ac:cxnSpMk id="302" creationId="{EDBB9C92-2950-447B-932E-3B36B7AB2D18}"/>
          </ac:cxnSpMkLst>
        </pc:cxnChg>
        <pc:cxnChg chg="mod">
          <ac:chgData name="Roger Halbheer" userId="a256a7e3-d8e1-4cbe-a365-586ae11378d1" providerId="ADAL" clId="{FC5DC06E-B9A1-4220-93B5-A1BD01C4D7F0}" dt="2022-02-17T10:43:39.497" v="26"/>
          <ac:cxnSpMkLst>
            <pc:docMk/>
            <pc:sldMk cId="2767857539" sldId="2076136043"/>
            <ac:cxnSpMk id="321" creationId="{56D51F4E-0812-4E40-9647-57C81BAAB307}"/>
          </ac:cxnSpMkLst>
        </pc:cxnChg>
        <pc:cxnChg chg="mod">
          <ac:chgData name="Roger Halbheer" userId="a256a7e3-d8e1-4cbe-a365-586ae11378d1" providerId="ADAL" clId="{FC5DC06E-B9A1-4220-93B5-A1BD01C4D7F0}" dt="2022-02-17T10:43:39.497" v="26"/>
          <ac:cxnSpMkLst>
            <pc:docMk/>
            <pc:sldMk cId="2767857539" sldId="2076136043"/>
            <ac:cxnSpMk id="332" creationId="{A025F30D-8FAE-4CE4-B1D2-515C84103BA4}"/>
          </ac:cxnSpMkLst>
        </pc:cxnChg>
        <pc:cxnChg chg="del">
          <ac:chgData name="Roger Halbheer" userId="a256a7e3-d8e1-4cbe-a365-586ae11378d1" providerId="ADAL" clId="{FC5DC06E-B9A1-4220-93B5-A1BD01C4D7F0}" dt="2022-02-17T10:43:38.348" v="25" actId="478"/>
          <ac:cxnSpMkLst>
            <pc:docMk/>
            <pc:sldMk cId="2767857539" sldId="2076136043"/>
            <ac:cxnSpMk id="336" creationId="{87DE7316-9AE8-444F-B5D4-E31532FCE11C}"/>
          </ac:cxnSpMkLst>
        </pc:cxnChg>
        <pc:cxnChg chg="del">
          <ac:chgData name="Roger Halbheer" userId="a256a7e3-d8e1-4cbe-a365-586ae11378d1" providerId="ADAL" clId="{FC5DC06E-B9A1-4220-93B5-A1BD01C4D7F0}" dt="2022-02-17T10:43:38.348" v="25" actId="478"/>
          <ac:cxnSpMkLst>
            <pc:docMk/>
            <pc:sldMk cId="2767857539" sldId="2076136043"/>
            <ac:cxnSpMk id="337" creationId="{4C74F952-8263-4D5D-BEDB-27D03CEC3546}"/>
          </ac:cxnSpMkLst>
        </pc:cxnChg>
        <pc:cxnChg chg="del">
          <ac:chgData name="Roger Halbheer" userId="a256a7e3-d8e1-4cbe-a365-586ae11378d1" providerId="ADAL" clId="{FC5DC06E-B9A1-4220-93B5-A1BD01C4D7F0}" dt="2022-02-17T10:43:38.348" v="25" actId="478"/>
          <ac:cxnSpMkLst>
            <pc:docMk/>
            <pc:sldMk cId="2767857539" sldId="2076136043"/>
            <ac:cxnSpMk id="338" creationId="{AD42616C-4108-4032-A971-A22B9D08544A}"/>
          </ac:cxnSpMkLst>
        </pc:cxnChg>
        <pc:cxnChg chg="del">
          <ac:chgData name="Roger Halbheer" userId="a256a7e3-d8e1-4cbe-a365-586ae11378d1" providerId="ADAL" clId="{FC5DC06E-B9A1-4220-93B5-A1BD01C4D7F0}" dt="2022-02-17T10:43:38.348" v="25" actId="478"/>
          <ac:cxnSpMkLst>
            <pc:docMk/>
            <pc:sldMk cId="2767857539" sldId="2076136043"/>
            <ac:cxnSpMk id="339" creationId="{9510A774-D0D0-4897-BD37-B22787ACABBD}"/>
          </ac:cxnSpMkLst>
        </pc:cxnChg>
        <pc:cxnChg chg="del">
          <ac:chgData name="Roger Halbheer" userId="a256a7e3-d8e1-4cbe-a365-586ae11378d1" providerId="ADAL" clId="{FC5DC06E-B9A1-4220-93B5-A1BD01C4D7F0}" dt="2022-02-17T10:43:38.348" v="25" actId="478"/>
          <ac:cxnSpMkLst>
            <pc:docMk/>
            <pc:sldMk cId="2767857539" sldId="2076136043"/>
            <ac:cxnSpMk id="340" creationId="{1B5542F6-24C0-4F7C-A20B-469AB96216FA}"/>
          </ac:cxnSpMkLst>
        </pc:cxnChg>
        <pc:cxnChg chg="del">
          <ac:chgData name="Roger Halbheer" userId="a256a7e3-d8e1-4cbe-a365-586ae11378d1" providerId="ADAL" clId="{FC5DC06E-B9A1-4220-93B5-A1BD01C4D7F0}" dt="2022-02-17T10:43:38.348" v="25" actId="478"/>
          <ac:cxnSpMkLst>
            <pc:docMk/>
            <pc:sldMk cId="2767857539" sldId="2076136043"/>
            <ac:cxnSpMk id="341" creationId="{B4519042-1DA8-48C9-80AF-527D89FC79FF}"/>
          </ac:cxnSpMkLst>
        </pc:cxnChg>
        <pc:cxnChg chg="del">
          <ac:chgData name="Roger Halbheer" userId="a256a7e3-d8e1-4cbe-a365-586ae11378d1" providerId="ADAL" clId="{FC5DC06E-B9A1-4220-93B5-A1BD01C4D7F0}" dt="2022-02-17T10:43:38.348" v="25" actId="478"/>
          <ac:cxnSpMkLst>
            <pc:docMk/>
            <pc:sldMk cId="2767857539" sldId="2076136043"/>
            <ac:cxnSpMk id="342" creationId="{9CFC5F97-4482-4521-BAFF-01A8ECDFC7FD}"/>
          </ac:cxnSpMkLst>
        </pc:cxnChg>
        <pc:cxnChg chg="del">
          <ac:chgData name="Roger Halbheer" userId="a256a7e3-d8e1-4cbe-a365-586ae11378d1" providerId="ADAL" clId="{FC5DC06E-B9A1-4220-93B5-A1BD01C4D7F0}" dt="2022-02-17T10:43:38.348" v="25" actId="478"/>
          <ac:cxnSpMkLst>
            <pc:docMk/>
            <pc:sldMk cId="2767857539" sldId="2076136043"/>
            <ac:cxnSpMk id="343" creationId="{4F4E997F-8263-4D19-856C-E23E46ADB2E0}"/>
          </ac:cxnSpMkLst>
        </pc:cxnChg>
        <pc:cxnChg chg="del">
          <ac:chgData name="Roger Halbheer" userId="a256a7e3-d8e1-4cbe-a365-586ae11378d1" providerId="ADAL" clId="{FC5DC06E-B9A1-4220-93B5-A1BD01C4D7F0}" dt="2022-02-17T10:43:38.348" v="25" actId="478"/>
          <ac:cxnSpMkLst>
            <pc:docMk/>
            <pc:sldMk cId="2767857539" sldId="2076136043"/>
            <ac:cxnSpMk id="344" creationId="{C97E4DAC-F1FB-4B59-B274-C5B15C87ABB0}"/>
          </ac:cxnSpMkLst>
        </pc:cxnChg>
        <pc:cxnChg chg="mod">
          <ac:chgData name="Roger Halbheer" userId="a256a7e3-d8e1-4cbe-a365-586ae11378d1" providerId="ADAL" clId="{FC5DC06E-B9A1-4220-93B5-A1BD01C4D7F0}" dt="2022-02-17T10:43:39.497" v="26"/>
          <ac:cxnSpMkLst>
            <pc:docMk/>
            <pc:sldMk cId="2767857539" sldId="2076136043"/>
            <ac:cxnSpMk id="460" creationId="{4C0B0599-FE11-41E6-A635-7C275BE699FE}"/>
          </ac:cxnSpMkLst>
        </pc:cxnChg>
        <pc:cxnChg chg="mod">
          <ac:chgData name="Roger Halbheer" userId="a256a7e3-d8e1-4cbe-a365-586ae11378d1" providerId="ADAL" clId="{FC5DC06E-B9A1-4220-93B5-A1BD01C4D7F0}" dt="2022-02-17T10:43:39.497" v="26"/>
          <ac:cxnSpMkLst>
            <pc:docMk/>
            <pc:sldMk cId="2767857539" sldId="2076136043"/>
            <ac:cxnSpMk id="461" creationId="{C5049F3D-8905-4DDC-BC86-753DD8BDFDD2}"/>
          </ac:cxnSpMkLst>
        </pc:cxnChg>
        <pc:cxnChg chg="mod">
          <ac:chgData name="Roger Halbheer" userId="a256a7e3-d8e1-4cbe-a365-586ae11378d1" providerId="ADAL" clId="{FC5DC06E-B9A1-4220-93B5-A1BD01C4D7F0}" dt="2022-02-17T10:43:39.497" v="26"/>
          <ac:cxnSpMkLst>
            <pc:docMk/>
            <pc:sldMk cId="2767857539" sldId="2076136043"/>
            <ac:cxnSpMk id="466" creationId="{478B7495-619E-46B3-99F1-3A59FCE552EA}"/>
          </ac:cxnSpMkLst>
        </pc:cxnChg>
        <pc:cxnChg chg="add del mod">
          <ac:chgData name="Roger Halbheer" userId="a256a7e3-d8e1-4cbe-a365-586ae11378d1" providerId="ADAL" clId="{FC5DC06E-B9A1-4220-93B5-A1BD01C4D7F0}" dt="2022-02-17T10:43:41.578" v="27"/>
          <ac:cxnSpMkLst>
            <pc:docMk/>
            <pc:sldMk cId="2767857539" sldId="2076136043"/>
            <ac:cxnSpMk id="479" creationId="{E3386508-8C15-4560-BAE7-F4F3396FF4C5}"/>
          </ac:cxnSpMkLst>
        </pc:cxnChg>
        <pc:cxnChg chg="add del mod">
          <ac:chgData name="Roger Halbheer" userId="a256a7e3-d8e1-4cbe-a365-586ae11378d1" providerId="ADAL" clId="{FC5DC06E-B9A1-4220-93B5-A1BD01C4D7F0}" dt="2022-02-17T10:43:41.578" v="27"/>
          <ac:cxnSpMkLst>
            <pc:docMk/>
            <pc:sldMk cId="2767857539" sldId="2076136043"/>
            <ac:cxnSpMk id="480" creationId="{9ABFB8AA-A61E-4230-BB1E-C80C57693C85}"/>
          </ac:cxnSpMkLst>
        </pc:cxnChg>
        <pc:cxnChg chg="add del mod">
          <ac:chgData name="Roger Halbheer" userId="a256a7e3-d8e1-4cbe-a365-586ae11378d1" providerId="ADAL" clId="{FC5DC06E-B9A1-4220-93B5-A1BD01C4D7F0}" dt="2022-02-17T10:43:41.578" v="27"/>
          <ac:cxnSpMkLst>
            <pc:docMk/>
            <pc:sldMk cId="2767857539" sldId="2076136043"/>
            <ac:cxnSpMk id="481" creationId="{F9A718FE-D350-427B-AED5-009CD2DCA240}"/>
          </ac:cxnSpMkLst>
        </pc:cxnChg>
        <pc:cxnChg chg="mod">
          <ac:chgData name="Roger Halbheer" userId="a256a7e3-d8e1-4cbe-a365-586ae11378d1" providerId="ADAL" clId="{FC5DC06E-B9A1-4220-93B5-A1BD01C4D7F0}" dt="2022-02-17T10:43:39.497" v="26"/>
          <ac:cxnSpMkLst>
            <pc:docMk/>
            <pc:sldMk cId="2767857539" sldId="2076136043"/>
            <ac:cxnSpMk id="483" creationId="{01FB5531-0B25-427B-B407-3E46367008C4}"/>
          </ac:cxnSpMkLst>
        </pc:cxnChg>
        <pc:cxnChg chg="mod">
          <ac:chgData name="Roger Halbheer" userId="a256a7e3-d8e1-4cbe-a365-586ae11378d1" providerId="ADAL" clId="{FC5DC06E-B9A1-4220-93B5-A1BD01C4D7F0}" dt="2022-02-17T10:43:39.497" v="26"/>
          <ac:cxnSpMkLst>
            <pc:docMk/>
            <pc:sldMk cId="2767857539" sldId="2076136043"/>
            <ac:cxnSpMk id="492" creationId="{7F458E14-C1CD-4176-A1E7-EABE1CE0429B}"/>
          </ac:cxnSpMkLst>
        </pc:cxnChg>
        <pc:cxnChg chg="mod">
          <ac:chgData name="Roger Halbheer" userId="a256a7e3-d8e1-4cbe-a365-586ae11378d1" providerId="ADAL" clId="{FC5DC06E-B9A1-4220-93B5-A1BD01C4D7F0}" dt="2022-02-17T10:43:39.497" v="26"/>
          <ac:cxnSpMkLst>
            <pc:docMk/>
            <pc:sldMk cId="2767857539" sldId="2076136043"/>
            <ac:cxnSpMk id="520" creationId="{DE8721A7-2164-44ED-8FF8-DC87FCD070E1}"/>
          </ac:cxnSpMkLst>
        </pc:cxnChg>
        <pc:cxnChg chg="mod">
          <ac:chgData name="Roger Halbheer" userId="a256a7e3-d8e1-4cbe-a365-586ae11378d1" providerId="ADAL" clId="{FC5DC06E-B9A1-4220-93B5-A1BD01C4D7F0}" dt="2022-02-17T10:43:39.497" v="26"/>
          <ac:cxnSpMkLst>
            <pc:docMk/>
            <pc:sldMk cId="2767857539" sldId="2076136043"/>
            <ac:cxnSpMk id="521" creationId="{4558AF77-BE6E-4CC6-AB13-10DE13278F29}"/>
          </ac:cxnSpMkLst>
        </pc:cxnChg>
        <pc:cxnChg chg="mod">
          <ac:chgData name="Roger Halbheer" userId="a256a7e3-d8e1-4cbe-a365-586ae11378d1" providerId="ADAL" clId="{FC5DC06E-B9A1-4220-93B5-A1BD01C4D7F0}" dt="2022-02-17T10:43:39.497" v="26"/>
          <ac:cxnSpMkLst>
            <pc:docMk/>
            <pc:sldMk cId="2767857539" sldId="2076136043"/>
            <ac:cxnSpMk id="538" creationId="{43D6BE83-EBAF-4117-A436-C5DDBDAD53A0}"/>
          </ac:cxnSpMkLst>
        </pc:cxnChg>
        <pc:cxnChg chg="mod">
          <ac:chgData name="Roger Halbheer" userId="a256a7e3-d8e1-4cbe-a365-586ae11378d1" providerId="ADAL" clId="{FC5DC06E-B9A1-4220-93B5-A1BD01C4D7F0}" dt="2022-02-17T10:43:39.497" v="26"/>
          <ac:cxnSpMkLst>
            <pc:docMk/>
            <pc:sldMk cId="2767857539" sldId="2076136043"/>
            <ac:cxnSpMk id="562" creationId="{7A56D859-54EA-49E0-80FA-785A92318576}"/>
          </ac:cxnSpMkLst>
        </pc:cxnChg>
        <pc:cxnChg chg="mod">
          <ac:chgData name="Roger Halbheer" userId="a256a7e3-d8e1-4cbe-a365-586ae11378d1" providerId="ADAL" clId="{FC5DC06E-B9A1-4220-93B5-A1BD01C4D7F0}" dt="2022-02-17T10:43:39.497" v="26"/>
          <ac:cxnSpMkLst>
            <pc:docMk/>
            <pc:sldMk cId="2767857539" sldId="2076136043"/>
            <ac:cxnSpMk id="564" creationId="{C523A3E8-4FF5-45BD-9808-3D7E84308BC6}"/>
          </ac:cxnSpMkLst>
        </pc:cxnChg>
        <pc:cxnChg chg="mod">
          <ac:chgData name="Roger Halbheer" userId="a256a7e3-d8e1-4cbe-a365-586ae11378d1" providerId="ADAL" clId="{FC5DC06E-B9A1-4220-93B5-A1BD01C4D7F0}" dt="2022-02-17T10:43:39.497" v="26"/>
          <ac:cxnSpMkLst>
            <pc:docMk/>
            <pc:sldMk cId="2767857539" sldId="2076136043"/>
            <ac:cxnSpMk id="566" creationId="{A775EB4B-D6B5-470D-A81C-A9CCA272327A}"/>
          </ac:cxnSpMkLst>
        </pc:cxnChg>
        <pc:cxnChg chg="mod">
          <ac:chgData name="Roger Halbheer" userId="a256a7e3-d8e1-4cbe-a365-586ae11378d1" providerId="ADAL" clId="{FC5DC06E-B9A1-4220-93B5-A1BD01C4D7F0}" dt="2022-02-17T10:43:39.497" v="26"/>
          <ac:cxnSpMkLst>
            <pc:docMk/>
            <pc:sldMk cId="2767857539" sldId="2076136043"/>
            <ac:cxnSpMk id="569" creationId="{FD57CB51-1351-485B-B2F1-BE79995B7BE0}"/>
          </ac:cxnSpMkLst>
        </pc:cxnChg>
        <pc:cxnChg chg="mod">
          <ac:chgData name="Roger Halbheer" userId="a256a7e3-d8e1-4cbe-a365-586ae11378d1" providerId="ADAL" clId="{FC5DC06E-B9A1-4220-93B5-A1BD01C4D7F0}" dt="2022-02-17T10:43:39.497" v="26"/>
          <ac:cxnSpMkLst>
            <pc:docMk/>
            <pc:sldMk cId="2767857539" sldId="2076136043"/>
            <ac:cxnSpMk id="570" creationId="{93CA3157-EB7A-44FE-81E8-072826B54B12}"/>
          </ac:cxnSpMkLst>
        </pc:cxnChg>
        <pc:cxnChg chg="mod">
          <ac:chgData name="Roger Halbheer" userId="a256a7e3-d8e1-4cbe-a365-586ae11378d1" providerId="ADAL" clId="{FC5DC06E-B9A1-4220-93B5-A1BD01C4D7F0}" dt="2022-02-17T10:43:39.497" v="26"/>
          <ac:cxnSpMkLst>
            <pc:docMk/>
            <pc:sldMk cId="2767857539" sldId="2076136043"/>
            <ac:cxnSpMk id="595" creationId="{B5D4091C-DEE4-46E0-BFA1-81BF0D2CBCEF}"/>
          </ac:cxnSpMkLst>
        </pc:cxnChg>
        <pc:cxnChg chg="mod">
          <ac:chgData name="Roger Halbheer" userId="a256a7e3-d8e1-4cbe-a365-586ae11378d1" providerId="ADAL" clId="{FC5DC06E-B9A1-4220-93B5-A1BD01C4D7F0}" dt="2022-02-17T10:43:39.497" v="26"/>
          <ac:cxnSpMkLst>
            <pc:docMk/>
            <pc:sldMk cId="2767857539" sldId="2076136043"/>
            <ac:cxnSpMk id="607" creationId="{E25D6CD2-1B9E-4C93-BE1E-FDB388ECDCD0}"/>
          </ac:cxnSpMkLst>
        </pc:cxnChg>
        <pc:cxnChg chg="mod">
          <ac:chgData name="Roger Halbheer" userId="a256a7e3-d8e1-4cbe-a365-586ae11378d1" providerId="ADAL" clId="{FC5DC06E-B9A1-4220-93B5-A1BD01C4D7F0}" dt="2022-02-17T10:43:39.497" v="26"/>
          <ac:cxnSpMkLst>
            <pc:docMk/>
            <pc:sldMk cId="2767857539" sldId="2076136043"/>
            <ac:cxnSpMk id="652" creationId="{C1E5496B-DA2B-41BF-93E6-346DB336D70B}"/>
          </ac:cxnSpMkLst>
        </pc:cxnChg>
        <pc:cxnChg chg="mod">
          <ac:chgData name="Roger Halbheer" userId="a256a7e3-d8e1-4cbe-a365-586ae11378d1" providerId="ADAL" clId="{FC5DC06E-B9A1-4220-93B5-A1BD01C4D7F0}" dt="2022-02-17T10:43:39.497" v="26"/>
          <ac:cxnSpMkLst>
            <pc:docMk/>
            <pc:sldMk cId="2767857539" sldId="2076136043"/>
            <ac:cxnSpMk id="664" creationId="{A6113F36-9383-4A65-846A-F79D02615BC1}"/>
          </ac:cxnSpMkLst>
        </pc:cxnChg>
        <pc:cxnChg chg="mod">
          <ac:chgData name="Roger Halbheer" userId="a256a7e3-d8e1-4cbe-a365-586ae11378d1" providerId="ADAL" clId="{FC5DC06E-B9A1-4220-93B5-A1BD01C4D7F0}" dt="2022-02-17T10:43:39.497" v="26"/>
          <ac:cxnSpMkLst>
            <pc:docMk/>
            <pc:sldMk cId="2767857539" sldId="2076136043"/>
            <ac:cxnSpMk id="681" creationId="{A7FC1883-E0F5-4F0E-892C-B44DDC5F59AB}"/>
          </ac:cxnSpMkLst>
        </pc:cxnChg>
        <pc:cxnChg chg="mod">
          <ac:chgData name="Roger Halbheer" userId="a256a7e3-d8e1-4cbe-a365-586ae11378d1" providerId="ADAL" clId="{FC5DC06E-B9A1-4220-93B5-A1BD01C4D7F0}" dt="2022-02-17T10:43:39.497" v="26"/>
          <ac:cxnSpMkLst>
            <pc:docMk/>
            <pc:sldMk cId="2767857539" sldId="2076136043"/>
            <ac:cxnSpMk id="683" creationId="{98B42EEA-7FE6-4CE3-BF1D-92F5A41CECCD}"/>
          </ac:cxnSpMkLst>
        </pc:cxnChg>
        <pc:cxnChg chg="mod">
          <ac:chgData name="Roger Halbheer" userId="a256a7e3-d8e1-4cbe-a365-586ae11378d1" providerId="ADAL" clId="{FC5DC06E-B9A1-4220-93B5-A1BD01C4D7F0}" dt="2022-02-17T10:43:39.497" v="26"/>
          <ac:cxnSpMkLst>
            <pc:docMk/>
            <pc:sldMk cId="2767857539" sldId="2076136043"/>
            <ac:cxnSpMk id="684" creationId="{C2A381AB-49BF-425A-A0C7-6DA187E81DA9}"/>
          </ac:cxnSpMkLst>
        </pc:cxnChg>
        <pc:cxnChg chg="mod">
          <ac:chgData name="Roger Halbheer" userId="a256a7e3-d8e1-4cbe-a365-586ae11378d1" providerId="ADAL" clId="{FC5DC06E-B9A1-4220-93B5-A1BD01C4D7F0}" dt="2022-02-17T10:43:39.497" v="26"/>
          <ac:cxnSpMkLst>
            <pc:docMk/>
            <pc:sldMk cId="2767857539" sldId="2076136043"/>
            <ac:cxnSpMk id="689" creationId="{EA9A5D34-C766-4A96-BEFE-06F578858022}"/>
          </ac:cxnSpMkLst>
        </pc:cxnChg>
        <pc:cxnChg chg="add del mod">
          <ac:chgData name="Roger Halbheer" userId="a256a7e3-d8e1-4cbe-a365-586ae11378d1" providerId="ADAL" clId="{FC5DC06E-B9A1-4220-93B5-A1BD01C4D7F0}" dt="2022-02-17T10:43:41.578" v="27"/>
          <ac:cxnSpMkLst>
            <pc:docMk/>
            <pc:sldMk cId="2767857539" sldId="2076136043"/>
            <ac:cxnSpMk id="716" creationId="{8A245478-2FD8-4EBF-8E0B-99D6F3770702}"/>
          </ac:cxnSpMkLst>
        </pc:cxnChg>
        <pc:cxnChg chg="add del mod">
          <ac:chgData name="Roger Halbheer" userId="a256a7e3-d8e1-4cbe-a365-586ae11378d1" providerId="ADAL" clId="{FC5DC06E-B9A1-4220-93B5-A1BD01C4D7F0}" dt="2022-02-17T10:43:52.031" v="31"/>
          <ac:cxnSpMkLst>
            <pc:docMk/>
            <pc:sldMk cId="2767857539" sldId="2076136043"/>
            <ac:cxnSpMk id="719" creationId="{26D4ABF3-19A8-4060-9261-45FEEC6DCB37}"/>
          </ac:cxnSpMkLst>
        </pc:cxnChg>
        <pc:cxnChg chg="add del mod">
          <ac:chgData name="Roger Halbheer" userId="a256a7e3-d8e1-4cbe-a365-586ae11378d1" providerId="ADAL" clId="{FC5DC06E-B9A1-4220-93B5-A1BD01C4D7F0}" dt="2022-02-17T10:43:52.031" v="31"/>
          <ac:cxnSpMkLst>
            <pc:docMk/>
            <pc:sldMk cId="2767857539" sldId="2076136043"/>
            <ac:cxnSpMk id="720" creationId="{645AEEBA-3439-4DB5-902E-115B2520E3CD}"/>
          </ac:cxnSpMkLst>
        </pc:cxnChg>
        <pc:cxnChg chg="add del mod">
          <ac:chgData name="Roger Halbheer" userId="a256a7e3-d8e1-4cbe-a365-586ae11378d1" providerId="ADAL" clId="{FC5DC06E-B9A1-4220-93B5-A1BD01C4D7F0}" dt="2022-02-17T10:43:52.031" v="31"/>
          <ac:cxnSpMkLst>
            <pc:docMk/>
            <pc:sldMk cId="2767857539" sldId="2076136043"/>
            <ac:cxnSpMk id="721" creationId="{7713E797-96E0-457B-B943-EC877D07C5AC}"/>
          </ac:cxnSpMkLst>
        </pc:cxnChg>
        <pc:cxnChg chg="add del mod">
          <ac:chgData name="Roger Halbheer" userId="a256a7e3-d8e1-4cbe-a365-586ae11378d1" providerId="ADAL" clId="{FC5DC06E-B9A1-4220-93B5-A1BD01C4D7F0}" dt="2022-02-17T10:43:52.031" v="31"/>
          <ac:cxnSpMkLst>
            <pc:docMk/>
            <pc:sldMk cId="2767857539" sldId="2076136043"/>
            <ac:cxnSpMk id="722" creationId="{6A17EE48-7D20-4C97-9DBC-907042BACD4D}"/>
          </ac:cxnSpMkLst>
        </pc:cxnChg>
        <pc:cxnChg chg="add del mod">
          <ac:chgData name="Roger Halbheer" userId="a256a7e3-d8e1-4cbe-a365-586ae11378d1" providerId="ADAL" clId="{FC5DC06E-B9A1-4220-93B5-A1BD01C4D7F0}" dt="2022-02-17T10:43:52.031" v="31"/>
          <ac:cxnSpMkLst>
            <pc:docMk/>
            <pc:sldMk cId="2767857539" sldId="2076136043"/>
            <ac:cxnSpMk id="723" creationId="{DA066C40-D7A6-4F9A-9491-AEC759EB2B3F}"/>
          </ac:cxnSpMkLst>
        </pc:cxnChg>
        <pc:cxnChg chg="add del mod">
          <ac:chgData name="Roger Halbheer" userId="a256a7e3-d8e1-4cbe-a365-586ae11378d1" providerId="ADAL" clId="{FC5DC06E-B9A1-4220-93B5-A1BD01C4D7F0}" dt="2022-02-17T10:43:52.031" v="31"/>
          <ac:cxnSpMkLst>
            <pc:docMk/>
            <pc:sldMk cId="2767857539" sldId="2076136043"/>
            <ac:cxnSpMk id="724" creationId="{0BBEF93E-3873-46C7-8E06-A9DBF47DFE4D}"/>
          </ac:cxnSpMkLst>
        </pc:cxnChg>
        <pc:cxnChg chg="add del mod">
          <ac:chgData name="Roger Halbheer" userId="a256a7e3-d8e1-4cbe-a365-586ae11378d1" providerId="ADAL" clId="{FC5DC06E-B9A1-4220-93B5-A1BD01C4D7F0}" dt="2022-02-17T10:43:52.031" v="31"/>
          <ac:cxnSpMkLst>
            <pc:docMk/>
            <pc:sldMk cId="2767857539" sldId="2076136043"/>
            <ac:cxnSpMk id="725" creationId="{A2CB0285-B129-43DE-9DC1-D021E2448CAE}"/>
          </ac:cxnSpMkLst>
        </pc:cxnChg>
        <pc:cxnChg chg="add del mod">
          <ac:chgData name="Roger Halbheer" userId="a256a7e3-d8e1-4cbe-a365-586ae11378d1" providerId="ADAL" clId="{FC5DC06E-B9A1-4220-93B5-A1BD01C4D7F0}" dt="2022-02-17T10:43:52.031" v="31"/>
          <ac:cxnSpMkLst>
            <pc:docMk/>
            <pc:sldMk cId="2767857539" sldId="2076136043"/>
            <ac:cxnSpMk id="726" creationId="{C0E315C5-9B09-46C4-9EC9-ED714F0F0517}"/>
          </ac:cxnSpMkLst>
        </pc:cxnChg>
        <pc:cxnChg chg="add del mod">
          <ac:chgData name="Roger Halbheer" userId="a256a7e3-d8e1-4cbe-a365-586ae11378d1" providerId="ADAL" clId="{FC5DC06E-B9A1-4220-93B5-A1BD01C4D7F0}" dt="2022-02-17T10:43:52.031" v="31"/>
          <ac:cxnSpMkLst>
            <pc:docMk/>
            <pc:sldMk cId="2767857539" sldId="2076136043"/>
            <ac:cxnSpMk id="728" creationId="{AA69E379-9D43-4B6C-AD41-F53A98B747F8}"/>
          </ac:cxnSpMkLst>
        </pc:cxnChg>
        <pc:cxnChg chg="add del mod">
          <ac:chgData name="Roger Halbheer" userId="a256a7e3-d8e1-4cbe-a365-586ae11378d1" providerId="ADAL" clId="{FC5DC06E-B9A1-4220-93B5-A1BD01C4D7F0}" dt="2022-02-17T10:43:52.031" v="31"/>
          <ac:cxnSpMkLst>
            <pc:docMk/>
            <pc:sldMk cId="2767857539" sldId="2076136043"/>
            <ac:cxnSpMk id="766" creationId="{C52918D1-6DD1-4238-BFAE-EBD4BE0C8A1A}"/>
          </ac:cxnSpMkLst>
        </pc:cxnChg>
        <pc:cxnChg chg="add del mod">
          <ac:chgData name="Roger Halbheer" userId="a256a7e3-d8e1-4cbe-a365-586ae11378d1" providerId="ADAL" clId="{FC5DC06E-B9A1-4220-93B5-A1BD01C4D7F0}" dt="2022-02-17T10:43:52.031" v="31"/>
          <ac:cxnSpMkLst>
            <pc:docMk/>
            <pc:sldMk cId="2767857539" sldId="2076136043"/>
            <ac:cxnSpMk id="767" creationId="{8907A84C-61F3-493F-9556-BE4A1D34A7F0}"/>
          </ac:cxnSpMkLst>
        </pc:cxnChg>
        <pc:cxnChg chg="add del mod">
          <ac:chgData name="Roger Halbheer" userId="a256a7e3-d8e1-4cbe-a365-586ae11378d1" providerId="ADAL" clId="{FC5DC06E-B9A1-4220-93B5-A1BD01C4D7F0}" dt="2022-02-17T10:43:52.031" v="31"/>
          <ac:cxnSpMkLst>
            <pc:docMk/>
            <pc:sldMk cId="2767857539" sldId="2076136043"/>
            <ac:cxnSpMk id="768" creationId="{248D54A5-4984-49F8-8856-6A38D53249F6}"/>
          </ac:cxnSpMkLst>
        </pc:cxnChg>
        <pc:cxnChg chg="add del mod">
          <ac:chgData name="Roger Halbheer" userId="a256a7e3-d8e1-4cbe-a365-586ae11378d1" providerId="ADAL" clId="{FC5DC06E-B9A1-4220-93B5-A1BD01C4D7F0}" dt="2022-02-17T10:43:52.031" v="31"/>
          <ac:cxnSpMkLst>
            <pc:docMk/>
            <pc:sldMk cId="2767857539" sldId="2076136043"/>
            <ac:cxnSpMk id="769" creationId="{96D708E0-E501-45DD-B587-496FFAA497FC}"/>
          </ac:cxnSpMkLst>
        </pc:cxnChg>
        <pc:cxnChg chg="add del mod">
          <ac:chgData name="Roger Halbheer" userId="a256a7e3-d8e1-4cbe-a365-586ae11378d1" providerId="ADAL" clId="{FC5DC06E-B9A1-4220-93B5-A1BD01C4D7F0}" dt="2022-02-17T10:43:52.031" v="31"/>
          <ac:cxnSpMkLst>
            <pc:docMk/>
            <pc:sldMk cId="2767857539" sldId="2076136043"/>
            <ac:cxnSpMk id="770" creationId="{6E37C1E3-5B85-49B4-A652-910639E9FB21}"/>
          </ac:cxnSpMkLst>
        </pc:cxnChg>
        <pc:cxnChg chg="add del mod">
          <ac:chgData name="Roger Halbheer" userId="a256a7e3-d8e1-4cbe-a365-586ae11378d1" providerId="ADAL" clId="{FC5DC06E-B9A1-4220-93B5-A1BD01C4D7F0}" dt="2022-02-17T10:43:52.031" v="31"/>
          <ac:cxnSpMkLst>
            <pc:docMk/>
            <pc:sldMk cId="2767857539" sldId="2076136043"/>
            <ac:cxnSpMk id="771" creationId="{ACD06A5C-B2DA-400B-BC9D-2CFFBB67B8FB}"/>
          </ac:cxnSpMkLst>
        </pc:cxnChg>
        <pc:cxnChg chg="add del mod">
          <ac:chgData name="Roger Halbheer" userId="a256a7e3-d8e1-4cbe-a365-586ae11378d1" providerId="ADAL" clId="{FC5DC06E-B9A1-4220-93B5-A1BD01C4D7F0}" dt="2022-02-17T10:43:52.031" v="31"/>
          <ac:cxnSpMkLst>
            <pc:docMk/>
            <pc:sldMk cId="2767857539" sldId="2076136043"/>
            <ac:cxnSpMk id="772" creationId="{ACE0BF7D-0E09-42EF-BFB9-6156E18634E6}"/>
          </ac:cxnSpMkLst>
        </pc:cxnChg>
        <pc:cxnChg chg="add del mod">
          <ac:chgData name="Roger Halbheer" userId="a256a7e3-d8e1-4cbe-a365-586ae11378d1" providerId="ADAL" clId="{FC5DC06E-B9A1-4220-93B5-A1BD01C4D7F0}" dt="2022-02-17T10:43:52.031" v="31"/>
          <ac:cxnSpMkLst>
            <pc:docMk/>
            <pc:sldMk cId="2767857539" sldId="2076136043"/>
            <ac:cxnSpMk id="773" creationId="{7DAD10AF-30B3-4DD8-B502-03313114CFB8}"/>
          </ac:cxnSpMkLst>
        </pc:cxnChg>
        <pc:cxnChg chg="add del mod">
          <ac:chgData name="Roger Halbheer" userId="a256a7e3-d8e1-4cbe-a365-586ae11378d1" providerId="ADAL" clId="{FC5DC06E-B9A1-4220-93B5-A1BD01C4D7F0}" dt="2022-02-17T10:43:52.031" v="31"/>
          <ac:cxnSpMkLst>
            <pc:docMk/>
            <pc:sldMk cId="2767857539" sldId="2076136043"/>
            <ac:cxnSpMk id="774" creationId="{0E375BB1-6A2D-4227-A241-24724AC37940}"/>
          </ac:cxnSpMkLst>
        </pc:cxnChg>
        <pc:cxnChg chg="mod">
          <ac:chgData name="Roger Halbheer" userId="a256a7e3-d8e1-4cbe-a365-586ae11378d1" providerId="ADAL" clId="{FC5DC06E-B9A1-4220-93B5-A1BD01C4D7F0}" dt="2022-02-17T10:43:46.484" v="28"/>
          <ac:cxnSpMkLst>
            <pc:docMk/>
            <pc:sldMk cId="2767857539" sldId="2076136043"/>
            <ac:cxnSpMk id="797" creationId="{1D2B0D39-88D0-4B43-ABE5-ECAE3F0AF59D}"/>
          </ac:cxnSpMkLst>
        </pc:cxnChg>
        <pc:cxnChg chg="mod">
          <ac:chgData name="Roger Halbheer" userId="a256a7e3-d8e1-4cbe-a365-586ae11378d1" providerId="ADAL" clId="{FC5DC06E-B9A1-4220-93B5-A1BD01C4D7F0}" dt="2022-02-17T10:43:46.484" v="28"/>
          <ac:cxnSpMkLst>
            <pc:docMk/>
            <pc:sldMk cId="2767857539" sldId="2076136043"/>
            <ac:cxnSpMk id="809" creationId="{C10B781D-3D92-43B1-8E23-4A6310A49150}"/>
          </ac:cxnSpMkLst>
        </pc:cxnChg>
        <pc:cxnChg chg="add mod">
          <ac:chgData name="Roger Halbheer" userId="a256a7e3-d8e1-4cbe-a365-586ae11378d1" providerId="ADAL" clId="{FC5DC06E-B9A1-4220-93B5-A1BD01C4D7F0}" dt="2022-02-17T10:43:52.146" v="32"/>
          <ac:cxnSpMkLst>
            <pc:docMk/>
            <pc:sldMk cId="2767857539" sldId="2076136043"/>
            <ac:cxnSpMk id="869" creationId="{69D4F28C-01DB-4F30-8AC1-AE432A02A0BD}"/>
          </ac:cxnSpMkLst>
        </pc:cxnChg>
        <pc:cxnChg chg="add mod">
          <ac:chgData name="Roger Halbheer" userId="a256a7e3-d8e1-4cbe-a365-586ae11378d1" providerId="ADAL" clId="{FC5DC06E-B9A1-4220-93B5-A1BD01C4D7F0}" dt="2022-02-17T10:43:52.146" v="32"/>
          <ac:cxnSpMkLst>
            <pc:docMk/>
            <pc:sldMk cId="2767857539" sldId="2076136043"/>
            <ac:cxnSpMk id="870" creationId="{08A8867E-0267-4D28-8D24-8F66A77F876A}"/>
          </ac:cxnSpMkLst>
        </pc:cxnChg>
        <pc:cxnChg chg="add mod">
          <ac:chgData name="Roger Halbheer" userId="a256a7e3-d8e1-4cbe-a365-586ae11378d1" providerId="ADAL" clId="{FC5DC06E-B9A1-4220-93B5-A1BD01C4D7F0}" dt="2022-02-17T10:43:52.146" v="32"/>
          <ac:cxnSpMkLst>
            <pc:docMk/>
            <pc:sldMk cId="2767857539" sldId="2076136043"/>
            <ac:cxnSpMk id="871" creationId="{D10A9E0E-B6D5-4C24-BD78-41C059F4D397}"/>
          </ac:cxnSpMkLst>
        </pc:cxnChg>
        <pc:cxnChg chg="add mod">
          <ac:chgData name="Roger Halbheer" userId="a256a7e3-d8e1-4cbe-a365-586ae11378d1" providerId="ADAL" clId="{FC5DC06E-B9A1-4220-93B5-A1BD01C4D7F0}" dt="2022-02-17T10:43:52.146" v="32"/>
          <ac:cxnSpMkLst>
            <pc:docMk/>
            <pc:sldMk cId="2767857539" sldId="2076136043"/>
            <ac:cxnSpMk id="872" creationId="{CFBFBBCD-3B87-4393-9F3C-19E0CFE705E0}"/>
          </ac:cxnSpMkLst>
        </pc:cxnChg>
        <pc:cxnChg chg="add mod">
          <ac:chgData name="Roger Halbheer" userId="a256a7e3-d8e1-4cbe-a365-586ae11378d1" providerId="ADAL" clId="{FC5DC06E-B9A1-4220-93B5-A1BD01C4D7F0}" dt="2022-02-17T10:43:52.146" v="32"/>
          <ac:cxnSpMkLst>
            <pc:docMk/>
            <pc:sldMk cId="2767857539" sldId="2076136043"/>
            <ac:cxnSpMk id="873" creationId="{3AA59422-49A6-4975-9965-968B27887C3B}"/>
          </ac:cxnSpMkLst>
        </pc:cxnChg>
        <pc:cxnChg chg="add mod">
          <ac:chgData name="Roger Halbheer" userId="a256a7e3-d8e1-4cbe-a365-586ae11378d1" providerId="ADAL" clId="{FC5DC06E-B9A1-4220-93B5-A1BD01C4D7F0}" dt="2022-02-17T10:43:52.146" v="32"/>
          <ac:cxnSpMkLst>
            <pc:docMk/>
            <pc:sldMk cId="2767857539" sldId="2076136043"/>
            <ac:cxnSpMk id="874" creationId="{205896FC-8063-4954-A5B6-1B7AFA88C98F}"/>
          </ac:cxnSpMkLst>
        </pc:cxnChg>
        <pc:cxnChg chg="add mod">
          <ac:chgData name="Roger Halbheer" userId="a256a7e3-d8e1-4cbe-a365-586ae11378d1" providerId="ADAL" clId="{FC5DC06E-B9A1-4220-93B5-A1BD01C4D7F0}" dt="2022-02-17T10:43:52.146" v="32"/>
          <ac:cxnSpMkLst>
            <pc:docMk/>
            <pc:sldMk cId="2767857539" sldId="2076136043"/>
            <ac:cxnSpMk id="875" creationId="{4736E112-8BA0-464F-93D7-5983DBEC33AF}"/>
          </ac:cxnSpMkLst>
        </pc:cxnChg>
        <pc:cxnChg chg="add mod">
          <ac:chgData name="Roger Halbheer" userId="a256a7e3-d8e1-4cbe-a365-586ae11378d1" providerId="ADAL" clId="{FC5DC06E-B9A1-4220-93B5-A1BD01C4D7F0}" dt="2022-02-17T10:43:52.146" v="32"/>
          <ac:cxnSpMkLst>
            <pc:docMk/>
            <pc:sldMk cId="2767857539" sldId="2076136043"/>
            <ac:cxnSpMk id="876" creationId="{15C2FFD7-BB8C-45B1-8A34-7937D81E72F5}"/>
          </ac:cxnSpMkLst>
        </pc:cxnChg>
        <pc:cxnChg chg="add mod">
          <ac:chgData name="Roger Halbheer" userId="a256a7e3-d8e1-4cbe-a365-586ae11378d1" providerId="ADAL" clId="{FC5DC06E-B9A1-4220-93B5-A1BD01C4D7F0}" dt="2022-02-17T10:43:52.146" v="32"/>
          <ac:cxnSpMkLst>
            <pc:docMk/>
            <pc:sldMk cId="2767857539" sldId="2076136043"/>
            <ac:cxnSpMk id="878" creationId="{CA17E0C2-B40A-4436-9ABD-C714773E56BC}"/>
          </ac:cxnSpMkLst>
        </pc:cxnChg>
        <pc:cxnChg chg="add mod">
          <ac:chgData name="Roger Halbheer" userId="a256a7e3-d8e1-4cbe-a365-586ae11378d1" providerId="ADAL" clId="{FC5DC06E-B9A1-4220-93B5-A1BD01C4D7F0}" dt="2022-02-17T10:43:52.146" v="32"/>
          <ac:cxnSpMkLst>
            <pc:docMk/>
            <pc:sldMk cId="2767857539" sldId="2076136043"/>
            <ac:cxnSpMk id="916" creationId="{3BB73835-9675-4CED-A255-F1A7F886278E}"/>
          </ac:cxnSpMkLst>
        </pc:cxnChg>
        <pc:cxnChg chg="add mod">
          <ac:chgData name="Roger Halbheer" userId="a256a7e3-d8e1-4cbe-a365-586ae11378d1" providerId="ADAL" clId="{FC5DC06E-B9A1-4220-93B5-A1BD01C4D7F0}" dt="2022-02-17T10:43:52.146" v="32"/>
          <ac:cxnSpMkLst>
            <pc:docMk/>
            <pc:sldMk cId="2767857539" sldId="2076136043"/>
            <ac:cxnSpMk id="917" creationId="{A4876941-0282-4CC3-98BA-A23561B17F42}"/>
          </ac:cxnSpMkLst>
        </pc:cxnChg>
        <pc:cxnChg chg="add mod">
          <ac:chgData name="Roger Halbheer" userId="a256a7e3-d8e1-4cbe-a365-586ae11378d1" providerId="ADAL" clId="{FC5DC06E-B9A1-4220-93B5-A1BD01C4D7F0}" dt="2022-02-17T10:43:52.146" v="32"/>
          <ac:cxnSpMkLst>
            <pc:docMk/>
            <pc:sldMk cId="2767857539" sldId="2076136043"/>
            <ac:cxnSpMk id="918" creationId="{5126F5AB-3BCA-4785-951B-996F5FDB1E5A}"/>
          </ac:cxnSpMkLst>
        </pc:cxnChg>
        <pc:cxnChg chg="add mod">
          <ac:chgData name="Roger Halbheer" userId="a256a7e3-d8e1-4cbe-a365-586ae11378d1" providerId="ADAL" clId="{FC5DC06E-B9A1-4220-93B5-A1BD01C4D7F0}" dt="2022-02-17T10:43:52.146" v="32"/>
          <ac:cxnSpMkLst>
            <pc:docMk/>
            <pc:sldMk cId="2767857539" sldId="2076136043"/>
            <ac:cxnSpMk id="919" creationId="{14390258-A401-457C-8C52-9F9BC8DDC4BE}"/>
          </ac:cxnSpMkLst>
        </pc:cxnChg>
        <pc:cxnChg chg="add mod">
          <ac:chgData name="Roger Halbheer" userId="a256a7e3-d8e1-4cbe-a365-586ae11378d1" providerId="ADAL" clId="{FC5DC06E-B9A1-4220-93B5-A1BD01C4D7F0}" dt="2022-02-17T10:43:52.146" v="32"/>
          <ac:cxnSpMkLst>
            <pc:docMk/>
            <pc:sldMk cId="2767857539" sldId="2076136043"/>
            <ac:cxnSpMk id="920" creationId="{8FC4AA12-BF9C-4BE2-8BB4-1F5991655C12}"/>
          </ac:cxnSpMkLst>
        </pc:cxnChg>
        <pc:cxnChg chg="add mod">
          <ac:chgData name="Roger Halbheer" userId="a256a7e3-d8e1-4cbe-a365-586ae11378d1" providerId="ADAL" clId="{FC5DC06E-B9A1-4220-93B5-A1BD01C4D7F0}" dt="2022-02-17T10:43:52.146" v="32"/>
          <ac:cxnSpMkLst>
            <pc:docMk/>
            <pc:sldMk cId="2767857539" sldId="2076136043"/>
            <ac:cxnSpMk id="921" creationId="{6E120B3F-1DE4-4BF5-9284-AC5330FCDDFE}"/>
          </ac:cxnSpMkLst>
        </pc:cxnChg>
        <pc:cxnChg chg="add mod">
          <ac:chgData name="Roger Halbheer" userId="a256a7e3-d8e1-4cbe-a365-586ae11378d1" providerId="ADAL" clId="{FC5DC06E-B9A1-4220-93B5-A1BD01C4D7F0}" dt="2022-02-17T10:43:52.146" v="32"/>
          <ac:cxnSpMkLst>
            <pc:docMk/>
            <pc:sldMk cId="2767857539" sldId="2076136043"/>
            <ac:cxnSpMk id="922" creationId="{7EC2B350-492B-4A01-B070-AA0BAAD3B912}"/>
          </ac:cxnSpMkLst>
        </pc:cxnChg>
        <pc:cxnChg chg="add mod">
          <ac:chgData name="Roger Halbheer" userId="a256a7e3-d8e1-4cbe-a365-586ae11378d1" providerId="ADAL" clId="{FC5DC06E-B9A1-4220-93B5-A1BD01C4D7F0}" dt="2022-02-17T10:43:52.146" v="32"/>
          <ac:cxnSpMkLst>
            <pc:docMk/>
            <pc:sldMk cId="2767857539" sldId="2076136043"/>
            <ac:cxnSpMk id="923" creationId="{4633FB5C-1066-4B6A-8CEA-039D76D58647}"/>
          </ac:cxnSpMkLst>
        </pc:cxnChg>
        <pc:cxnChg chg="add mod">
          <ac:chgData name="Roger Halbheer" userId="a256a7e3-d8e1-4cbe-a365-586ae11378d1" providerId="ADAL" clId="{FC5DC06E-B9A1-4220-93B5-A1BD01C4D7F0}" dt="2022-02-17T10:43:52.146" v="32"/>
          <ac:cxnSpMkLst>
            <pc:docMk/>
            <pc:sldMk cId="2767857539" sldId="2076136043"/>
            <ac:cxnSpMk id="924" creationId="{FEDD4985-E6F1-422C-BB39-D2CAC7267AAE}"/>
          </ac:cxnSpMkLst>
        </pc:cxnChg>
        <pc:cxnChg chg="mod">
          <ac:chgData name="Roger Halbheer" userId="a256a7e3-d8e1-4cbe-a365-586ae11378d1" providerId="ADAL" clId="{FC5DC06E-B9A1-4220-93B5-A1BD01C4D7F0}" dt="2022-02-17T10:43:52.146" v="32"/>
          <ac:cxnSpMkLst>
            <pc:docMk/>
            <pc:sldMk cId="2767857539" sldId="2076136043"/>
            <ac:cxnSpMk id="947" creationId="{8F5D0CC4-D970-4F72-A1D5-DEDA540F0FD2}"/>
          </ac:cxnSpMkLst>
        </pc:cxnChg>
        <pc:cxnChg chg="mod">
          <ac:chgData name="Roger Halbheer" userId="a256a7e3-d8e1-4cbe-a365-586ae11378d1" providerId="ADAL" clId="{FC5DC06E-B9A1-4220-93B5-A1BD01C4D7F0}" dt="2022-02-17T10:43:52.146" v="32"/>
          <ac:cxnSpMkLst>
            <pc:docMk/>
            <pc:sldMk cId="2767857539" sldId="2076136043"/>
            <ac:cxnSpMk id="959" creationId="{20F3779B-04ED-4D13-83A1-302A3DC11109}"/>
          </ac:cxnSpMkLst>
        </pc:cxnChg>
      </pc:sldChg>
      <pc:sldChg chg="addSp delSp modSp mod modAnim">
        <pc:chgData name="Roger Halbheer" userId="a256a7e3-d8e1-4cbe-a365-586ae11378d1" providerId="ADAL" clId="{FC5DC06E-B9A1-4220-93B5-A1BD01C4D7F0}" dt="2022-02-17T10:45:51.488" v="39"/>
        <pc:sldMkLst>
          <pc:docMk/>
          <pc:sldMk cId="803311512" sldId="2076136044"/>
        </pc:sldMkLst>
        <pc:spChg chg="add del mod">
          <ac:chgData name="Roger Halbheer" userId="a256a7e3-d8e1-4cbe-a365-586ae11378d1" providerId="ADAL" clId="{FC5DC06E-B9A1-4220-93B5-A1BD01C4D7F0}" dt="2022-02-17T10:45:51.435" v="38"/>
          <ac:spMkLst>
            <pc:docMk/>
            <pc:sldMk cId="803311512" sldId="2076136044"/>
            <ac:spMk id="165" creationId="{0DFD3805-F9FC-464B-8C0C-B158C59439E5}"/>
          </ac:spMkLst>
        </pc:spChg>
        <pc:spChg chg="add del mod">
          <ac:chgData name="Roger Halbheer" userId="a256a7e3-d8e1-4cbe-a365-586ae11378d1" providerId="ADAL" clId="{FC5DC06E-B9A1-4220-93B5-A1BD01C4D7F0}" dt="2022-02-17T10:45:51.435" v="38"/>
          <ac:spMkLst>
            <pc:docMk/>
            <pc:sldMk cId="803311512" sldId="2076136044"/>
            <ac:spMk id="166" creationId="{4925C702-0489-48AD-880F-F692709DE6F5}"/>
          </ac:spMkLst>
        </pc:spChg>
        <pc:spChg chg="mod">
          <ac:chgData name="Roger Halbheer" userId="a256a7e3-d8e1-4cbe-a365-586ae11378d1" providerId="ADAL" clId="{FC5DC06E-B9A1-4220-93B5-A1BD01C4D7F0}" dt="2022-02-17T10:45:42.297" v="35"/>
          <ac:spMkLst>
            <pc:docMk/>
            <pc:sldMk cId="803311512" sldId="2076136044"/>
            <ac:spMk id="168" creationId="{EB9E95AD-5B8D-407C-BCD9-AE18AEADD690}"/>
          </ac:spMkLst>
        </pc:spChg>
        <pc:spChg chg="mod">
          <ac:chgData name="Roger Halbheer" userId="a256a7e3-d8e1-4cbe-a365-586ae11378d1" providerId="ADAL" clId="{FC5DC06E-B9A1-4220-93B5-A1BD01C4D7F0}" dt="2022-02-17T10:45:42.297" v="35"/>
          <ac:spMkLst>
            <pc:docMk/>
            <pc:sldMk cId="803311512" sldId="2076136044"/>
            <ac:spMk id="170" creationId="{17AFA913-B732-43B3-B0B4-7BA2E09911D9}"/>
          </ac:spMkLst>
        </pc:spChg>
        <pc:spChg chg="mod">
          <ac:chgData name="Roger Halbheer" userId="a256a7e3-d8e1-4cbe-a365-586ae11378d1" providerId="ADAL" clId="{FC5DC06E-B9A1-4220-93B5-A1BD01C4D7F0}" dt="2022-02-17T10:45:42.297" v="35"/>
          <ac:spMkLst>
            <pc:docMk/>
            <pc:sldMk cId="803311512" sldId="2076136044"/>
            <ac:spMk id="171" creationId="{B419E8FB-3905-44AA-AA16-327E45BF73E2}"/>
          </ac:spMkLst>
        </pc:spChg>
        <pc:spChg chg="add del mod">
          <ac:chgData name="Roger Halbheer" userId="a256a7e3-d8e1-4cbe-a365-586ae11378d1" providerId="ADAL" clId="{FC5DC06E-B9A1-4220-93B5-A1BD01C4D7F0}" dt="2022-02-17T10:45:51.435" v="38"/>
          <ac:spMkLst>
            <pc:docMk/>
            <pc:sldMk cId="803311512" sldId="2076136044"/>
            <ac:spMk id="172" creationId="{0ADA9173-A0C1-4BE0-808E-0D997191DE94}"/>
          </ac:spMkLst>
        </pc:spChg>
        <pc:spChg chg="mod">
          <ac:chgData name="Roger Halbheer" userId="a256a7e3-d8e1-4cbe-a365-586ae11378d1" providerId="ADAL" clId="{FC5DC06E-B9A1-4220-93B5-A1BD01C4D7F0}" dt="2022-02-17T10:45:42.297" v="35"/>
          <ac:spMkLst>
            <pc:docMk/>
            <pc:sldMk cId="803311512" sldId="2076136044"/>
            <ac:spMk id="182" creationId="{CDD11F34-1A4C-49A3-8972-9F49864E0F3F}"/>
          </ac:spMkLst>
        </pc:spChg>
        <pc:spChg chg="mod">
          <ac:chgData name="Roger Halbheer" userId="a256a7e3-d8e1-4cbe-a365-586ae11378d1" providerId="ADAL" clId="{FC5DC06E-B9A1-4220-93B5-A1BD01C4D7F0}" dt="2022-02-17T10:45:42.297" v="35"/>
          <ac:spMkLst>
            <pc:docMk/>
            <pc:sldMk cId="803311512" sldId="2076136044"/>
            <ac:spMk id="184" creationId="{060EB1B5-B507-4DB0-8602-D326E29343A4}"/>
          </ac:spMkLst>
        </pc:spChg>
        <pc:spChg chg="mod">
          <ac:chgData name="Roger Halbheer" userId="a256a7e3-d8e1-4cbe-a365-586ae11378d1" providerId="ADAL" clId="{FC5DC06E-B9A1-4220-93B5-A1BD01C4D7F0}" dt="2022-02-17T10:45:42.297" v="35"/>
          <ac:spMkLst>
            <pc:docMk/>
            <pc:sldMk cId="803311512" sldId="2076136044"/>
            <ac:spMk id="185" creationId="{ED51D84D-62DC-47C5-8587-C26C4796D2AF}"/>
          </ac:spMkLst>
        </pc:spChg>
        <pc:spChg chg="mod">
          <ac:chgData name="Roger Halbheer" userId="a256a7e3-d8e1-4cbe-a365-586ae11378d1" providerId="ADAL" clId="{FC5DC06E-B9A1-4220-93B5-A1BD01C4D7F0}" dt="2022-02-17T10:45:42.297" v="35"/>
          <ac:spMkLst>
            <pc:docMk/>
            <pc:sldMk cId="803311512" sldId="2076136044"/>
            <ac:spMk id="186" creationId="{07159BB9-5023-4ACE-825F-8ACBDD7F7534}"/>
          </ac:spMkLst>
        </pc:spChg>
        <pc:spChg chg="mod">
          <ac:chgData name="Roger Halbheer" userId="a256a7e3-d8e1-4cbe-a365-586ae11378d1" providerId="ADAL" clId="{FC5DC06E-B9A1-4220-93B5-A1BD01C4D7F0}" dt="2022-02-17T10:45:42.297" v="35"/>
          <ac:spMkLst>
            <pc:docMk/>
            <pc:sldMk cId="803311512" sldId="2076136044"/>
            <ac:spMk id="191" creationId="{E8F50A20-F20B-4CB8-B84B-7215C9AC849B}"/>
          </ac:spMkLst>
        </pc:spChg>
        <pc:spChg chg="mod">
          <ac:chgData name="Roger Halbheer" userId="a256a7e3-d8e1-4cbe-a365-586ae11378d1" providerId="ADAL" clId="{FC5DC06E-B9A1-4220-93B5-A1BD01C4D7F0}" dt="2022-02-17T10:45:42.297" v="35"/>
          <ac:spMkLst>
            <pc:docMk/>
            <pc:sldMk cId="803311512" sldId="2076136044"/>
            <ac:spMk id="193" creationId="{2C817612-B025-4EC4-8F9D-CE2E2A5496CB}"/>
          </ac:spMkLst>
        </pc:spChg>
        <pc:spChg chg="mod">
          <ac:chgData name="Roger Halbheer" userId="a256a7e3-d8e1-4cbe-a365-586ae11378d1" providerId="ADAL" clId="{FC5DC06E-B9A1-4220-93B5-A1BD01C4D7F0}" dt="2022-02-17T10:45:42.297" v="35"/>
          <ac:spMkLst>
            <pc:docMk/>
            <pc:sldMk cId="803311512" sldId="2076136044"/>
            <ac:spMk id="194" creationId="{0419D5A0-4219-4A42-AFB8-DA9ACD62A1F8}"/>
          </ac:spMkLst>
        </pc:spChg>
        <pc:spChg chg="mod">
          <ac:chgData name="Roger Halbheer" userId="a256a7e3-d8e1-4cbe-a365-586ae11378d1" providerId="ADAL" clId="{FC5DC06E-B9A1-4220-93B5-A1BD01C4D7F0}" dt="2022-02-17T10:45:42.297" v="35"/>
          <ac:spMkLst>
            <pc:docMk/>
            <pc:sldMk cId="803311512" sldId="2076136044"/>
            <ac:spMk id="195" creationId="{82E59B02-6D27-4B3D-A7B1-2AEF707C8B8E}"/>
          </ac:spMkLst>
        </pc:spChg>
        <pc:spChg chg="add del mod">
          <ac:chgData name="Roger Halbheer" userId="a256a7e3-d8e1-4cbe-a365-586ae11378d1" providerId="ADAL" clId="{FC5DC06E-B9A1-4220-93B5-A1BD01C4D7F0}" dt="2022-02-17T10:45:51.435" v="38"/>
          <ac:spMkLst>
            <pc:docMk/>
            <pc:sldMk cId="803311512" sldId="2076136044"/>
            <ac:spMk id="203" creationId="{0FB110F5-84F9-422D-9F50-FD76576DE72F}"/>
          </ac:spMkLst>
        </pc:spChg>
        <pc:spChg chg="add del mod">
          <ac:chgData name="Roger Halbheer" userId="a256a7e3-d8e1-4cbe-a365-586ae11378d1" providerId="ADAL" clId="{FC5DC06E-B9A1-4220-93B5-A1BD01C4D7F0}" dt="2022-02-17T10:45:51.435" v="38"/>
          <ac:spMkLst>
            <pc:docMk/>
            <pc:sldMk cId="803311512" sldId="2076136044"/>
            <ac:spMk id="204" creationId="{6CC9688F-EDF9-4D39-9868-3B805F6F4C26}"/>
          </ac:spMkLst>
        </pc:spChg>
        <pc:spChg chg="add del mod">
          <ac:chgData name="Roger Halbheer" userId="a256a7e3-d8e1-4cbe-a365-586ae11378d1" providerId="ADAL" clId="{FC5DC06E-B9A1-4220-93B5-A1BD01C4D7F0}" dt="2022-02-17T10:45:51.435" v="38"/>
          <ac:spMkLst>
            <pc:docMk/>
            <pc:sldMk cId="803311512" sldId="2076136044"/>
            <ac:spMk id="205" creationId="{33AEF26F-7A01-4BD5-8333-683877ED2F39}"/>
          </ac:spMkLst>
        </pc:spChg>
        <pc:spChg chg="add del mod">
          <ac:chgData name="Roger Halbheer" userId="a256a7e3-d8e1-4cbe-a365-586ae11378d1" providerId="ADAL" clId="{FC5DC06E-B9A1-4220-93B5-A1BD01C4D7F0}" dt="2022-02-17T10:45:51.435" v="38"/>
          <ac:spMkLst>
            <pc:docMk/>
            <pc:sldMk cId="803311512" sldId="2076136044"/>
            <ac:spMk id="206" creationId="{787A0C5D-6BB7-4F49-B0F3-C67814370E96}"/>
          </ac:spMkLst>
        </pc:spChg>
        <pc:spChg chg="mod">
          <ac:chgData name="Roger Halbheer" userId="a256a7e3-d8e1-4cbe-a365-586ae11378d1" providerId="ADAL" clId="{FC5DC06E-B9A1-4220-93B5-A1BD01C4D7F0}" dt="2022-02-17T10:45:42.297" v="35"/>
          <ac:spMkLst>
            <pc:docMk/>
            <pc:sldMk cId="803311512" sldId="2076136044"/>
            <ac:spMk id="209" creationId="{917CA845-991D-49D9-A039-F373E4F6203B}"/>
          </ac:spMkLst>
        </pc:spChg>
        <pc:spChg chg="mod">
          <ac:chgData name="Roger Halbheer" userId="a256a7e3-d8e1-4cbe-a365-586ae11378d1" providerId="ADAL" clId="{FC5DC06E-B9A1-4220-93B5-A1BD01C4D7F0}" dt="2022-02-17T10:45:42.297" v="35"/>
          <ac:spMkLst>
            <pc:docMk/>
            <pc:sldMk cId="803311512" sldId="2076136044"/>
            <ac:spMk id="213" creationId="{2AA60CC0-1AB4-4C0E-B971-7A162B51CD23}"/>
          </ac:spMkLst>
        </pc:spChg>
        <pc:spChg chg="mod">
          <ac:chgData name="Roger Halbheer" userId="a256a7e3-d8e1-4cbe-a365-586ae11378d1" providerId="ADAL" clId="{FC5DC06E-B9A1-4220-93B5-A1BD01C4D7F0}" dt="2022-02-17T10:45:42.297" v="35"/>
          <ac:spMkLst>
            <pc:docMk/>
            <pc:sldMk cId="803311512" sldId="2076136044"/>
            <ac:spMk id="215" creationId="{A3683B89-B0B7-44F0-90BB-C0C0CA3CB903}"/>
          </ac:spMkLst>
        </pc:spChg>
        <pc:spChg chg="mod">
          <ac:chgData name="Roger Halbheer" userId="a256a7e3-d8e1-4cbe-a365-586ae11378d1" providerId="ADAL" clId="{FC5DC06E-B9A1-4220-93B5-A1BD01C4D7F0}" dt="2022-02-17T10:45:42.297" v="35"/>
          <ac:spMkLst>
            <pc:docMk/>
            <pc:sldMk cId="803311512" sldId="2076136044"/>
            <ac:spMk id="216" creationId="{2C0E4593-6FAC-4268-93C8-FE13E3FB34CC}"/>
          </ac:spMkLst>
        </pc:spChg>
        <pc:spChg chg="mod">
          <ac:chgData name="Roger Halbheer" userId="a256a7e3-d8e1-4cbe-a365-586ae11378d1" providerId="ADAL" clId="{FC5DC06E-B9A1-4220-93B5-A1BD01C4D7F0}" dt="2022-02-17T10:45:42.297" v="35"/>
          <ac:spMkLst>
            <pc:docMk/>
            <pc:sldMk cId="803311512" sldId="2076136044"/>
            <ac:spMk id="217" creationId="{2FBF83C5-715B-45FD-A308-EAD8C6C18D56}"/>
          </ac:spMkLst>
        </pc:spChg>
        <pc:spChg chg="mod">
          <ac:chgData name="Roger Halbheer" userId="a256a7e3-d8e1-4cbe-a365-586ae11378d1" providerId="ADAL" clId="{FC5DC06E-B9A1-4220-93B5-A1BD01C4D7F0}" dt="2022-02-17T10:45:42.297" v="35"/>
          <ac:spMkLst>
            <pc:docMk/>
            <pc:sldMk cId="803311512" sldId="2076136044"/>
            <ac:spMk id="219" creationId="{31EF8139-EB0A-4F78-A44A-7609C5F08FA6}"/>
          </ac:spMkLst>
        </pc:spChg>
        <pc:spChg chg="mod">
          <ac:chgData name="Roger Halbheer" userId="a256a7e3-d8e1-4cbe-a365-586ae11378d1" providerId="ADAL" clId="{FC5DC06E-B9A1-4220-93B5-A1BD01C4D7F0}" dt="2022-02-17T10:45:42.297" v="35"/>
          <ac:spMkLst>
            <pc:docMk/>
            <pc:sldMk cId="803311512" sldId="2076136044"/>
            <ac:spMk id="222" creationId="{D8F46F8F-F260-4880-BD9C-E98626632398}"/>
          </ac:spMkLst>
        </pc:spChg>
        <pc:spChg chg="mod">
          <ac:chgData name="Roger Halbheer" userId="a256a7e3-d8e1-4cbe-a365-586ae11378d1" providerId="ADAL" clId="{FC5DC06E-B9A1-4220-93B5-A1BD01C4D7F0}" dt="2022-02-17T10:45:42.297" v="35"/>
          <ac:spMkLst>
            <pc:docMk/>
            <pc:sldMk cId="803311512" sldId="2076136044"/>
            <ac:spMk id="223" creationId="{B321042B-4AFE-4133-93BE-3691E0465D9B}"/>
          </ac:spMkLst>
        </pc:spChg>
        <pc:spChg chg="mod">
          <ac:chgData name="Roger Halbheer" userId="a256a7e3-d8e1-4cbe-a365-586ae11378d1" providerId="ADAL" clId="{FC5DC06E-B9A1-4220-93B5-A1BD01C4D7F0}" dt="2022-02-17T10:45:42.297" v="35"/>
          <ac:spMkLst>
            <pc:docMk/>
            <pc:sldMk cId="803311512" sldId="2076136044"/>
            <ac:spMk id="224" creationId="{A4AEB8C2-322A-4988-9B87-50980FA6C0B0}"/>
          </ac:spMkLst>
        </pc:spChg>
        <pc:spChg chg="mod">
          <ac:chgData name="Roger Halbheer" userId="a256a7e3-d8e1-4cbe-a365-586ae11378d1" providerId="ADAL" clId="{FC5DC06E-B9A1-4220-93B5-A1BD01C4D7F0}" dt="2022-02-17T10:45:42.297" v="35"/>
          <ac:spMkLst>
            <pc:docMk/>
            <pc:sldMk cId="803311512" sldId="2076136044"/>
            <ac:spMk id="225" creationId="{46CB0205-A813-48E0-93DD-1F759EF8F871}"/>
          </ac:spMkLst>
        </pc:spChg>
        <pc:spChg chg="mod">
          <ac:chgData name="Roger Halbheer" userId="a256a7e3-d8e1-4cbe-a365-586ae11378d1" providerId="ADAL" clId="{FC5DC06E-B9A1-4220-93B5-A1BD01C4D7F0}" dt="2022-02-17T10:45:42.297" v="35"/>
          <ac:spMkLst>
            <pc:docMk/>
            <pc:sldMk cId="803311512" sldId="2076136044"/>
            <ac:spMk id="226" creationId="{79305FC9-9EC9-41F1-A583-7225773F874B}"/>
          </ac:spMkLst>
        </pc:spChg>
        <pc:spChg chg="mod">
          <ac:chgData name="Roger Halbheer" userId="a256a7e3-d8e1-4cbe-a365-586ae11378d1" providerId="ADAL" clId="{FC5DC06E-B9A1-4220-93B5-A1BD01C4D7F0}" dt="2022-02-17T10:45:42.297" v="35"/>
          <ac:spMkLst>
            <pc:docMk/>
            <pc:sldMk cId="803311512" sldId="2076136044"/>
            <ac:spMk id="227" creationId="{5360C63A-5C00-487F-B4D8-1B0F43D631B7}"/>
          </ac:spMkLst>
        </pc:spChg>
        <pc:spChg chg="mod">
          <ac:chgData name="Roger Halbheer" userId="a256a7e3-d8e1-4cbe-a365-586ae11378d1" providerId="ADAL" clId="{FC5DC06E-B9A1-4220-93B5-A1BD01C4D7F0}" dt="2022-02-17T10:45:42.297" v="35"/>
          <ac:spMkLst>
            <pc:docMk/>
            <pc:sldMk cId="803311512" sldId="2076136044"/>
            <ac:spMk id="229" creationId="{53843558-BA73-4D46-825F-276AA3F01D61}"/>
          </ac:spMkLst>
        </pc:spChg>
        <pc:spChg chg="mod">
          <ac:chgData name="Roger Halbheer" userId="a256a7e3-d8e1-4cbe-a365-586ae11378d1" providerId="ADAL" clId="{FC5DC06E-B9A1-4220-93B5-A1BD01C4D7F0}" dt="2022-02-17T10:45:42.297" v="35"/>
          <ac:spMkLst>
            <pc:docMk/>
            <pc:sldMk cId="803311512" sldId="2076136044"/>
            <ac:spMk id="230" creationId="{5784CE99-D988-45F7-839F-73D740A4AD5F}"/>
          </ac:spMkLst>
        </pc:spChg>
        <pc:spChg chg="mod">
          <ac:chgData name="Roger Halbheer" userId="a256a7e3-d8e1-4cbe-a365-586ae11378d1" providerId="ADAL" clId="{FC5DC06E-B9A1-4220-93B5-A1BD01C4D7F0}" dt="2022-02-17T10:45:42.297" v="35"/>
          <ac:spMkLst>
            <pc:docMk/>
            <pc:sldMk cId="803311512" sldId="2076136044"/>
            <ac:spMk id="233" creationId="{4DDA3D91-A25A-42BB-A301-5E3285C8ED92}"/>
          </ac:spMkLst>
        </pc:spChg>
        <pc:spChg chg="mod">
          <ac:chgData name="Roger Halbheer" userId="a256a7e3-d8e1-4cbe-a365-586ae11378d1" providerId="ADAL" clId="{FC5DC06E-B9A1-4220-93B5-A1BD01C4D7F0}" dt="2022-02-17T10:45:42.297" v="35"/>
          <ac:spMkLst>
            <pc:docMk/>
            <pc:sldMk cId="803311512" sldId="2076136044"/>
            <ac:spMk id="243" creationId="{822ABB4A-7D49-435D-8A81-160F9EA55642}"/>
          </ac:spMkLst>
        </pc:spChg>
        <pc:spChg chg="mod">
          <ac:chgData name="Roger Halbheer" userId="a256a7e3-d8e1-4cbe-a365-586ae11378d1" providerId="ADAL" clId="{FC5DC06E-B9A1-4220-93B5-A1BD01C4D7F0}" dt="2022-02-17T10:45:42.297" v="35"/>
          <ac:spMkLst>
            <pc:docMk/>
            <pc:sldMk cId="803311512" sldId="2076136044"/>
            <ac:spMk id="244" creationId="{9D62EFCC-9B7E-461F-9647-FA3E592EE249}"/>
          </ac:spMkLst>
        </pc:spChg>
        <pc:spChg chg="mod">
          <ac:chgData name="Roger Halbheer" userId="a256a7e3-d8e1-4cbe-a365-586ae11378d1" providerId="ADAL" clId="{FC5DC06E-B9A1-4220-93B5-A1BD01C4D7F0}" dt="2022-02-17T10:45:42.297" v="35"/>
          <ac:spMkLst>
            <pc:docMk/>
            <pc:sldMk cId="803311512" sldId="2076136044"/>
            <ac:spMk id="245" creationId="{D277D251-8D42-4ED7-BE6A-AD414EB57E1B}"/>
          </ac:spMkLst>
        </pc:spChg>
        <pc:spChg chg="mod">
          <ac:chgData name="Roger Halbheer" userId="a256a7e3-d8e1-4cbe-a365-586ae11378d1" providerId="ADAL" clId="{FC5DC06E-B9A1-4220-93B5-A1BD01C4D7F0}" dt="2022-02-17T10:45:42.297" v="35"/>
          <ac:spMkLst>
            <pc:docMk/>
            <pc:sldMk cId="803311512" sldId="2076136044"/>
            <ac:spMk id="246" creationId="{418539CA-0016-4688-85BA-5581786C7348}"/>
          </ac:spMkLst>
        </pc:spChg>
        <pc:spChg chg="mod">
          <ac:chgData name="Roger Halbheer" userId="a256a7e3-d8e1-4cbe-a365-586ae11378d1" providerId="ADAL" clId="{FC5DC06E-B9A1-4220-93B5-A1BD01C4D7F0}" dt="2022-02-17T10:45:42.297" v="35"/>
          <ac:spMkLst>
            <pc:docMk/>
            <pc:sldMk cId="803311512" sldId="2076136044"/>
            <ac:spMk id="247" creationId="{A4264151-3045-46A2-9306-5BB0C2A40A51}"/>
          </ac:spMkLst>
        </pc:spChg>
        <pc:spChg chg="add del mod">
          <ac:chgData name="Roger Halbheer" userId="a256a7e3-d8e1-4cbe-a365-586ae11378d1" providerId="ADAL" clId="{FC5DC06E-B9A1-4220-93B5-A1BD01C4D7F0}" dt="2022-02-17T10:45:51.435" v="38"/>
          <ac:spMkLst>
            <pc:docMk/>
            <pc:sldMk cId="803311512" sldId="2076136044"/>
            <ac:spMk id="249" creationId="{DD97E9E1-5950-4DF8-9E4D-FCF585490294}"/>
          </ac:spMkLst>
        </pc:spChg>
        <pc:spChg chg="add del mod">
          <ac:chgData name="Roger Halbheer" userId="a256a7e3-d8e1-4cbe-a365-586ae11378d1" providerId="ADAL" clId="{FC5DC06E-B9A1-4220-93B5-A1BD01C4D7F0}" dt="2022-02-17T10:45:51.435" v="38"/>
          <ac:spMkLst>
            <pc:docMk/>
            <pc:sldMk cId="803311512" sldId="2076136044"/>
            <ac:spMk id="250" creationId="{433E5382-06F1-4181-96CF-5C765D0664B2}"/>
          </ac:spMkLst>
        </pc:spChg>
        <pc:spChg chg="add del mod">
          <ac:chgData name="Roger Halbheer" userId="a256a7e3-d8e1-4cbe-a365-586ae11378d1" providerId="ADAL" clId="{FC5DC06E-B9A1-4220-93B5-A1BD01C4D7F0}" dt="2022-02-17T10:45:51.435" v="38"/>
          <ac:spMkLst>
            <pc:docMk/>
            <pc:sldMk cId="803311512" sldId="2076136044"/>
            <ac:spMk id="251" creationId="{B219F17D-640C-422C-BE11-748F1E8AF799}"/>
          </ac:spMkLst>
        </pc:spChg>
        <pc:spChg chg="add del mod">
          <ac:chgData name="Roger Halbheer" userId="a256a7e3-d8e1-4cbe-a365-586ae11378d1" providerId="ADAL" clId="{FC5DC06E-B9A1-4220-93B5-A1BD01C4D7F0}" dt="2022-02-17T10:45:51.435" v="38"/>
          <ac:spMkLst>
            <pc:docMk/>
            <pc:sldMk cId="803311512" sldId="2076136044"/>
            <ac:spMk id="253" creationId="{98809E30-52CB-4DF0-BC96-AB15DCF38EC6}"/>
          </ac:spMkLst>
        </pc:spChg>
        <pc:spChg chg="add del mod">
          <ac:chgData name="Roger Halbheer" userId="a256a7e3-d8e1-4cbe-a365-586ae11378d1" providerId="ADAL" clId="{FC5DC06E-B9A1-4220-93B5-A1BD01C4D7F0}" dt="2022-02-17T10:45:51.435" v="38"/>
          <ac:spMkLst>
            <pc:docMk/>
            <pc:sldMk cId="803311512" sldId="2076136044"/>
            <ac:spMk id="254" creationId="{8A61DA4C-E9B9-48DA-8B05-6A59B96178E6}"/>
          </ac:spMkLst>
        </pc:spChg>
        <pc:spChg chg="add del mod">
          <ac:chgData name="Roger Halbheer" userId="a256a7e3-d8e1-4cbe-a365-586ae11378d1" providerId="ADAL" clId="{FC5DC06E-B9A1-4220-93B5-A1BD01C4D7F0}" dt="2022-02-17T10:45:51.435" v="38"/>
          <ac:spMkLst>
            <pc:docMk/>
            <pc:sldMk cId="803311512" sldId="2076136044"/>
            <ac:spMk id="257" creationId="{2A40AFFC-C996-4747-9E9D-B8EBB6B9BCC7}"/>
          </ac:spMkLst>
        </pc:spChg>
        <pc:spChg chg="add del mod">
          <ac:chgData name="Roger Halbheer" userId="a256a7e3-d8e1-4cbe-a365-586ae11378d1" providerId="ADAL" clId="{FC5DC06E-B9A1-4220-93B5-A1BD01C4D7F0}" dt="2022-02-17T10:45:51.435" v="38"/>
          <ac:spMkLst>
            <pc:docMk/>
            <pc:sldMk cId="803311512" sldId="2076136044"/>
            <ac:spMk id="258" creationId="{ECA3A921-4E00-4165-9982-3BD99BE70E54}"/>
          </ac:spMkLst>
        </pc:spChg>
        <pc:spChg chg="add del mod">
          <ac:chgData name="Roger Halbheer" userId="a256a7e3-d8e1-4cbe-a365-586ae11378d1" providerId="ADAL" clId="{FC5DC06E-B9A1-4220-93B5-A1BD01C4D7F0}" dt="2022-02-17T10:45:51.435" v="38"/>
          <ac:spMkLst>
            <pc:docMk/>
            <pc:sldMk cId="803311512" sldId="2076136044"/>
            <ac:spMk id="259" creationId="{BB8D90FA-EEEC-4485-B040-74732BCBA4AA}"/>
          </ac:spMkLst>
        </pc:spChg>
        <pc:spChg chg="add del mod">
          <ac:chgData name="Roger Halbheer" userId="a256a7e3-d8e1-4cbe-a365-586ae11378d1" providerId="ADAL" clId="{FC5DC06E-B9A1-4220-93B5-A1BD01C4D7F0}" dt="2022-02-17T10:45:51.435" v="38"/>
          <ac:spMkLst>
            <pc:docMk/>
            <pc:sldMk cId="803311512" sldId="2076136044"/>
            <ac:spMk id="260" creationId="{F2A708E0-01EE-46F1-936D-1E29DF700C1C}"/>
          </ac:spMkLst>
        </pc:spChg>
        <pc:spChg chg="add del mod">
          <ac:chgData name="Roger Halbheer" userId="a256a7e3-d8e1-4cbe-a365-586ae11378d1" providerId="ADAL" clId="{FC5DC06E-B9A1-4220-93B5-A1BD01C4D7F0}" dt="2022-02-17T10:45:51.435" v="38"/>
          <ac:spMkLst>
            <pc:docMk/>
            <pc:sldMk cId="803311512" sldId="2076136044"/>
            <ac:spMk id="262" creationId="{1FDE9659-E516-464E-91AF-5D4C5C13118A}"/>
          </ac:spMkLst>
        </pc:spChg>
        <pc:spChg chg="mod">
          <ac:chgData name="Roger Halbheer" userId="a256a7e3-d8e1-4cbe-a365-586ae11378d1" providerId="ADAL" clId="{FC5DC06E-B9A1-4220-93B5-A1BD01C4D7F0}" dt="2022-02-17T10:45:42.297" v="35"/>
          <ac:spMkLst>
            <pc:docMk/>
            <pc:sldMk cId="803311512" sldId="2076136044"/>
            <ac:spMk id="270" creationId="{7FBD2AE0-5E5F-4251-9FEB-5ACC65AE888B}"/>
          </ac:spMkLst>
        </pc:spChg>
        <pc:spChg chg="mod">
          <ac:chgData name="Roger Halbheer" userId="a256a7e3-d8e1-4cbe-a365-586ae11378d1" providerId="ADAL" clId="{FC5DC06E-B9A1-4220-93B5-A1BD01C4D7F0}" dt="2022-02-17T10:45:42.297" v="35"/>
          <ac:spMkLst>
            <pc:docMk/>
            <pc:sldMk cId="803311512" sldId="2076136044"/>
            <ac:spMk id="271" creationId="{F54FBF45-CF62-4D8E-B244-619FE0E2238E}"/>
          </ac:spMkLst>
        </pc:spChg>
        <pc:spChg chg="mod">
          <ac:chgData name="Roger Halbheer" userId="a256a7e3-d8e1-4cbe-a365-586ae11378d1" providerId="ADAL" clId="{FC5DC06E-B9A1-4220-93B5-A1BD01C4D7F0}" dt="2022-02-17T10:45:42.297" v="35"/>
          <ac:spMkLst>
            <pc:docMk/>
            <pc:sldMk cId="803311512" sldId="2076136044"/>
            <ac:spMk id="272" creationId="{3594B410-53FC-4B05-8C6B-0F754030671E}"/>
          </ac:spMkLst>
        </pc:spChg>
        <pc:spChg chg="mod">
          <ac:chgData name="Roger Halbheer" userId="a256a7e3-d8e1-4cbe-a365-586ae11378d1" providerId="ADAL" clId="{FC5DC06E-B9A1-4220-93B5-A1BD01C4D7F0}" dt="2022-02-17T10:45:42.297" v="35"/>
          <ac:spMkLst>
            <pc:docMk/>
            <pc:sldMk cId="803311512" sldId="2076136044"/>
            <ac:spMk id="273" creationId="{12F548BE-B974-49E0-93AE-CF9CED0C8FEA}"/>
          </ac:spMkLst>
        </pc:spChg>
        <pc:spChg chg="mod">
          <ac:chgData name="Roger Halbheer" userId="a256a7e3-d8e1-4cbe-a365-586ae11378d1" providerId="ADAL" clId="{FC5DC06E-B9A1-4220-93B5-A1BD01C4D7F0}" dt="2022-02-17T10:45:42.297" v="35"/>
          <ac:spMkLst>
            <pc:docMk/>
            <pc:sldMk cId="803311512" sldId="2076136044"/>
            <ac:spMk id="275" creationId="{1591AC37-4C07-4275-930A-710C802BABB3}"/>
          </ac:spMkLst>
        </pc:spChg>
        <pc:spChg chg="mod">
          <ac:chgData name="Roger Halbheer" userId="a256a7e3-d8e1-4cbe-a365-586ae11378d1" providerId="ADAL" clId="{FC5DC06E-B9A1-4220-93B5-A1BD01C4D7F0}" dt="2022-02-17T10:45:42.297" v="35"/>
          <ac:spMkLst>
            <pc:docMk/>
            <pc:sldMk cId="803311512" sldId="2076136044"/>
            <ac:spMk id="276" creationId="{D3D2C676-35AE-4794-A5B0-B43F0D4F8112}"/>
          </ac:spMkLst>
        </pc:spChg>
        <pc:spChg chg="mod">
          <ac:chgData name="Roger Halbheer" userId="a256a7e3-d8e1-4cbe-a365-586ae11378d1" providerId="ADAL" clId="{FC5DC06E-B9A1-4220-93B5-A1BD01C4D7F0}" dt="2022-02-17T10:45:42.297" v="35"/>
          <ac:spMkLst>
            <pc:docMk/>
            <pc:sldMk cId="803311512" sldId="2076136044"/>
            <ac:spMk id="277" creationId="{670EE5C1-E63F-4080-BA9F-483A727A4955}"/>
          </ac:spMkLst>
        </pc:spChg>
        <pc:spChg chg="mod">
          <ac:chgData name="Roger Halbheer" userId="a256a7e3-d8e1-4cbe-a365-586ae11378d1" providerId="ADAL" clId="{FC5DC06E-B9A1-4220-93B5-A1BD01C4D7F0}" dt="2022-02-17T10:45:42.297" v="35"/>
          <ac:spMkLst>
            <pc:docMk/>
            <pc:sldMk cId="803311512" sldId="2076136044"/>
            <ac:spMk id="278" creationId="{03D637A7-03E1-4762-ABE1-CFDFE943D1F3}"/>
          </ac:spMkLst>
        </pc:spChg>
        <pc:spChg chg="mod">
          <ac:chgData name="Roger Halbheer" userId="a256a7e3-d8e1-4cbe-a365-586ae11378d1" providerId="ADAL" clId="{FC5DC06E-B9A1-4220-93B5-A1BD01C4D7F0}" dt="2022-02-17T10:45:42.297" v="35"/>
          <ac:spMkLst>
            <pc:docMk/>
            <pc:sldMk cId="803311512" sldId="2076136044"/>
            <ac:spMk id="279" creationId="{94F093A2-FC51-460B-80C7-BE3BD1C9D94F}"/>
          </ac:spMkLst>
        </pc:spChg>
        <pc:spChg chg="mod">
          <ac:chgData name="Roger Halbheer" userId="a256a7e3-d8e1-4cbe-a365-586ae11378d1" providerId="ADAL" clId="{FC5DC06E-B9A1-4220-93B5-A1BD01C4D7F0}" dt="2022-02-17T10:45:42.297" v="35"/>
          <ac:spMkLst>
            <pc:docMk/>
            <pc:sldMk cId="803311512" sldId="2076136044"/>
            <ac:spMk id="281" creationId="{CA43813F-8F86-40B6-A1A9-611422D77E37}"/>
          </ac:spMkLst>
        </pc:spChg>
        <pc:spChg chg="mod">
          <ac:chgData name="Roger Halbheer" userId="a256a7e3-d8e1-4cbe-a365-586ae11378d1" providerId="ADAL" clId="{FC5DC06E-B9A1-4220-93B5-A1BD01C4D7F0}" dt="2022-02-17T10:45:42.297" v="35"/>
          <ac:spMkLst>
            <pc:docMk/>
            <pc:sldMk cId="803311512" sldId="2076136044"/>
            <ac:spMk id="283" creationId="{C18E3839-846A-462F-8065-EC321E3A9A62}"/>
          </ac:spMkLst>
        </pc:spChg>
        <pc:spChg chg="mod">
          <ac:chgData name="Roger Halbheer" userId="a256a7e3-d8e1-4cbe-a365-586ae11378d1" providerId="ADAL" clId="{FC5DC06E-B9A1-4220-93B5-A1BD01C4D7F0}" dt="2022-02-17T10:45:42.297" v="35"/>
          <ac:spMkLst>
            <pc:docMk/>
            <pc:sldMk cId="803311512" sldId="2076136044"/>
            <ac:spMk id="284" creationId="{D14B860A-20BA-4871-9A21-863BDC14DA8B}"/>
          </ac:spMkLst>
        </pc:spChg>
        <pc:spChg chg="mod">
          <ac:chgData name="Roger Halbheer" userId="a256a7e3-d8e1-4cbe-a365-586ae11378d1" providerId="ADAL" clId="{FC5DC06E-B9A1-4220-93B5-A1BD01C4D7F0}" dt="2022-02-17T10:45:42.297" v="35"/>
          <ac:spMkLst>
            <pc:docMk/>
            <pc:sldMk cId="803311512" sldId="2076136044"/>
            <ac:spMk id="285" creationId="{0234B250-73BD-450E-B958-948BC043FBFB}"/>
          </ac:spMkLst>
        </pc:spChg>
        <pc:spChg chg="mod">
          <ac:chgData name="Roger Halbheer" userId="a256a7e3-d8e1-4cbe-a365-586ae11378d1" providerId="ADAL" clId="{FC5DC06E-B9A1-4220-93B5-A1BD01C4D7F0}" dt="2022-02-17T10:45:42.297" v="35"/>
          <ac:spMkLst>
            <pc:docMk/>
            <pc:sldMk cId="803311512" sldId="2076136044"/>
            <ac:spMk id="286" creationId="{2714A39C-3544-4108-A7EC-8AE8EF1FC1E8}"/>
          </ac:spMkLst>
        </pc:spChg>
        <pc:spChg chg="mod">
          <ac:chgData name="Roger Halbheer" userId="a256a7e3-d8e1-4cbe-a365-586ae11378d1" providerId="ADAL" clId="{FC5DC06E-B9A1-4220-93B5-A1BD01C4D7F0}" dt="2022-02-17T10:45:42.297" v="35"/>
          <ac:spMkLst>
            <pc:docMk/>
            <pc:sldMk cId="803311512" sldId="2076136044"/>
            <ac:spMk id="287" creationId="{DD4035A7-E17E-407A-82C5-6F021C188EE6}"/>
          </ac:spMkLst>
        </pc:spChg>
        <pc:spChg chg="mod">
          <ac:chgData name="Roger Halbheer" userId="a256a7e3-d8e1-4cbe-a365-586ae11378d1" providerId="ADAL" clId="{FC5DC06E-B9A1-4220-93B5-A1BD01C4D7F0}" dt="2022-02-17T10:45:42.297" v="35"/>
          <ac:spMkLst>
            <pc:docMk/>
            <pc:sldMk cId="803311512" sldId="2076136044"/>
            <ac:spMk id="288" creationId="{6C9CC448-224F-453D-8F62-FA4B7F3D8A6A}"/>
          </ac:spMkLst>
        </pc:spChg>
        <pc:spChg chg="mod">
          <ac:chgData name="Roger Halbheer" userId="a256a7e3-d8e1-4cbe-a365-586ae11378d1" providerId="ADAL" clId="{FC5DC06E-B9A1-4220-93B5-A1BD01C4D7F0}" dt="2022-02-17T10:45:42.297" v="35"/>
          <ac:spMkLst>
            <pc:docMk/>
            <pc:sldMk cId="803311512" sldId="2076136044"/>
            <ac:spMk id="289" creationId="{0F7151EF-ABAA-4900-8FE0-A0A17CD3C013}"/>
          </ac:spMkLst>
        </pc:spChg>
        <pc:spChg chg="mod">
          <ac:chgData name="Roger Halbheer" userId="a256a7e3-d8e1-4cbe-a365-586ae11378d1" providerId="ADAL" clId="{FC5DC06E-B9A1-4220-93B5-A1BD01C4D7F0}" dt="2022-02-17T10:45:42.297" v="35"/>
          <ac:spMkLst>
            <pc:docMk/>
            <pc:sldMk cId="803311512" sldId="2076136044"/>
            <ac:spMk id="290" creationId="{DE1157F5-D943-48FC-8AB1-64AE43957530}"/>
          </ac:spMkLst>
        </pc:spChg>
        <pc:spChg chg="mod">
          <ac:chgData name="Roger Halbheer" userId="a256a7e3-d8e1-4cbe-a365-586ae11378d1" providerId="ADAL" clId="{FC5DC06E-B9A1-4220-93B5-A1BD01C4D7F0}" dt="2022-02-17T10:45:42.297" v="35"/>
          <ac:spMkLst>
            <pc:docMk/>
            <pc:sldMk cId="803311512" sldId="2076136044"/>
            <ac:spMk id="291" creationId="{CDECAB71-2DB1-45EE-92E4-847170F228F9}"/>
          </ac:spMkLst>
        </pc:spChg>
        <pc:spChg chg="mod">
          <ac:chgData name="Roger Halbheer" userId="a256a7e3-d8e1-4cbe-a365-586ae11378d1" providerId="ADAL" clId="{FC5DC06E-B9A1-4220-93B5-A1BD01C4D7F0}" dt="2022-02-17T10:45:42.297" v="35"/>
          <ac:spMkLst>
            <pc:docMk/>
            <pc:sldMk cId="803311512" sldId="2076136044"/>
            <ac:spMk id="293" creationId="{FC659507-B3B7-4CC8-BD99-FC98ECCA2F4F}"/>
          </ac:spMkLst>
        </pc:spChg>
        <pc:spChg chg="mod">
          <ac:chgData name="Roger Halbheer" userId="a256a7e3-d8e1-4cbe-a365-586ae11378d1" providerId="ADAL" clId="{FC5DC06E-B9A1-4220-93B5-A1BD01C4D7F0}" dt="2022-02-17T10:45:42.297" v="35"/>
          <ac:spMkLst>
            <pc:docMk/>
            <pc:sldMk cId="803311512" sldId="2076136044"/>
            <ac:spMk id="295" creationId="{54020374-B912-4361-B8B4-68B3C1C77ECF}"/>
          </ac:spMkLst>
        </pc:spChg>
        <pc:spChg chg="mod">
          <ac:chgData name="Roger Halbheer" userId="a256a7e3-d8e1-4cbe-a365-586ae11378d1" providerId="ADAL" clId="{FC5DC06E-B9A1-4220-93B5-A1BD01C4D7F0}" dt="2022-02-17T10:45:42.297" v="35"/>
          <ac:spMkLst>
            <pc:docMk/>
            <pc:sldMk cId="803311512" sldId="2076136044"/>
            <ac:spMk id="296" creationId="{A2763042-72A1-4F0A-BB44-22A29CB37082}"/>
          </ac:spMkLst>
        </pc:spChg>
        <pc:spChg chg="mod">
          <ac:chgData name="Roger Halbheer" userId="a256a7e3-d8e1-4cbe-a365-586ae11378d1" providerId="ADAL" clId="{FC5DC06E-B9A1-4220-93B5-A1BD01C4D7F0}" dt="2022-02-17T10:45:42.297" v="35"/>
          <ac:spMkLst>
            <pc:docMk/>
            <pc:sldMk cId="803311512" sldId="2076136044"/>
            <ac:spMk id="297" creationId="{8CC87DEB-F1D2-40F4-BF5B-9A06AA40F33E}"/>
          </ac:spMkLst>
        </pc:spChg>
        <pc:spChg chg="mod">
          <ac:chgData name="Roger Halbheer" userId="a256a7e3-d8e1-4cbe-a365-586ae11378d1" providerId="ADAL" clId="{FC5DC06E-B9A1-4220-93B5-A1BD01C4D7F0}" dt="2022-02-17T10:45:42.297" v="35"/>
          <ac:spMkLst>
            <pc:docMk/>
            <pc:sldMk cId="803311512" sldId="2076136044"/>
            <ac:spMk id="299" creationId="{07DDA2C0-1B61-485F-B2C9-FF6A0E6E7531}"/>
          </ac:spMkLst>
        </pc:spChg>
        <pc:spChg chg="mod">
          <ac:chgData name="Roger Halbheer" userId="a256a7e3-d8e1-4cbe-a365-586ae11378d1" providerId="ADAL" clId="{FC5DC06E-B9A1-4220-93B5-A1BD01C4D7F0}" dt="2022-02-17T10:45:42.297" v="35"/>
          <ac:spMkLst>
            <pc:docMk/>
            <pc:sldMk cId="803311512" sldId="2076136044"/>
            <ac:spMk id="301" creationId="{37E89E79-D94C-46A3-B5F9-A7C8448A6179}"/>
          </ac:spMkLst>
        </pc:spChg>
        <pc:spChg chg="mod">
          <ac:chgData name="Roger Halbheer" userId="a256a7e3-d8e1-4cbe-a365-586ae11378d1" providerId="ADAL" clId="{FC5DC06E-B9A1-4220-93B5-A1BD01C4D7F0}" dt="2022-02-17T10:45:42.297" v="35"/>
          <ac:spMkLst>
            <pc:docMk/>
            <pc:sldMk cId="803311512" sldId="2076136044"/>
            <ac:spMk id="302" creationId="{72168243-E727-4314-B220-A331E1D1DE1D}"/>
          </ac:spMkLst>
        </pc:spChg>
        <pc:spChg chg="mod">
          <ac:chgData name="Roger Halbheer" userId="a256a7e3-d8e1-4cbe-a365-586ae11378d1" providerId="ADAL" clId="{FC5DC06E-B9A1-4220-93B5-A1BD01C4D7F0}" dt="2022-02-17T10:45:42.297" v="35"/>
          <ac:spMkLst>
            <pc:docMk/>
            <pc:sldMk cId="803311512" sldId="2076136044"/>
            <ac:spMk id="303" creationId="{B36472C5-A56D-4FC3-8B47-6B5EE6B2AF8B}"/>
          </ac:spMkLst>
        </pc:spChg>
        <pc:spChg chg="mod">
          <ac:chgData name="Roger Halbheer" userId="a256a7e3-d8e1-4cbe-a365-586ae11378d1" providerId="ADAL" clId="{FC5DC06E-B9A1-4220-93B5-A1BD01C4D7F0}" dt="2022-02-17T10:45:42.297" v="35"/>
          <ac:spMkLst>
            <pc:docMk/>
            <pc:sldMk cId="803311512" sldId="2076136044"/>
            <ac:spMk id="304" creationId="{36BA8C7A-43BB-432A-9193-1ECBD24D8C63}"/>
          </ac:spMkLst>
        </pc:spChg>
        <pc:spChg chg="mod">
          <ac:chgData name="Roger Halbheer" userId="a256a7e3-d8e1-4cbe-a365-586ae11378d1" providerId="ADAL" clId="{FC5DC06E-B9A1-4220-93B5-A1BD01C4D7F0}" dt="2022-02-17T10:45:42.297" v="35"/>
          <ac:spMkLst>
            <pc:docMk/>
            <pc:sldMk cId="803311512" sldId="2076136044"/>
            <ac:spMk id="307" creationId="{60C257ED-4810-4A86-8119-061E5594DA57}"/>
          </ac:spMkLst>
        </pc:spChg>
        <pc:spChg chg="mod">
          <ac:chgData name="Roger Halbheer" userId="a256a7e3-d8e1-4cbe-a365-586ae11378d1" providerId="ADAL" clId="{FC5DC06E-B9A1-4220-93B5-A1BD01C4D7F0}" dt="2022-02-17T10:45:42.297" v="35"/>
          <ac:spMkLst>
            <pc:docMk/>
            <pc:sldMk cId="803311512" sldId="2076136044"/>
            <ac:spMk id="309" creationId="{C2C5D780-38D2-4C60-8526-166D6E9EC9B4}"/>
          </ac:spMkLst>
        </pc:spChg>
        <pc:spChg chg="mod">
          <ac:chgData name="Roger Halbheer" userId="a256a7e3-d8e1-4cbe-a365-586ae11378d1" providerId="ADAL" clId="{FC5DC06E-B9A1-4220-93B5-A1BD01C4D7F0}" dt="2022-02-17T10:45:42.297" v="35"/>
          <ac:spMkLst>
            <pc:docMk/>
            <pc:sldMk cId="803311512" sldId="2076136044"/>
            <ac:spMk id="311" creationId="{C08F0131-5FF3-41B4-ADA7-401EBBD4C372}"/>
          </ac:spMkLst>
        </pc:spChg>
        <pc:spChg chg="mod">
          <ac:chgData name="Roger Halbheer" userId="a256a7e3-d8e1-4cbe-a365-586ae11378d1" providerId="ADAL" clId="{FC5DC06E-B9A1-4220-93B5-A1BD01C4D7F0}" dt="2022-02-17T10:45:42.297" v="35"/>
          <ac:spMkLst>
            <pc:docMk/>
            <pc:sldMk cId="803311512" sldId="2076136044"/>
            <ac:spMk id="312" creationId="{5C83EA07-9AA3-475B-AE3E-2D3B5CDFD138}"/>
          </ac:spMkLst>
        </pc:spChg>
        <pc:spChg chg="mod">
          <ac:chgData name="Roger Halbheer" userId="a256a7e3-d8e1-4cbe-a365-586ae11378d1" providerId="ADAL" clId="{FC5DC06E-B9A1-4220-93B5-A1BD01C4D7F0}" dt="2022-02-17T10:45:42.297" v="35"/>
          <ac:spMkLst>
            <pc:docMk/>
            <pc:sldMk cId="803311512" sldId="2076136044"/>
            <ac:spMk id="314" creationId="{18874FF6-A53F-4E64-BF4B-BE9A655DA755}"/>
          </ac:spMkLst>
        </pc:spChg>
        <pc:spChg chg="mod">
          <ac:chgData name="Roger Halbheer" userId="a256a7e3-d8e1-4cbe-a365-586ae11378d1" providerId="ADAL" clId="{FC5DC06E-B9A1-4220-93B5-A1BD01C4D7F0}" dt="2022-02-17T10:45:42.297" v="35"/>
          <ac:spMkLst>
            <pc:docMk/>
            <pc:sldMk cId="803311512" sldId="2076136044"/>
            <ac:spMk id="315" creationId="{7D16EA5B-5219-4F37-ABC2-7D0A036E32B4}"/>
          </ac:spMkLst>
        </pc:spChg>
        <pc:spChg chg="mod">
          <ac:chgData name="Roger Halbheer" userId="a256a7e3-d8e1-4cbe-a365-586ae11378d1" providerId="ADAL" clId="{FC5DC06E-B9A1-4220-93B5-A1BD01C4D7F0}" dt="2022-02-17T10:45:42.297" v="35"/>
          <ac:spMkLst>
            <pc:docMk/>
            <pc:sldMk cId="803311512" sldId="2076136044"/>
            <ac:spMk id="318" creationId="{BAC08AF6-B855-43B9-B3C5-3F2BB280510E}"/>
          </ac:spMkLst>
        </pc:spChg>
        <pc:spChg chg="mod">
          <ac:chgData name="Roger Halbheer" userId="a256a7e3-d8e1-4cbe-a365-586ae11378d1" providerId="ADAL" clId="{FC5DC06E-B9A1-4220-93B5-A1BD01C4D7F0}" dt="2022-02-17T10:45:42.297" v="35"/>
          <ac:spMkLst>
            <pc:docMk/>
            <pc:sldMk cId="803311512" sldId="2076136044"/>
            <ac:spMk id="319" creationId="{0CDB122C-1962-4CD9-8DA8-296E77B5F863}"/>
          </ac:spMkLst>
        </pc:spChg>
        <pc:spChg chg="mod">
          <ac:chgData name="Roger Halbheer" userId="a256a7e3-d8e1-4cbe-a365-586ae11378d1" providerId="ADAL" clId="{FC5DC06E-B9A1-4220-93B5-A1BD01C4D7F0}" dt="2022-02-17T10:45:42.297" v="35"/>
          <ac:spMkLst>
            <pc:docMk/>
            <pc:sldMk cId="803311512" sldId="2076136044"/>
            <ac:spMk id="321" creationId="{4C8E29A7-F52D-40F5-98FA-9BA80303E708}"/>
          </ac:spMkLst>
        </pc:spChg>
        <pc:spChg chg="mod">
          <ac:chgData name="Roger Halbheer" userId="a256a7e3-d8e1-4cbe-a365-586ae11378d1" providerId="ADAL" clId="{FC5DC06E-B9A1-4220-93B5-A1BD01C4D7F0}" dt="2022-02-17T10:45:42.297" v="35"/>
          <ac:spMkLst>
            <pc:docMk/>
            <pc:sldMk cId="803311512" sldId="2076136044"/>
            <ac:spMk id="322" creationId="{309F0E90-E29E-42B7-8570-35CACD37760A}"/>
          </ac:spMkLst>
        </pc:spChg>
        <pc:spChg chg="mod">
          <ac:chgData name="Roger Halbheer" userId="a256a7e3-d8e1-4cbe-a365-586ae11378d1" providerId="ADAL" clId="{FC5DC06E-B9A1-4220-93B5-A1BD01C4D7F0}" dt="2022-02-17T10:45:42.297" v="35"/>
          <ac:spMkLst>
            <pc:docMk/>
            <pc:sldMk cId="803311512" sldId="2076136044"/>
            <ac:spMk id="323" creationId="{9BFCA46D-9480-4BE7-AFC2-6E95055E32E4}"/>
          </ac:spMkLst>
        </pc:spChg>
        <pc:spChg chg="mod">
          <ac:chgData name="Roger Halbheer" userId="a256a7e3-d8e1-4cbe-a365-586ae11378d1" providerId="ADAL" clId="{FC5DC06E-B9A1-4220-93B5-A1BD01C4D7F0}" dt="2022-02-17T10:45:42.297" v="35"/>
          <ac:spMkLst>
            <pc:docMk/>
            <pc:sldMk cId="803311512" sldId="2076136044"/>
            <ac:spMk id="324" creationId="{3E8492BA-C216-4B54-8FB5-14ED5443D69B}"/>
          </ac:spMkLst>
        </pc:spChg>
        <pc:spChg chg="add del mod">
          <ac:chgData name="Roger Halbheer" userId="a256a7e3-d8e1-4cbe-a365-586ae11378d1" providerId="ADAL" clId="{FC5DC06E-B9A1-4220-93B5-A1BD01C4D7F0}" dt="2022-02-17T10:45:51.435" v="38"/>
          <ac:spMkLst>
            <pc:docMk/>
            <pc:sldMk cId="803311512" sldId="2076136044"/>
            <ac:spMk id="325" creationId="{771706D3-E601-4577-A0BB-26DE17AFA768}"/>
          </ac:spMkLst>
        </pc:spChg>
        <pc:spChg chg="add del mod">
          <ac:chgData name="Roger Halbheer" userId="a256a7e3-d8e1-4cbe-a365-586ae11378d1" providerId="ADAL" clId="{FC5DC06E-B9A1-4220-93B5-A1BD01C4D7F0}" dt="2022-02-17T10:45:51.435" v="38"/>
          <ac:spMkLst>
            <pc:docMk/>
            <pc:sldMk cId="803311512" sldId="2076136044"/>
            <ac:spMk id="328" creationId="{BE22995B-E27B-41FF-9906-3A49B14EBF8B}"/>
          </ac:spMkLst>
        </pc:spChg>
        <pc:spChg chg="add del mod">
          <ac:chgData name="Roger Halbheer" userId="a256a7e3-d8e1-4cbe-a365-586ae11378d1" providerId="ADAL" clId="{FC5DC06E-B9A1-4220-93B5-A1BD01C4D7F0}" dt="2022-02-17T10:45:51.435" v="38"/>
          <ac:spMkLst>
            <pc:docMk/>
            <pc:sldMk cId="803311512" sldId="2076136044"/>
            <ac:spMk id="331" creationId="{CCAB4096-CDA7-4253-AEF2-A649873B40EE}"/>
          </ac:spMkLst>
        </pc:spChg>
        <pc:spChg chg="add mod">
          <ac:chgData name="Roger Halbheer" userId="a256a7e3-d8e1-4cbe-a365-586ae11378d1" providerId="ADAL" clId="{FC5DC06E-B9A1-4220-93B5-A1BD01C4D7F0}" dt="2022-02-17T10:45:51.488" v="39"/>
          <ac:spMkLst>
            <pc:docMk/>
            <pc:sldMk cId="803311512" sldId="2076136044"/>
            <ac:spMk id="332" creationId="{D530729A-F50A-4588-9541-A112C8F3613E}"/>
          </ac:spMkLst>
        </pc:spChg>
        <pc:spChg chg="add mod">
          <ac:chgData name="Roger Halbheer" userId="a256a7e3-d8e1-4cbe-a365-586ae11378d1" providerId="ADAL" clId="{FC5DC06E-B9A1-4220-93B5-A1BD01C4D7F0}" dt="2022-02-17T10:45:51.488" v="39"/>
          <ac:spMkLst>
            <pc:docMk/>
            <pc:sldMk cId="803311512" sldId="2076136044"/>
            <ac:spMk id="333" creationId="{FF290BF2-D45D-4130-9EF7-6F4DF8232B8F}"/>
          </ac:spMkLst>
        </pc:spChg>
        <pc:spChg chg="mod">
          <ac:chgData name="Roger Halbheer" userId="a256a7e3-d8e1-4cbe-a365-586ae11378d1" providerId="ADAL" clId="{FC5DC06E-B9A1-4220-93B5-A1BD01C4D7F0}" dt="2022-02-17T10:45:51.488" v="39"/>
          <ac:spMkLst>
            <pc:docMk/>
            <pc:sldMk cId="803311512" sldId="2076136044"/>
            <ac:spMk id="335" creationId="{C32ACB70-4C33-456F-8586-E72B5FFBF731}"/>
          </ac:spMkLst>
        </pc:spChg>
        <pc:spChg chg="mod">
          <ac:chgData name="Roger Halbheer" userId="a256a7e3-d8e1-4cbe-a365-586ae11378d1" providerId="ADAL" clId="{FC5DC06E-B9A1-4220-93B5-A1BD01C4D7F0}" dt="2022-02-17T10:45:51.488" v="39"/>
          <ac:spMkLst>
            <pc:docMk/>
            <pc:sldMk cId="803311512" sldId="2076136044"/>
            <ac:spMk id="337" creationId="{5A9A5F3D-892C-482A-843F-CE70D604AAD2}"/>
          </ac:spMkLst>
        </pc:spChg>
        <pc:spChg chg="mod">
          <ac:chgData name="Roger Halbheer" userId="a256a7e3-d8e1-4cbe-a365-586ae11378d1" providerId="ADAL" clId="{FC5DC06E-B9A1-4220-93B5-A1BD01C4D7F0}" dt="2022-02-17T10:45:51.488" v="39"/>
          <ac:spMkLst>
            <pc:docMk/>
            <pc:sldMk cId="803311512" sldId="2076136044"/>
            <ac:spMk id="338" creationId="{FC5116BD-8386-4E61-B8AC-36171BD14E09}"/>
          </ac:spMkLst>
        </pc:spChg>
        <pc:spChg chg="add mod">
          <ac:chgData name="Roger Halbheer" userId="a256a7e3-d8e1-4cbe-a365-586ae11378d1" providerId="ADAL" clId="{FC5DC06E-B9A1-4220-93B5-A1BD01C4D7F0}" dt="2022-02-17T10:45:51.488" v="39"/>
          <ac:spMkLst>
            <pc:docMk/>
            <pc:sldMk cId="803311512" sldId="2076136044"/>
            <ac:spMk id="339" creationId="{85E45BAD-AD1B-4C98-A19A-66B2FC957990}"/>
          </ac:spMkLst>
        </pc:spChg>
        <pc:spChg chg="mod">
          <ac:chgData name="Roger Halbheer" userId="a256a7e3-d8e1-4cbe-a365-586ae11378d1" providerId="ADAL" clId="{FC5DC06E-B9A1-4220-93B5-A1BD01C4D7F0}" dt="2022-02-17T10:45:51.488" v="39"/>
          <ac:spMkLst>
            <pc:docMk/>
            <pc:sldMk cId="803311512" sldId="2076136044"/>
            <ac:spMk id="349" creationId="{ABAA92D8-F5BB-4994-863D-C3FC21D918AD}"/>
          </ac:spMkLst>
        </pc:spChg>
        <pc:spChg chg="mod">
          <ac:chgData name="Roger Halbheer" userId="a256a7e3-d8e1-4cbe-a365-586ae11378d1" providerId="ADAL" clId="{FC5DC06E-B9A1-4220-93B5-A1BD01C4D7F0}" dt="2022-02-17T10:45:51.488" v="39"/>
          <ac:spMkLst>
            <pc:docMk/>
            <pc:sldMk cId="803311512" sldId="2076136044"/>
            <ac:spMk id="351" creationId="{D9578902-F382-415F-BAEF-0C1C4DD660B6}"/>
          </ac:spMkLst>
        </pc:spChg>
        <pc:spChg chg="mod">
          <ac:chgData name="Roger Halbheer" userId="a256a7e3-d8e1-4cbe-a365-586ae11378d1" providerId="ADAL" clId="{FC5DC06E-B9A1-4220-93B5-A1BD01C4D7F0}" dt="2022-02-17T10:45:51.488" v="39"/>
          <ac:spMkLst>
            <pc:docMk/>
            <pc:sldMk cId="803311512" sldId="2076136044"/>
            <ac:spMk id="352" creationId="{289CA91C-95C7-42F8-842F-DEFB97566F53}"/>
          </ac:spMkLst>
        </pc:spChg>
        <pc:spChg chg="mod">
          <ac:chgData name="Roger Halbheer" userId="a256a7e3-d8e1-4cbe-a365-586ae11378d1" providerId="ADAL" clId="{FC5DC06E-B9A1-4220-93B5-A1BD01C4D7F0}" dt="2022-02-17T10:45:51.488" v="39"/>
          <ac:spMkLst>
            <pc:docMk/>
            <pc:sldMk cId="803311512" sldId="2076136044"/>
            <ac:spMk id="353" creationId="{B67D883D-3626-4287-9300-0267F1161649}"/>
          </ac:spMkLst>
        </pc:spChg>
        <pc:spChg chg="mod">
          <ac:chgData name="Roger Halbheer" userId="a256a7e3-d8e1-4cbe-a365-586ae11378d1" providerId="ADAL" clId="{FC5DC06E-B9A1-4220-93B5-A1BD01C4D7F0}" dt="2022-02-17T10:45:51.488" v="39"/>
          <ac:spMkLst>
            <pc:docMk/>
            <pc:sldMk cId="803311512" sldId="2076136044"/>
            <ac:spMk id="358" creationId="{EBE96A12-80ED-4EC7-889C-452ED91C88D8}"/>
          </ac:spMkLst>
        </pc:spChg>
        <pc:spChg chg="mod">
          <ac:chgData name="Roger Halbheer" userId="a256a7e3-d8e1-4cbe-a365-586ae11378d1" providerId="ADAL" clId="{FC5DC06E-B9A1-4220-93B5-A1BD01C4D7F0}" dt="2022-02-17T10:45:51.488" v="39"/>
          <ac:spMkLst>
            <pc:docMk/>
            <pc:sldMk cId="803311512" sldId="2076136044"/>
            <ac:spMk id="360" creationId="{C16EA121-FBFE-4077-BB8C-20259206183A}"/>
          </ac:spMkLst>
        </pc:spChg>
        <pc:spChg chg="mod">
          <ac:chgData name="Roger Halbheer" userId="a256a7e3-d8e1-4cbe-a365-586ae11378d1" providerId="ADAL" clId="{FC5DC06E-B9A1-4220-93B5-A1BD01C4D7F0}" dt="2022-02-17T10:45:51.488" v="39"/>
          <ac:spMkLst>
            <pc:docMk/>
            <pc:sldMk cId="803311512" sldId="2076136044"/>
            <ac:spMk id="361" creationId="{BCDC861D-F635-46D0-A966-5617AEF72A8C}"/>
          </ac:spMkLst>
        </pc:spChg>
        <pc:spChg chg="mod">
          <ac:chgData name="Roger Halbheer" userId="a256a7e3-d8e1-4cbe-a365-586ae11378d1" providerId="ADAL" clId="{FC5DC06E-B9A1-4220-93B5-A1BD01C4D7F0}" dt="2022-02-17T10:45:51.488" v="39"/>
          <ac:spMkLst>
            <pc:docMk/>
            <pc:sldMk cId="803311512" sldId="2076136044"/>
            <ac:spMk id="362" creationId="{E297D14B-9D9F-4E56-B099-528CE61D648C}"/>
          </ac:spMkLst>
        </pc:spChg>
        <pc:spChg chg="add mod">
          <ac:chgData name="Roger Halbheer" userId="a256a7e3-d8e1-4cbe-a365-586ae11378d1" providerId="ADAL" clId="{FC5DC06E-B9A1-4220-93B5-A1BD01C4D7F0}" dt="2022-02-17T10:45:51.488" v="39"/>
          <ac:spMkLst>
            <pc:docMk/>
            <pc:sldMk cId="803311512" sldId="2076136044"/>
            <ac:spMk id="370" creationId="{68879D4E-CA15-4F77-80C5-5FC6AD2DBE4C}"/>
          </ac:spMkLst>
        </pc:spChg>
        <pc:spChg chg="add mod">
          <ac:chgData name="Roger Halbheer" userId="a256a7e3-d8e1-4cbe-a365-586ae11378d1" providerId="ADAL" clId="{FC5DC06E-B9A1-4220-93B5-A1BD01C4D7F0}" dt="2022-02-17T10:45:51.488" v="39"/>
          <ac:spMkLst>
            <pc:docMk/>
            <pc:sldMk cId="803311512" sldId="2076136044"/>
            <ac:spMk id="371" creationId="{6A3BEAE6-1890-4B0A-A69F-FAAAEEF5DEDF}"/>
          </ac:spMkLst>
        </pc:spChg>
        <pc:spChg chg="add mod">
          <ac:chgData name="Roger Halbheer" userId="a256a7e3-d8e1-4cbe-a365-586ae11378d1" providerId="ADAL" clId="{FC5DC06E-B9A1-4220-93B5-A1BD01C4D7F0}" dt="2022-02-17T10:45:51.488" v="39"/>
          <ac:spMkLst>
            <pc:docMk/>
            <pc:sldMk cId="803311512" sldId="2076136044"/>
            <ac:spMk id="372" creationId="{A8FD66F0-43CD-4A55-90AF-3A6C37AC4443}"/>
          </ac:spMkLst>
        </pc:spChg>
        <pc:spChg chg="add mod">
          <ac:chgData name="Roger Halbheer" userId="a256a7e3-d8e1-4cbe-a365-586ae11378d1" providerId="ADAL" clId="{FC5DC06E-B9A1-4220-93B5-A1BD01C4D7F0}" dt="2022-02-17T10:45:51.488" v="39"/>
          <ac:spMkLst>
            <pc:docMk/>
            <pc:sldMk cId="803311512" sldId="2076136044"/>
            <ac:spMk id="373" creationId="{EDE0B9FE-9A63-4824-810A-DC8E393D9DFB}"/>
          </ac:spMkLst>
        </pc:spChg>
        <pc:spChg chg="mod">
          <ac:chgData name="Roger Halbheer" userId="a256a7e3-d8e1-4cbe-a365-586ae11378d1" providerId="ADAL" clId="{FC5DC06E-B9A1-4220-93B5-A1BD01C4D7F0}" dt="2022-02-17T10:45:51.488" v="39"/>
          <ac:spMkLst>
            <pc:docMk/>
            <pc:sldMk cId="803311512" sldId="2076136044"/>
            <ac:spMk id="376" creationId="{B3D66DD2-2D47-4CBE-B023-68E4D59ABE60}"/>
          </ac:spMkLst>
        </pc:spChg>
        <pc:spChg chg="mod">
          <ac:chgData name="Roger Halbheer" userId="a256a7e3-d8e1-4cbe-a365-586ae11378d1" providerId="ADAL" clId="{FC5DC06E-B9A1-4220-93B5-A1BD01C4D7F0}" dt="2022-02-17T10:45:51.488" v="39"/>
          <ac:spMkLst>
            <pc:docMk/>
            <pc:sldMk cId="803311512" sldId="2076136044"/>
            <ac:spMk id="380" creationId="{A98B1F62-7DE0-4600-8120-80C0D8944F82}"/>
          </ac:spMkLst>
        </pc:spChg>
        <pc:spChg chg="mod">
          <ac:chgData name="Roger Halbheer" userId="a256a7e3-d8e1-4cbe-a365-586ae11378d1" providerId="ADAL" clId="{FC5DC06E-B9A1-4220-93B5-A1BD01C4D7F0}" dt="2022-02-17T10:45:51.488" v="39"/>
          <ac:spMkLst>
            <pc:docMk/>
            <pc:sldMk cId="803311512" sldId="2076136044"/>
            <ac:spMk id="382" creationId="{BDB915B5-7C64-437D-A9FE-06F1B95E4973}"/>
          </ac:spMkLst>
        </pc:spChg>
        <pc:spChg chg="mod">
          <ac:chgData name="Roger Halbheer" userId="a256a7e3-d8e1-4cbe-a365-586ae11378d1" providerId="ADAL" clId="{FC5DC06E-B9A1-4220-93B5-A1BD01C4D7F0}" dt="2022-02-17T10:45:51.488" v="39"/>
          <ac:spMkLst>
            <pc:docMk/>
            <pc:sldMk cId="803311512" sldId="2076136044"/>
            <ac:spMk id="383" creationId="{98CE040C-DC1F-4EB9-A105-F13AFFE1385D}"/>
          </ac:spMkLst>
        </pc:spChg>
        <pc:spChg chg="mod">
          <ac:chgData name="Roger Halbheer" userId="a256a7e3-d8e1-4cbe-a365-586ae11378d1" providerId="ADAL" clId="{FC5DC06E-B9A1-4220-93B5-A1BD01C4D7F0}" dt="2022-02-17T10:45:51.488" v="39"/>
          <ac:spMkLst>
            <pc:docMk/>
            <pc:sldMk cId="803311512" sldId="2076136044"/>
            <ac:spMk id="384" creationId="{68213F2F-596F-4C2C-8C8E-CA10B685BD61}"/>
          </ac:spMkLst>
        </pc:spChg>
        <pc:spChg chg="mod">
          <ac:chgData name="Roger Halbheer" userId="a256a7e3-d8e1-4cbe-a365-586ae11378d1" providerId="ADAL" clId="{FC5DC06E-B9A1-4220-93B5-A1BD01C4D7F0}" dt="2022-02-17T10:45:51.488" v="39"/>
          <ac:spMkLst>
            <pc:docMk/>
            <pc:sldMk cId="803311512" sldId="2076136044"/>
            <ac:spMk id="386" creationId="{4A053B9B-A207-491A-B35C-57FB278D8AE9}"/>
          </ac:spMkLst>
        </pc:spChg>
        <pc:spChg chg="mod">
          <ac:chgData name="Roger Halbheer" userId="a256a7e3-d8e1-4cbe-a365-586ae11378d1" providerId="ADAL" clId="{FC5DC06E-B9A1-4220-93B5-A1BD01C4D7F0}" dt="2022-02-17T10:45:51.488" v="39"/>
          <ac:spMkLst>
            <pc:docMk/>
            <pc:sldMk cId="803311512" sldId="2076136044"/>
            <ac:spMk id="389" creationId="{0D686ED3-74E1-4E51-84B5-F6AA02B0DE4E}"/>
          </ac:spMkLst>
        </pc:spChg>
        <pc:spChg chg="mod">
          <ac:chgData name="Roger Halbheer" userId="a256a7e3-d8e1-4cbe-a365-586ae11378d1" providerId="ADAL" clId="{FC5DC06E-B9A1-4220-93B5-A1BD01C4D7F0}" dt="2022-02-17T10:45:51.488" v="39"/>
          <ac:spMkLst>
            <pc:docMk/>
            <pc:sldMk cId="803311512" sldId="2076136044"/>
            <ac:spMk id="390" creationId="{1FF8BC0F-722D-4596-8829-1586B2E565E9}"/>
          </ac:spMkLst>
        </pc:spChg>
        <pc:spChg chg="mod">
          <ac:chgData name="Roger Halbheer" userId="a256a7e3-d8e1-4cbe-a365-586ae11378d1" providerId="ADAL" clId="{FC5DC06E-B9A1-4220-93B5-A1BD01C4D7F0}" dt="2022-02-17T10:45:51.488" v="39"/>
          <ac:spMkLst>
            <pc:docMk/>
            <pc:sldMk cId="803311512" sldId="2076136044"/>
            <ac:spMk id="391" creationId="{557642A7-6E46-4981-81C6-735A07099613}"/>
          </ac:spMkLst>
        </pc:spChg>
        <pc:spChg chg="mod">
          <ac:chgData name="Roger Halbheer" userId="a256a7e3-d8e1-4cbe-a365-586ae11378d1" providerId="ADAL" clId="{FC5DC06E-B9A1-4220-93B5-A1BD01C4D7F0}" dt="2022-02-17T10:45:51.488" v="39"/>
          <ac:spMkLst>
            <pc:docMk/>
            <pc:sldMk cId="803311512" sldId="2076136044"/>
            <ac:spMk id="392" creationId="{8B2B0761-6216-4392-92DA-9A4450B1AD9F}"/>
          </ac:spMkLst>
        </pc:spChg>
        <pc:spChg chg="mod">
          <ac:chgData name="Roger Halbheer" userId="a256a7e3-d8e1-4cbe-a365-586ae11378d1" providerId="ADAL" clId="{FC5DC06E-B9A1-4220-93B5-A1BD01C4D7F0}" dt="2022-02-17T10:45:51.488" v="39"/>
          <ac:spMkLst>
            <pc:docMk/>
            <pc:sldMk cId="803311512" sldId="2076136044"/>
            <ac:spMk id="393" creationId="{C1DE37AD-D8DA-472F-B187-62F73699EF0B}"/>
          </ac:spMkLst>
        </pc:spChg>
        <pc:spChg chg="mod">
          <ac:chgData name="Roger Halbheer" userId="a256a7e3-d8e1-4cbe-a365-586ae11378d1" providerId="ADAL" clId="{FC5DC06E-B9A1-4220-93B5-A1BD01C4D7F0}" dt="2022-02-17T10:45:51.488" v="39"/>
          <ac:spMkLst>
            <pc:docMk/>
            <pc:sldMk cId="803311512" sldId="2076136044"/>
            <ac:spMk id="394" creationId="{834595A7-4774-4C87-8A56-B3AD07C9327B}"/>
          </ac:spMkLst>
        </pc:spChg>
        <pc:spChg chg="mod">
          <ac:chgData name="Roger Halbheer" userId="a256a7e3-d8e1-4cbe-a365-586ae11378d1" providerId="ADAL" clId="{FC5DC06E-B9A1-4220-93B5-A1BD01C4D7F0}" dt="2022-02-17T10:45:51.488" v="39"/>
          <ac:spMkLst>
            <pc:docMk/>
            <pc:sldMk cId="803311512" sldId="2076136044"/>
            <ac:spMk id="396" creationId="{60D49623-D651-4904-8C39-E1AEA6DD5659}"/>
          </ac:spMkLst>
        </pc:spChg>
        <pc:spChg chg="mod">
          <ac:chgData name="Roger Halbheer" userId="a256a7e3-d8e1-4cbe-a365-586ae11378d1" providerId="ADAL" clId="{FC5DC06E-B9A1-4220-93B5-A1BD01C4D7F0}" dt="2022-02-17T10:45:51.488" v="39"/>
          <ac:spMkLst>
            <pc:docMk/>
            <pc:sldMk cId="803311512" sldId="2076136044"/>
            <ac:spMk id="397" creationId="{5785BA5D-C501-499C-85A1-54530BE1FE9E}"/>
          </ac:spMkLst>
        </pc:spChg>
        <pc:spChg chg="mod">
          <ac:chgData name="Roger Halbheer" userId="a256a7e3-d8e1-4cbe-a365-586ae11378d1" providerId="ADAL" clId="{FC5DC06E-B9A1-4220-93B5-A1BD01C4D7F0}" dt="2022-02-17T10:45:51.488" v="39"/>
          <ac:spMkLst>
            <pc:docMk/>
            <pc:sldMk cId="803311512" sldId="2076136044"/>
            <ac:spMk id="400" creationId="{B0E375A4-6C47-4736-A579-6B76FED6DD1D}"/>
          </ac:spMkLst>
        </pc:spChg>
        <pc:spChg chg="mod">
          <ac:chgData name="Roger Halbheer" userId="a256a7e3-d8e1-4cbe-a365-586ae11378d1" providerId="ADAL" clId="{FC5DC06E-B9A1-4220-93B5-A1BD01C4D7F0}" dt="2022-02-17T10:45:51.488" v="39"/>
          <ac:spMkLst>
            <pc:docMk/>
            <pc:sldMk cId="803311512" sldId="2076136044"/>
            <ac:spMk id="410" creationId="{5FB80515-104D-480C-89C7-FE86C5E26777}"/>
          </ac:spMkLst>
        </pc:spChg>
        <pc:spChg chg="mod">
          <ac:chgData name="Roger Halbheer" userId="a256a7e3-d8e1-4cbe-a365-586ae11378d1" providerId="ADAL" clId="{FC5DC06E-B9A1-4220-93B5-A1BD01C4D7F0}" dt="2022-02-17T10:45:51.488" v="39"/>
          <ac:spMkLst>
            <pc:docMk/>
            <pc:sldMk cId="803311512" sldId="2076136044"/>
            <ac:spMk id="411" creationId="{BC0A8D58-6DC4-4E38-ACDE-3E4F30F04278}"/>
          </ac:spMkLst>
        </pc:spChg>
        <pc:spChg chg="del">
          <ac:chgData name="Roger Halbheer" userId="a256a7e3-d8e1-4cbe-a365-586ae11378d1" providerId="ADAL" clId="{FC5DC06E-B9A1-4220-93B5-A1BD01C4D7F0}" dt="2022-02-17T10:45:20.544" v="33" actId="478"/>
          <ac:spMkLst>
            <pc:docMk/>
            <pc:sldMk cId="803311512" sldId="2076136044"/>
            <ac:spMk id="412" creationId="{82A59426-206D-467F-A8A8-AD6C69C56889}"/>
          </ac:spMkLst>
        </pc:spChg>
        <pc:spChg chg="del">
          <ac:chgData name="Roger Halbheer" userId="a256a7e3-d8e1-4cbe-a365-586ae11378d1" providerId="ADAL" clId="{FC5DC06E-B9A1-4220-93B5-A1BD01C4D7F0}" dt="2022-02-17T10:45:20.544" v="33" actId="478"/>
          <ac:spMkLst>
            <pc:docMk/>
            <pc:sldMk cId="803311512" sldId="2076136044"/>
            <ac:spMk id="418" creationId="{8A9C5581-070A-47CB-803C-8DF3CF23DED1}"/>
          </ac:spMkLst>
        </pc:spChg>
        <pc:spChg chg="del">
          <ac:chgData name="Roger Halbheer" userId="a256a7e3-d8e1-4cbe-a365-586ae11378d1" providerId="ADAL" clId="{FC5DC06E-B9A1-4220-93B5-A1BD01C4D7F0}" dt="2022-02-17T10:45:20.544" v="33" actId="478"/>
          <ac:spMkLst>
            <pc:docMk/>
            <pc:sldMk cId="803311512" sldId="2076136044"/>
            <ac:spMk id="449" creationId="{3E609EA0-BFB8-44BC-BE8D-7DCFE0F5E3BD}"/>
          </ac:spMkLst>
        </pc:spChg>
        <pc:spChg chg="del">
          <ac:chgData name="Roger Halbheer" userId="a256a7e3-d8e1-4cbe-a365-586ae11378d1" providerId="ADAL" clId="{FC5DC06E-B9A1-4220-93B5-A1BD01C4D7F0}" dt="2022-02-17T10:45:20.544" v="33" actId="478"/>
          <ac:spMkLst>
            <pc:docMk/>
            <pc:sldMk cId="803311512" sldId="2076136044"/>
            <ac:spMk id="450" creationId="{EDA5CA57-9496-48A2-9B6B-6F559EDA9913}"/>
          </ac:spMkLst>
        </pc:spChg>
        <pc:spChg chg="del">
          <ac:chgData name="Roger Halbheer" userId="a256a7e3-d8e1-4cbe-a365-586ae11378d1" providerId="ADAL" clId="{FC5DC06E-B9A1-4220-93B5-A1BD01C4D7F0}" dt="2022-02-17T10:45:20.544" v="33" actId="478"/>
          <ac:spMkLst>
            <pc:docMk/>
            <pc:sldMk cId="803311512" sldId="2076136044"/>
            <ac:spMk id="451" creationId="{F6956298-827E-42E4-89FC-AEF51F2F483B}"/>
          </ac:spMkLst>
        </pc:spChg>
        <pc:spChg chg="del">
          <ac:chgData name="Roger Halbheer" userId="a256a7e3-d8e1-4cbe-a365-586ae11378d1" providerId="ADAL" clId="{FC5DC06E-B9A1-4220-93B5-A1BD01C4D7F0}" dt="2022-02-17T10:45:20.544" v="33" actId="478"/>
          <ac:spMkLst>
            <pc:docMk/>
            <pc:sldMk cId="803311512" sldId="2076136044"/>
            <ac:spMk id="452" creationId="{D91D389D-3683-4C99-BE65-A7DC0BD5295B}"/>
          </ac:spMkLst>
        </pc:spChg>
        <pc:spChg chg="del">
          <ac:chgData name="Roger Halbheer" userId="a256a7e3-d8e1-4cbe-a365-586ae11378d1" providerId="ADAL" clId="{FC5DC06E-B9A1-4220-93B5-A1BD01C4D7F0}" dt="2022-02-17T10:45:20.544" v="33" actId="478"/>
          <ac:spMkLst>
            <pc:docMk/>
            <pc:sldMk cId="803311512" sldId="2076136044"/>
            <ac:spMk id="495" creationId="{FB5E0C0B-14E3-404D-BAB3-8DF6C19F9E5B}"/>
          </ac:spMkLst>
        </pc:spChg>
        <pc:spChg chg="del">
          <ac:chgData name="Roger Halbheer" userId="a256a7e3-d8e1-4cbe-a365-586ae11378d1" providerId="ADAL" clId="{FC5DC06E-B9A1-4220-93B5-A1BD01C4D7F0}" dt="2022-02-17T10:45:20.544" v="33" actId="478"/>
          <ac:spMkLst>
            <pc:docMk/>
            <pc:sldMk cId="803311512" sldId="2076136044"/>
            <ac:spMk id="497" creationId="{ECB4C7FB-8145-4BAE-98B7-F218DE8C0EDB}"/>
          </ac:spMkLst>
        </pc:spChg>
        <pc:spChg chg="mod">
          <ac:chgData name="Roger Halbheer" userId="a256a7e3-d8e1-4cbe-a365-586ae11378d1" providerId="ADAL" clId="{FC5DC06E-B9A1-4220-93B5-A1BD01C4D7F0}" dt="2022-02-17T10:45:51.488" v="39"/>
          <ac:spMkLst>
            <pc:docMk/>
            <pc:sldMk cId="803311512" sldId="2076136044"/>
            <ac:spMk id="513" creationId="{CBAF80CF-D40C-4027-90DB-0BBE57BE93EA}"/>
          </ac:spMkLst>
        </pc:spChg>
        <pc:spChg chg="mod">
          <ac:chgData name="Roger Halbheer" userId="a256a7e3-d8e1-4cbe-a365-586ae11378d1" providerId="ADAL" clId="{FC5DC06E-B9A1-4220-93B5-A1BD01C4D7F0}" dt="2022-02-17T10:45:51.488" v="39"/>
          <ac:spMkLst>
            <pc:docMk/>
            <pc:sldMk cId="803311512" sldId="2076136044"/>
            <ac:spMk id="514" creationId="{35A28426-B2A3-403C-AD39-77CD478B50C6}"/>
          </ac:spMkLst>
        </pc:spChg>
        <pc:spChg chg="mod">
          <ac:chgData name="Roger Halbheer" userId="a256a7e3-d8e1-4cbe-a365-586ae11378d1" providerId="ADAL" clId="{FC5DC06E-B9A1-4220-93B5-A1BD01C4D7F0}" dt="2022-02-17T10:45:51.488" v="39"/>
          <ac:spMkLst>
            <pc:docMk/>
            <pc:sldMk cId="803311512" sldId="2076136044"/>
            <ac:spMk id="515" creationId="{E4CC2614-295C-4A32-A199-2F429E3C9F1B}"/>
          </ac:spMkLst>
        </pc:spChg>
        <pc:spChg chg="add mod">
          <ac:chgData name="Roger Halbheer" userId="a256a7e3-d8e1-4cbe-a365-586ae11378d1" providerId="ADAL" clId="{FC5DC06E-B9A1-4220-93B5-A1BD01C4D7F0}" dt="2022-02-17T10:45:51.488" v="39"/>
          <ac:spMkLst>
            <pc:docMk/>
            <pc:sldMk cId="803311512" sldId="2076136044"/>
            <ac:spMk id="518" creationId="{B4E72FE6-757E-4F45-85B4-74D5842D277D}"/>
          </ac:spMkLst>
        </pc:spChg>
        <pc:spChg chg="add mod">
          <ac:chgData name="Roger Halbheer" userId="a256a7e3-d8e1-4cbe-a365-586ae11378d1" providerId="ADAL" clId="{FC5DC06E-B9A1-4220-93B5-A1BD01C4D7F0}" dt="2022-02-17T10:45:51.488" v="39"/>
          <ac:spMkLst>
            <pc:docMk/>
            <pc:sldMk cId="803311512" sldId="2076136044"/>
            <ac:spMk id="519" creationId="{ED39AC6C-5E2C-4563-BCD3-CC8B3BDF24A0}"/>
          </ac:spMkLst>
        </pc:spChg>
        <pc:spChg chg="add mod">
          <ac:chgData name="Roger Halbheer" userId="a256a7e3-d8e1-4cbe-a365-586ae11378d1" providerId="ADAL" clId="{FC5DC06E-B9A1-4220-93B5-A1BD01C4D7F0}" dt="2022-02-17T10:45:51.488" v="39"/>
          <ac:spMkLst>
            <pc:docMk/>
            <pc:sldMk cId="803311512" sldId="2076136044"/>
            <ac:spMk id="520" creationId="{9314D301-3A69-4776-8052-09563E804C33}"/>
          </ac:spMkLst>
        </pc:spChg>
        <pc:spChg chg="add mod">
          <ac:chgData name="Roger Halbheer" userId="a256a7e3-d8e1-4cbe-a365-586ae11378d1" providerId="ADAL" clId="{FC5DC06E-B9A1-4220-93B5-A1BD01C4D7F0}" dt="2022-02-17T10:45:51.488" v="39"/>
          <ac:spMkLst>
            <pc:docMk/>
            <pc:sldMk cId="803311512" sldId="2076136044"/>
            <ac:spMk id="522" creationId="{2B5AEDB9-ED02-4A04-AFD1-1095B9F450FD}"/>
          </ac:spMkLst>
        </pc:spChg>
        <pc:spChg chg="add mod">
          <ac:chgData name="Roger Halbheer" userId="a256a7e3-d8e1-4cbe-a365-586ae11378d1" providerId="ADAL" clId="{FC5DC06E-B9A1-4220-93B5-A1BD01C4D7F0}" dt="2022-02-17T10:45:51.488" v="39"/>
          <ac:spMkLst>
            <pc:docMk/>
            <pc:sldMk cId="803311512" sldId="2076136044"/>
            <ac:spMk id="523" creationId="{B1134A13-3534-4D59-9A33-395B69346169}"/>
          </ac:spMkLst>
        </pc:spChg>
        <pc:spChg chg="add mod">
          <ac:chgData name="Roger Halbheer" userId="a256a7e3-d8e1-4cbe-a365-586ae11378d1" providerId="ADAL" clId="{FC5DC06E-B9A1-4220-93B5-A1BD01C4D7F0}" dt="2022-02-17T10:45:51.488" v="39"/>
          <ac:spMkLst>
            <pc:docMk/>
            <pc:sldMk cId="803311512" sldId="2076136044"/>
            <ac:spMk id="528" creationId="{C7969068-882A-430B-8376-253C785B3A66}"/>
          </ac:spMkLst>
        </pc:spChg>
        <pc:spChg chg="add mod">
          <ac:chgData name="Roger Halbheer" userId="a256a7e3-d8e1-4cbe-a365-586ae11378d1" providerId="ADAL" clId="{FC5DC06E-B9A1-4220-93B5-A1BD01C4D7F0}" dt="2022-02-17T10:45:51.488" v="39"/>
          <ac:spMkLst>
            <pc:docMk/>
            <pc:sldMk cId="803311512" sldId="2076136044"/>
            <ac:spMk id="529" creationId="{15B2BBDA-3D41-4114-8AED-E713BDCAE4CC}"/>
          </ac:spMkLst>
        </pc:spChg>
        <pc:spChg chg="add mod">
          <ac:chgData name="Roger Halbheer" userId="a256a7e3-d8e1-4cbe-a365-586ae11378d1" providerId="ADAL" clId="{FC5DC06E-B9A1-4220-93B5-A1BD01C4D7F0}" dt="2022-02-17T10:45:51.488" v="39"/>
          <ac:spMkLst>
            <pc:docMk/>
            <pc:sldMk cId="803311512" sldId="2076136044"/>
            <ac:spMk id="530" creationId="{D366EC20-E640-4302-84E5-D11B25E1547A}"/>
          </ac:spMkLst>
        </pc:spChg>
        <pc:spChg chg="add mod">
          <ac:chgData name="Roger Halbheer" userId="a256a7e3-d8e1-4cbe-a365-586ae11378d1" providerId="ADAL" clId="{FC5DC06E-B9A1-4220-93B5-A1BD01C4D7F0}" dt="2022-02-17T10:45:51.488" v="39"/>
          <ac:spMkLst>
            <pc:docMk/>
            <pc:sldMk cId="803311512" sldId="2076136044"/>
            <ac:spMk id="531" creationId="{BB3DBCFD-50A3-462A-A9C0-BB969FD4EDF0}"/>
          </ac:spMkLst>
        </pc:spChg>
        <pc:spChg chg="add mod">
          <ac:chgData name="Roger Halbheer" userId="a256a7e3-d8e1-4cbe-a365-586ae11378d1" providerId="ADAL" clId="{FC5DC06E-B9A1-4220-93B5-A1BD01C4D7F0}" dt="2022-02-17T10:45:51.488" v="39"/>
          <ac:spMkLst>
            <pc:docMk/>
            <pc:sldMk cId="803311512" sldId="2076136044"/>
            <ac:spMk id="533" creationId="{DAC8BA34-1F12-4A38-97E5-88F1D93B6D81}"/>
          </ac:spMkLst>
        </pc:spChg>
        <pc:spChg chg="mod">
          <ac:chgData name="Roger Halbheer" userId="a256a7e3-d8e1-4cbe-a365-586ae11378d1" providerId="ADAL" clId="{FC5DC06E-B9A1-4220-93B5-A1BD01C4D7F0}" dt="2022-02-17T10:45:51.488" v="39"/>
          <ac:spMkLst>
            <pc:docMk/>
            <pc:sldMk cId="803311512" sldId="2076136044"/>
            <ac:spMk id="541" creationId="{0DDE02D6-CDA3-4C0C-A5BC-4FFCD7AC71E6}"/>
          </ac:spMkLst>
        </pc:spChg>
        <pc:spChg chg="mod">
          <ac:chgData name="Roger Halbheer" userId="a256a7e3-d8e1-4cbe-a365-586ae11378d1" providerId="ADAL" clId="{FC5DC06E-B9A1-4220-93B5-A1BD01C4D7F0}" dt="2022-02-17T10:45:51.488" v="39"/>
          <ac:spMkLst>
            <pc:docMk/>
            <pc:sldMk cId="803311512" sldId="2076136044"/>
            <ac:spMk id="542" creationId="{603EADE3-A04C-4041-8E87-DCBD204A816B}"/>
          </ac:spMkLst>
        </pc:spChg>
        <pc:spChg chg="mod">
          <ac:chgData name="Roger Halbheer" userId="a256a7e3-d8e1-4cbe-a365-586ae11378d1" providerId="ADAL" clId="{FC5DC06E-B9A1-4220-93B5-A1BD01C4D7F0}" dt="2022-02-17T10:45:51.488" v="39"/>
          <ac:spMkLst>
            <pc:docMk/>
            <pc:sldMk cId="803311512" sldId="2076136044"/>
            <ac:spMk id="543" creationId="{FD08B260-45B7-4A97-96E2-8BAB93A8836F}"/>
          </ac:spMkLst>
        </pc:spChg>
        <pc:spChg chg="mod">
          <ac:chgData name="Roger Halbheer" userId="a256a7e3-d8e1-4cbe-a365-586ae11378d1" providerId="ADAL" clId="{FC5DC06E-B9A1-4220-93B5-A1BD01C4D7F0}" dt="2022-02-17T10:45:51.488" v="39"/>
          <ac:spMkLst>
            <pc:docMk/>
            <pc:sldMk cId="803311512" sldId="2076136044"/>
            <ac:spMk id="544" creationId="{4116F4CF-5C61-4147-A14E-94732FAB5224}"/>
          </ac:spMkLst>
        </pc:spChg>
        <pc:spChg chg="mod">
          <ac:chgData name="Roger Halbheer" userId="a256a7e3-d8e1-4cbe-a365-586ae11378d1" providerId="ADAL" clId="{FC5DC06E-B9A1-4220-93B5-A1BD01C4D7F0}" dt="2022-02-17T10:45:51.488" v="39"/>
          <ac:spMkLst>
            <pc:docMk/>
            <pc:sldMk cId="803311512" sldId="2076136044"/>
            <ac:spMk id="546" creationId="{E5D8BB62-FE38-44EC-A8B3-28D857E27433}"/>
          </ac:spMkLst>
        </pc:spChg>
        <pc:spChg chg="mod">
          <ac:chgData name="Roger Halbheer" userId="a256a7e3-d8e1-4cbe-a365-586ae11378d1" providerId="ADAL" clId="{FC5DC06E-B9A1-4220-93B5-A1BD01C4D7F0}" dt="2022-02-17T10:45:51.488" v="39"/>
          <ac:spMkLst>
            <pc:docMk/>
            <pc:sldMk cId="803311512" sldId="2076136044"/>
            <ac:spMk id="547" creationId="{8814FEA9-9FC1-4A92-B52F-3FD4E438FA10}"/>
          </ac:spMkLst>
        </pc:spChg>
        <pc:spChg chg="mod">
          <ac:chgData name="Roger Halbheer" userId="a256a7e3-d8e1-4cbe-a365-586ae11378d1" providerId="ADAL" clId="{FC5DC06E-B9A1-4220-93B5-A1BD01C4D7F0}" dt="2022-02-17T10:45:51.488" v="39"/>
          <ac:spMkLst>
            <pc:docMk/>
            <pc:sldMk cId="803311512" sldId="2076136044"/>
            <ac:spMk id="548" creationId="{6480A4E6-9675-4511-BD10-EFA61AC864D4}"/>
          </ac:spMkLst>
        </pc:spChg>
        <pc:spChg chg="mod">
          <ac:chgData name="Roger Halbheer" userId="a256a7e3-d8e1-4cbe-a365-586ae11378d1" providerId="ADAL" clId="{FC5DC06E-B9A1-4220-93B5-A1BD01C4D7F0}" dt="2022-02-17T10:45:51.488" v="39"/>
          <ac:spMkLst>
            <pc:docMk/>
            <pc:sldMk cId="803311512" sldId="2076136044"/>
            <ac:spMk id="549" creationId="{44EA494E-9C9F-4059-A4F7-EB498B22EC7D}"/>
          </ac:spMkLst>
        </pc:spChg>
        <pc:spChg chg="mod">
          <ac:chgData name="Roger Halbheer" userId="a256a7e3-d8e1-4cbe-a365-586ae11378d1" providerId="ADAL" clId="{FC5DC06E-B9A1-4220-93B5-A1BD01C4D7F0}" dt="2022-02-17T10:45:51.488" v="39"/>
          <ac:spMkLst>
            <pc:docMk/>
            <pc:sldMk cId="803311512" sldId="2076136044"/>
            <ac:spMk id="550" creationId="{73FD3BDC-5E2A-42D4-8899-DE8176BCD3C8}"/>
          </ac:spMkLst>
        </pc:spChg>
        <pc:spChg chg="mod">
          <ac:chgData name="Roger Halbheer" userId="a256a7e3-d8e1-4cbe-a365-586ae11378d1" providerId="ADAL" clId="{FC5DC06E-B9A1-4220-93B5-A1BD01C4D7F0}" dt="2022-02-17T10:45:51.488" v="39"/>
          <ac:spMkLst>
            <pc:docMk/>
            <pc:sldMk cId="803311512" sldId="2076136044"/>
            <ac:spMk id="552" creationId="{F3776194-BF3E-47E9-BD77-D3453FD245B2}"/>
          </ac:spMkLst>
        </pc:spChg>
        <pc:spChg chg="mod">
          <ac:chgData name="Roger Halbheer" userId="a256a7e3-d8e1-4cbe-a365-586ae11378d1" providerId="ADAL" clId="{FC5DC06E-B9A1-4220-93B5-A1BD01C4D7F0}" dt="2022-02-17T10:45:51.488" v="39"/>
          <ac:spMkLst>
            <pc:docMk/>
            <pc:sldMk cId="803311512" sldId="2076136044"/>
            <ac:spMk id="554" creationId="{884C7907-9B2A-4122-B5A8-5B9815650F2A}"/>
          </ac:spMkLst>
        </pc:spChg>
        <pc:spChg chg="mod">
          <ac:chgData name="Roger Halbheer" userId="a256a7e3-d8e1-4cbe-a365-586ae11378d1" providerId="ADAL" clId="{FC5DC06E-B9A1-4220-93B5-A1BD01C4D7F0}" dt="2022-02-17T10:45:51.488" v="39"/>
          <ac:spMkLst>
            <pc:docMk/>
            <pc:sldMk cId="803311512" sldId="2076136044"/>
            <ac:spMk id="573" creationId="{264B9028-DA0E-4914-88FB-C7834F4A0C3D}"/>
          </ac:spMkLst>
        </pc:spChg>
        <pc:spChg chg="mod">
          <ac:chgData name="Roger Halbheer" userId="a256a7e3-d8e1-4cbe-a365-586ae11378d1" providerId="ADAL" clId="{FC5DC06E-B9A1-4220-93B5-A1BD01C4D7F0}" dt="2022-02-17T10:45:51.488" v="39"/>
          <ac:spMkLst>
            <pc:docMk/>
            <pc:sldMk cId="803311512" sldId="2076136044"/>
            <ac:spMk id="574" creationId="{6608793C-2F44-4343-89C4-966947DA528A}"/>
          </ac:spMkLst>
        </pc:spChg>
        <pc:spChg chg="mod">
          <ac:chgData name="Roger Halbheer" userId="a256a7e3-d8e1-4cbe-a365-586ae11378d1" providerId="ADAL" clId="{FC5DC06E-B9A1-4220-93B5-A1BD01C4D7F0}" dt="2022-02-17T10:45:51.488" v="39"/>
          <ac:spMkLst>
            <pc:docMk/>
            <pc:sldMk cId="803311512" sldId="2076136044"/>
            <ac:spMk id="575" creationId="{0155DE98-BBBA-4074-892D-51AD65910FFC}"/>
          </ac:spMkLst>
        </pc:spChg>
        <pc:spChg chg="mod">
          <ac:chgData name="Roger Halbheer" userId="a256a7e3-d8e1-4cbe-a365-586ae11378d1" providerId="ADAL" clId="{FC5DC06E-B9A1-4220-93B5-A1BD01C4D7F0}" dt="2022-02-17T10:45:51.488" v="39"/>
          <ac:spMkLst>
            <pc:docMk/>
            <pc:sldMk cId="803311512" sldId="2076136044"/>
            <ac:spMk id="576" creationId="{C5A03888-4BEE-4C3E-B131-DDE501951859}"/>
          </ac:spMkLst>
        </pc:spChg>
        <pc:spChg chg="mod">
          <ac:chgData name="Roger Halbheer" userId="a256a7e3-d8e1-4cbe-a365-586ae11378d1" providerId="ADAL" clId="{FC5DC06E-B9A1-4220-93B5-A1BD01C4D7F0}" dt="2022-02-17T10:45:51.488" v="39"/>
          <ac:spMkLst>
            <pc:docMk/>
            <pc:sldMk cId="803311512" sldId="2076136044"/>
            <ac:spMk id="577" creationId="{5376D3FE-CF89-487D-9A76-DBD819358683}"/>
          </ac:spMkLst>
        </pc:spChg>
        <pc:spChg chg="mod">
          <ac:chgData name="Roger Halbheer" userId="a256a7e3-d8e1-4cbe-a365-586ae11378d1" providerId="ADAL" clId="{FC5DC06E-B9A1-4220-93B5-A1BD01C4D7F0}" dt="2022-02-17T10:45:51.488" v="39"/>
          <ac:spMkLst>
            <pc:docMk/>
            <pc:sldMk cId="803311512" sldId="2076136044"/>
            <ac:spMk id="578" creationId="{781A05B8-0CB1-4085-8F49-082405B67F3C}"/>
          </ac:spMkLst>
        </pc:spChg>
        <pc:spChg chg="mod">
          <ac:chgData name="Roger Halbheer" userId="a256a7e3-d8e1-4cbe-a365-586ae11378d1" providerId="ADAL" clId="{FC5DC06E-B9A1-4220-93B5-A1BD01C4D7F0}" dt="2022-02-17T10:45:51.488" v="39"/>
          <ac:spMkLst>
            <pc:docMk/>
            <pc:sldMk cId="803311512" sldId="2076136044"/>
            <ac:spMk id="579" creationId="{89A04CE1-979F-413B-BDD6-F0BC30AFC408}"/>
          </ac:spMkLst>
        </pc:spChg>
        <pc:spChg chg="mod">
          <ac:chgData name="Roger Halbheer" userId="a256a7e3-d8e1-4cbe-a365-586ae11378d1" providerId="ADAL" clId="{FC5DC06E-B9A1-4220-93B5-A1BD01C4D7F0}" dt="2022-02-17T10:45:51.488" v="39"/>
          <ac:spMkLst>
            <pc:docMk/>
            <pc:sldMk cId="803311512" sldId="2076136044"/>
            <ac:spMk id="580" creationId="{A824047A-ACA5-4720-8C05-3C2E0AB3082B}"/>
          </ac:spMkLst>
        </pc:spChg>
        <pc:spChg chg="mod">
          <ac:chgData name="Roger Halbheer" userId="a256a7e3-d8e1-4cbe-a365-586ae11378d1" providerId="ADAL" clId="{FC5DC06E-B9A1-4220-93B5-A1BD01C4D7F0}" dt="2022-02-17T10:45:51.488" v="39"/>
          <ac:spMkLst>
            <pc:docMk/>
            <pc:sldMk cId="803311512" sldId="2076136044"/>
            <ac:spMk id="582" creationId="{1ABC9636-DC60-4243-BE15-F5F449EBA835}"/>
          </ac:spMkLst>
        </pc:spChg>
        <pc:spChg chg="mod">
          <ac:chgData name="Roger Halbheer" userId="a256a7e3-d8e1-4cbe-a365-586ae11378d1" providerId="ADAL" clId="{FC5DC06E-B9A1-4220-93B5-A1BD01C4D7F0}" dt="2022-02-17T10:45:51.488" v="39"/>
          <ac:spMkLst>
            <pc:docMk/>
            <pc:sldMk cId="803311512" sldId="2076136044"/>
            <ac:spMk id="584" creationId="{2803C9C6-07B3-440D-A349-D3BD41F75FA2}"/>
          </ac:spMkLst>
        </pc:spChg>
        <pc:spChg chg="mod">
          <ac:chgData name="Roger Halbheer" userId="a256a7e3-d8e1-4cbe-a365-586ae11378d1" providerId="ADAL" clId="{FC5DC06E-B9A1-4220-93B5-A1BD01C4D7F0}" dt="2022-02-17T10:45:51.488" v="39"/>
          <ac:spMkLst>
            <pc:docMk/>
            <pc:sldMk cId="803311512" sldId="2076136044"/>
            <ac:spMk id="585" creationId="{E52AAF3B-FD9F-4AD0-9E3B-11182CEE90FA}"/>
          </ac:spMkLst>
        </pc:spChg>
        <pc:spChg chg="mod">
          <ac:chgData name="Roger Halbheer" userId="a256a7e3-d8e1-4cbe-a365-586ae11378d1" providerId="ADAL" clId="{FC5DC06E-B9A1-4220-93B5-A1BD01C4D7F0}" dt="2022-02-17T10:45:51.488" v="39"/>
          <ac:spMkLst>
            <pc:docMk/>
            <pc:sldMk cId="803311512" sldId="2076136044"/>
            <ac:spMk id="586" creationId="{5484A53E-56C0-424F-9DC3-D599111EBEE2}"/>
          </ac:spMkLst>
        </pc:spChg>
        <pc:spChg chg="mod">
          <ac:chgData name="Roger Halbheer" userId="a256a7e3-d8e1-4cbe-a365-586ae11378d1" providerId="ADAL" clId="{FC5DC06E-B9A1-4220-93B5-A1BD01C4D7F0}" dt="2022-02-17T10:45:51.488" v="39"/>
          <ac:spMkLst>
            <pc:docMk/>
            <pc:sldMk cId="803311512" sldId="2076136044"/>
            <ac:spMk id="588" creationId="{EDE46EEF-34F3-4830-9A7F-3EB7FC517A1B}"/>
          </ac:spMkLst>
        </pc:spChg>
        <pc:spChg chg="mod">
          <ac:chgData name="Roger Halbheer" userId="a256a7e3-d8e1-4cbe-a365-586ae11378d1" providerId="ADAL" clId="{FC5DC06E-B9A1-4220-93B5-A1BD01C4D7F0}" dt="2022-02-17T10:45:51.488" v="39"/>
          <ac:spMkLst>
            <pc:docMk/>
            <pc:sldMk cId="803311512" sldId="2076136044"/>
            <ac:spMk id="590" creationId="{75A4824F-C686-4754-8C4D-1E40BD06BE0E}"/>
          </ac:spMkLst>
        </pc:spChg>
        <pc:spChg chg="mod">
          <ac:chgData name="Roger Halbheer" userId="a256a7e3-d8e1-4cbe-a365-586ae11378d1" providerId="ADAL" clId="{FC5DC06E-B9A1-4220-93B5-A1BD01C4D7F0}" dt="2022-02-17T10:45:51.488" v="39"/>
          <ac:spMkLst>
            <pc:docMk/>
            <pc:sldMk cId="803311512" sldId="2076136044"/>
            <ac:spMk id="591" creationId="{CFF184BB-FCDD-4239-84B8-DD42795166CB}"/>
          </ac:spMkLst>
        </pc:spChg>
        <pc:spChg chg="mod">
          <ac:chgData name="Roger Halbheer" userId="a256a7e3-d8e1-4cbe-a365-586ae11378d1" providerId="ADAL" clId="{FC5DC06E-B9A1-4220-93B5-A1BD01C4D7F0}" dt="2022-02-17T10:45:51.488" v="39"/>
          <ac:spMkLst>
            <pc:docMk/>
            <pc:sldMk cId="803311512" sldId="2076136044"/>
            <ac:spMk id="593" creationId="{EEC193D3-5E5E-424A-A299-95848E70E1E1}"/>
          </ac:spMkLst>
        </pc:spChg>
        <pc:spChg chg="mod">
          <ac:chgData name="Roger Halbheer" userId="a256a7e3-d8e1-4cbe-a365-586ae11378d1" providerId="ADAL" clId="{FC5DC06E-B9A1-4220-93B5-A1BD01C4D7F0}" dt="2022-02-17T10:45:51.488" v="39"/>
          <ac:spMkLst>
            <pc:docMk/>
            <pc:sldMk cId="803311512" sldId="2076136044"/>
            <ac:spMk id="601" creationId="{E60B633C-ED33-4369-B525-5B75BDC378BF}"/>
          </ac:spMkLst>
        </pc:spChg>
        <pc:spChg chg="del">
          <ac:chgData name="Roger Halbheer" userId="a256a7e3-d8e1-4cbe-a365-586ae11378d1" providerId="ADAL" clId="{FC5DC06E-B9A1-4220-93B5-A1BD01C4D7F0}" dt="2022-02-17T10:45:20.544" v="33" actId="478"/>
          <ac:spMkLst>
            <pc:docMk/>
            <pc:sldMk cId="803311512" sldId="2076136044"/>
            <ac:spMk id="607" creationId="{A8FD0896-990A-4F21-A122-4B998A5E086A}"/>
          </ac:spMkLst>
        </pc:spChg>
        <pc:spChg chg="del">
          <ac:chgData name="Roger Halbheer" userId="a256a7e3-d8e1-4cbe-a365-586ae11378d1" providerId="ADAL" clId="{FC5DC06E-B9A1-4220-93B5-A1BD01C4D7F0}" dt="2022-02-17T10:45:20.544" v="33" actId="478"/>
          <ac:spMkLst>
            <pc:docMk/>
            <pc:sldMk cId="803311512" sldId="2076136044"/>
            <ac:spMk id="608" creationId="{0CEB93D2-D86D-4374-B0FD-10884DA9D40F}"/>
          </ac:spMkLst>
        </pc:spChg>
        <pc:spChg chg="del">
          <ac:chgData name="Roger Halbheer" userId="a256a7e3-d8e1-4cbe-a365-586ae11378d1" providerId="ADAL" clId="{FC5DC06E-B9A1-4220-93B5-A1BD01C4D7F0}" dt="2022-02-17T10:45:20.544" v="33" actId="478"/>
          <ac:spMkLst>
            <pc:docMk/>
            <pc:sldMk cId="803311512" sldId="2076136044"/>
            <ac:spMk id="630" creationId="{1D4E450C-85C5-4FB8-BC72-A16C52395BF2}"/>
          </ac:spMkLst>
        </pc:spChg>
        <pc:spChg chg="del">
          <ac:chgData name="Roger Halbheer" userId="a256a7e3-d8e1-4cbe-a365-586ae11378d1" providerId="ADAL" clId="{FC5DC06E-B9A1-4220-93B5-A1BD01C4D7F0}" dt="2022-02-17T10:45:20.544" v="33" actId="478"/>
          <ac:spMkLst>
            <pc:docMk/>
            <pc:sldMk cId="803311512" sldId="2076136044"/>
            <ac:spMk id="631" creationId="{43A00572-09E3-4F59-B788-BA63CE62C179}"/>
          </ac:spMkLst>
        </pc:spChg>
        <pc:spChg chg="del">
          <ac:chgData name="Roger Halbheer" userId="a256a7e3-d8e1-4cbe-a365-586ae11378d1" providerId="ADAL" clId="{FC5DC06E-B9A1-4220-93B5-A1BD01C4D7F0}" dt="2022-02-17T10:45:20.544" v="33" actId="478"/>
          <ac:spMkLst>
            <pc:docMk/>
            <pc:sldMk cId="803311512" sldId="2076136044"/>
            <ac:spMk id="632" creationId="{CCA6237E-626E-499E-A350-E062CBA082BE}"/>
          </ac:spMkLst>
        </pc:spChg>
        <pc:spChg chg="del">
          <ac:chgData name="Roger Halbheer" userId="a256a7e3-d8e1-4cbe-a365-586ae11378d1" providerId="ADAL" clId="{FC5DC06E-B9A1-4220-93B5-A1BD01C4D7F0}" dt="2022-02-17T10:45:20.544" v="33" actId="478"/>
          <ac:spMkLst>
            <pc:docMk/>
            <pc:sldMk cId="803311512" sldId="2076136044"/>
            <ac:spMk id="633" creationId="{E61E0A31-881E-41D0-AE97-5ED1ACC3029B}"/>
          </ac:spMkLst>
        </pc:spChg>
        <pc:spChg chg="del">
          <ac:chgData name="Roger Halbheer" userId="a256a7e3-d8e1-4cbe-a365-586ae11378d1" providerId="ADAL" clId="{FC5DC06E-B9A1-4220-93B5-A1BD01C4D7F0}" dt="2022-02-17T10:45:24.202" v="34" actId="478"/>
          <ac:spMkLst>
            <pc:docMk/>
            <pc:sldMk cId="803311512" sldId="2076136044"/>
            <ac:spMk id="634" creationId="{9EDBE335-DA84-4670-B50D-46208A08B3F4}"/>
          </ac:spMkLst>
        </pc:spChg>
        <pc:spChg chg="mod">
          <ac:chgData name="Roger Halbheer" userId="a256a7e3-d8e1-4cbe-a365-586ae11378d1" providerId="ADAL" clId="{FC5DC06E-B9A1-4220-93B5-A1BD01C4D7F0}" dt="2022-02-17T10:45:51.488" v="39"/>
          <ac:spMkLst>
            <pc:docMk/>
            <pc:sldMk cId="803311512" sldId="2076136044"/>
            <ac:spMk id="636" creationId="{49488887-4A24-451E-A384-6067E5AB690F}"/>
          </ac:spMkLst>
        </pc:spChg>
        <pc:spChg chg="mod">
          <ac:chgData name="Roger Halbheer" userId="a256a7e3-d8e1-4cbe-a365-586ae11378d1" providerId="ADAL" clId="{FC5DC06E-B9A1-4220-93B5-A1BD01C4D7F0}" dt="2022-02-17T10:45:51.488" v="39"/>
          <ac:spMkLst>
            <pc:docMk/>
            <pc:sldMk cId="803311512" sldId="2076136044"/>
            <ac:spMk id="638" creationId="{BD6B21C5-8EAD-4206-9D72-541EEC9D7324}"/>
          </ac:spMkLst>
        </pc:spChg>
        <pc:spChg chg="mod">
          <ac:chgData name="Roger Halbheer" userId="a256a7e3-d8e1-4cbe-a365-586ae11378d1" providerId="ADAL" clId="{FC5DC06E-B9A1-4220-93B5-A1BD01C4D7F0}" dt="2022-02-17T10:45:51.488" v="39"/>
          <ac:spMkLst>
            <pc:docMk/>
            <pc:sldMk cId="803311512" sldId="2076136044"/>
            <ac:spMk id="640" creationId="{6EA1BCB3-890F-483A-9FD2-F5B890FD1323}"/>
          </ac:spMkLst>
        </pc:spChg>
        <pc:spChg chg="mod">
          <ac:chgData name="Roger Halbheer" userId="a256a7e3-d8e1-4cbe-a365-586ae11378d1" providerId="ADAL" clId="{FC5DC06E-B9A1-4220-93B5-A1BD01C4D7F0}" dt="2022-02-17T10:45:51.488" v="39"/>
          <ac:spMkLst>
            <pc:docMk/>
            <pc:sldMk cId="803311512" sldId="2076136044"/>
            <ac:spMk id="641" creationId="{FD488F28-D5CF-4041-A9C9-65CC2C41F750}"/>
          </ac:spMkLst>
        </pc:spChg>
        <pc:spChg chg="mod">
          <ac:chgData name="Roger Halbheer" userId="a256a7e3-d8e1-4cbe-a365-586ae11378d1" providerId="ADAL" clId="{FC5DC06E-B9A1-4220-93B5-A1BD01C4D7F0}" dt="2022-02-17T10:45:51.488" v="39"/>
          <ac:spMkLst>
            <pc:docMk/>
            <pc:sldMk cId="803311512" sldId="2076136044"/>
            <ac:spMk id="643" creationId="{80336FB5-2E75-45C5-A30B-F09441AA8D8C}"/>
          </ac:spMkLst>
        </pc:spChg>
        <pc:spChg chg="mod">
          <ac:chgData name="Roger Halbheer" userId="a256a7e3-d8e1-4cbe-a365-586ae11378d1" providerId="ADAL" clId="{FC5DC06E-B9A1-4220-93B5-A1BD01C4D7F0}" dt="2022-02-17T10:45:51.488" v="39"/>
          <ac:spMkLst>
            <pc:docMk/>
            <pc:sldMk cId="803311512" sldId="2076136044"/>
            <ac:spMk id="644" creationId="{5240AF55-66F8-4229-A08E-302A110B30B1}"/>
          </ac:spMkLst>
        </pc:spChg>
        <pc:spChg chg="mod">
          <ac:chgData name="Roger Halbheer" userId="a256a7e3-d8e1-4cbe-a365-586ae11378d1" providerId="ADAL" clId="{FC5DC06E-B9A1-4220-93B5-A1BD01C4D7F0}" dt="2022-02-17T10:45:51.488" v="39"/>
          <ac:spMkLst>
            <pc:docMk/>
            <pc:sldMk cId="803311512" sldId="2076136044"/>
            <ac:spMk id="647" creationId="{6A86CE7A-9F50-46C5-A873-6AF9E45F9D24}"/>
          </ac:spMkLst>
        </pc:spChg>
        <pc:spChg chg="mod">
          <ac:chgData name="Roger Halbheer" userId="a256a7e3-d8e1-4cbe-a365-586ae11378d1" providerId="ADAL" clId="{FC5DC06E-B9A1-4220-93B5-A1BD01C4D7F0}" dt="2022-02-17T10:45:51.488" v="39"/>
          <ac:spMkLst>
            <pc:docMk/>
            <pc:sldMk cId="803311512" sldId="2076136044"/>
            <ac:spMk id="648" creationId="{2123A668-729F-48C1-9FC8-162DD0D07AB6}"/>
          </ac:spMkLst>
        </pc:spChg>
        <pc:spChg chg="mod">
          <ac:chgData name="Roger Halbheer" userId="a256a7e3-d8e1-4cbe-a365-586ae11378d1" providerId="ADAL" clId="{FC5DC06E-B9A1-4220-93B5-A1BD01C4D7F0}" dt="2022-02-17T10:45:51.488" v="39"/>
          <ac:spMkLst>
            <pc:docMk/>
            <pc:sldMk cId="803311512" sldId="2076136044"/>
            <ac:spMk id="650" creationId="{6A35EB37-23F3-4C15-80A9-DEAC8B54C3EB}"/>
          </ac:spMkLst>
        </pc:spChg>
        <pc:spChg chg="mod">
          <ac:chgData name="Roger Halbheer" userId="a256a7e3-d8e1-4cbe-a365-586ae11378d1" providerId="ADAL" clId="{FC5DC06E-B9A1-4220-93B5-A1BD01C4D7F0}" dt="2022-02-17T10:45:51.488" v="39"/>
          <ac:spMkLst>
            <pc:docMk/>
            <pc:sldMk cId="803311512" sldId="2076136044"/>
            <ac:spMk id="651" creationId="{ECC3D5AE-0244-48FC-AF98-4B70CC579EAC}"/>
          </ac:spMkLst>
        </pc:spChg>
        <pc:spChg chg="mod">
          <ac:chgData name="Roger Halbheer" userId="a256a7e3-d8e1-4cbe-a365-586ae11378d1" providerId="ADAL" clId="{FC5DC06E-B9A1-4220-93B5-A1BD01C4D7F0}" dt="2022-02-17T10:45:51.488" v="39"/>
          <ac:spMkLst>
            <pc:docMk/>
            <pc:sldMk cId="803311512" sldId="2076136044"/>
            <ac:spMk id="652" creationId="{745C722B-242B-42CB-81F5-41AA8EFA7A50}"/>
          </ac:spMkLst>
        </pc:spChg>
        <pc:spChg chg="mod">
          <ac:chgData name="Roger Halbheer" userId="a256a7e3-d8e1-4cbe-a365-586ae11378d1" providerId="ADAL" clId="{FC5DC06E-B9A1-4220-93B5-A1BD01C4D7F0}" dt="2022-02-17T10:45:51.488" v="39"/>
          <ac:spMkLst>
            <pc:docMk/>
            <pc:sldMk cId="803311512" sldId="2076136044"/>
            <ac:spMk id="653" creationId="{1CD4A7C6-C2D5-457A-BF1A-59BB688302D2}"/>
          </ac:spMkLst>
        </pc:spChg>
        <pc:spChg chg="add mod">
          <ac:chgData name="Roger Halbheer" userId="a256a7e3-d8e1-4cbe-a365-586ae11378d1" providerId="ADAL" clId="{FC5DC06E-B9A1-4220-93B5-A1BD01C4D7F0}" dt="2022-02-17T10:45:51.488" v="39"/>
          <ac:spMkLst>
            <pc:docMk/>
            <pc:sldMk cId="803311512" sldId="2076136044"/>
            <ac:spMk id="654" creationId="{B2EC8155-2907-4797-8BE1-C7A43FED1EDC}"/>
          </ac:spMkLst>
        </pc:spChg>
        <pc:spChg chg="add mod">
          <ac:chgData name="Roger Halbheer" userId="a256a7e3-d8e1-4cbe-a365-586ae11378d1" providerId="ADAL" clId="{FC5DC06E-B9A1-4220-93B5-A1BD01C4D7F0}" dt="2022-02-17T10:45:51.488" v="39"/>
          <ac:spMkLst>
            <pc:docMk/>
            <pc:sldMk cId="803311512" sldId="2076136044"/>
            <ac:spMk id="657" creationId="{45064350-BD4E-4904-9A89-BCB618107DBD}"/>
          </ac:spMkLst>
        </pc:spChg>
        <pc:spChg chg="add mod">
          <ac:chgData name="Roger Halbheer" userId="a256a7e3-d8e1-4cbe-a365-586ae11378d1" providerId="ADAL" clId="{FC5DC06E-B9A1-4220-93B5-A1BD01C4D7F0}" dt="2022-02-17T10:45:51.488" v="39"/>
          <ac:spMkLst>
            <pc:docMk/>
            <pc:sldMk cId="803311512" sldId="2076136044"/>
            <ac:spMk id="660" creationId="{5B0968F5-33DB-48B4-9DF9-01AC4E06C379}"/>
          </ac:spMkLst>
        </pc:spChg>
        <pc:grpChg chg="add del mod">
          <ac:chgData name="Roger Halbheer" userId="a256a7e3-d8e1-4cbe-a365-586ae11378d1" providerId="ADAL" clId="{FC5DC06E-B9A1-4220-93B5-A1BD01C4D7F0}" dt="2022-02-17T10:45:51.435" v="38"/>
          <ac:grpSpMkLst>
            <pc:docMk/>
            <pc:sldMk cId="803311512" sldId="2076136044"/>
            <ac:grpSpMk id="167" creationId="{3820E655-65DA-4E95-BF1A-5C847DF31ABD}"/>
          </ac:grpSpMkLst>
        </pc:grpChg>
        <pc:grpChg chg="mod">
          <ac:chgData name="Roger Halbheer" userId="a256a7e3-d8e1-4cbe-a365-586ae11378d1" providerId="ADAL" clId="{FC5DC06E-B9A1-4220-93B5-A1BD01C4D7F0}" dt="2022-02-17T10:45:42.297" v="35"/>
          <ac:grpSpMkLst>
            <pc:docMk/>
            <pc:sldMk cId="803311512" sldId="2076136044"/>
            <ac:grpSpMk id="169" creationId="{14BC9C74-F7B9-455B-B3E3-F5CDA660F2B9}"/>
          </ac:grpSpMkLst>
        </pc:grpChg>
        <pc:grpChg chg="add del mod">
          <ac:chgData name="Roger Halbheer" userId="a256a7e3-d8e1-4cbe-a365-586ae11378d1" providerId="ADAL" clId="{FC5DC06E-B9A1-4220-93B5-A1BD01C4D7F0}" dt="2022-02-17T10:45:51.435" v="38"/>
          <ac:grpSpMkLst>
            <pc:docMk/>
            <pc:sldMk cId="803311512" sldId="2076136044"/>
            <ac:grpSpMk id="178" creationId="{C3B38072-3129-4F3C-8109-0EF32D25BB95}"/>
          </ac:grpSpMkLst>
        </pc:grpChg>
        <pc:grpChg chg="mod">
          <ac:chgData name="Roger Halbheer" userId="a256a7e3-d8e1-4cbe-a365-586ae11378d1" providerId="ADAL" clId="{FC5DC06E-B9A1-4220-93B5-A1BD01C4D7F0}" dt="2022-02-17T10:45:42.297" v="35"/>
          <ac:grpSpMkLst>
            <pc:docMk/>
            <pc:sldMk cId="803311512" sldId="2076136044"/>
            <ac:grpSpMk id="180" creationId="{6424DFB1-2851-48A4-A328-976445882E04}"/>
          </ac:grpSpMkLst>
        </pc:grpChg>
        <pc:grpChg chg="mod">
          <ac:chgData name="Roger Halbheer" userId="a256a7e3-d8e1-4cbe-a365-586ae11378d1" providerId="ADAL" clId="{FC5DC06E-B9A1-4220-93B5-A1BD01C4D7F0}" dt="2022-02-17T10:45:42.297" v="35"/>
          <ac:grpSpMkLst>
            <pc:docMk/>
            <pc:sldMk cId="803311512" sldId="2076136044"/>
            <ac:grpSpMk id="181" creationId="{9EBEC360-C80F-48C2-8178-FAE3FB159DCF}"/>
          </ac:grpSpMkLst>
        </pc:grpChg>
        <pc:grpChg chg="add del mod">
          <ac:chgData name="Roger Halbheer" userId="a256a7e3-d8e1-4cbe-a365-586ae11378d1" providerId="ADAL" clId="{FC5DC06E-B9A1-4220-93B5-A1BD01C4D7F0}" dt="2022-02-17T10:45:51.435" v="38"/>
          <ac:grpSpMkLst>
            <pc:docMk/>
            <pc:sldMk cId="803311512" sldId="2076136044"/>
            <ac:grpSpMk id="187" creationId="{184E2F6E-646B-4697-B597-06E73E26DCCE}"/>
          </ac:grpSpMkLst>
        </pc:grpChg>
        <pc:grpChg chg="mod">
          <ac:chgData name="Roger Halbheer" userId="a256a7e3-d8e1-4cbe-a365-586ae11378d1" providerId="ADAL" clId="{FC5DC06E-B9A1-4220-93B5-A1BD01C4D7F0}" dt="2022-02-17T10:45:42.297" v="35"/>
          <ac:grpSpMkLst>
            <pc:docMk/>
            <pc:sldMk cId="803311512" sldId="2076136044"/>
            <ac:grpSpMk id="189" creationId="{EF5C2C55-CB03-4EEC-9B41-7CC44CD681B8}"/>
          </ac:grpSpMkLst>
        </pc:grpChg>
        <pc:grpChg chg="mod">
          <ac:chgData name="Roger Halbheer" userId="a256a7e3-d8e1-4cbe-a365-586ae11378d1" providerId="ADAL" clId="{FC5DC06E-B9A1-4220-93B5-A1BD01C4D7F0}" dt="2022-02-17T10:45:42.297" v="35"/>
          <ac:grpSpMkLst>
            <pc:docMk/>
            <pc:sldMk cId="803311512" sldId="2076136044"/>
            <ac:grpSpMk id="190" creationId="{E31E1929-F7DF-4AB8-97FD-5F064DE94BE7}"/>
          </ac:grpSpMkLst>
        </pc:grpChg>
        <pc:grpChg chg="add del mod">
          <ac:chgData name="Roger Halbheer" userId="a256a7e3-d8e1-4cbe-a365-586ae11378d1" providerId="ADAL" clId="{FC5DC06E-B9A1-4220-93B5-A1BD01C4D7F0}" dt="2022-02-17T10:45:51.435" v="38"/>
          <ac:grpSpMkLst>
            <pc:docMk/>
            <pc:sldMk cId="803311512" sldId="2076136044"/>
            <ac:grpSpMk id="207" creationId="{2ACD12D2-6836-4B99-8827-4FC11A1D149F}"/>
          </ac:grpSpMkLst>
        </pc:grpChg>
        <pc:grpChg chg="mod">
          <ac:chgData name="Roger Halbheer" userId="a256a7e3-d8e1-4cbe-a365-586ae11378d1" providerId="ADAL" clId="{FC5DC06E-B9A1-4220-93B5-A1BD01C4D7F0}" dt="2022-02-17T10:45:42.297" v="35"/>
          <ac:grpSpMkLst>
            <pc:docMk/>
            <pc:sldMk cId="803311512" sldId="2076136044"/>
            <ac:grpSpMk id="208" creationId="{16EC8B7D-7DA7-4F87-9FBD-5F2DDECF7982}"/>
          </ac:grpSpMkLst>
        </pc:grpChg>
        <pc:grpChg chg="mod">
          <ac:chgData name="Roger Halbheer" userId="a256a7e3-d8e1-4cbe-a365-586ae11378d1" providerId="ADAL" clId="{FC5DC06E-B9A1-4220-93B5-A1BD01C4D7F0}" dt="2022-02-17T10:45:42.297" v="35"/>
          <ac:grpSpMkLst>
            <pc:docMk/>
            <pc:sldMk cId="803311512" sldId="2076136044"/>
            <ac:grpSpMk id="211" creationId="{D2E287DC-4A52-4048-B0A7-E4506FB1B312}"/>
          </ac:grpSpMkLst>
        </pc:grpChg>
        <pc:grpChg chg="mod">
          <ac:chgData name="Roger Halbheer" userId="a256a7e3-d8e1-4cbe-a365-586ae11378d1" providerId="ADAL" clId="{FC5DC06E-B9A1-4220-93B5-A1BD01C4D7F0}" dt="2022-02-17T10:45:42.297" v="35"/>
          <ac:grpSpMkLst>
            <pc:docMk/>
            <pc:sldMk cId="803311512" sldId="2076136044"/>
            <ac:grpSpMk id="212" creationId="{20FC329F-B1DD-42B1-9003-0D43FF2EC63E}"/>
          </ac:grpSpMkLst>
        </pc:grpChg>
        <pc:grpChg chg="add del mod">
          <ac:chgData name="Roger Halbheer" userId="a256a7e3-d8e1-4cbe-a365-586ae11378d1" providerId="ADAL" clId="{FC5DC06E-B9A1-4220-93B5-A1BD01C4D7F0}" dt="2022-02-17T10:45:51.435" v="38"/>
          <ac:grpSpMkLst>
            <pc:docMk/>
            <pc:sldMk cId="803311512" sldId="2076136044"/>
            <ac:grpSpMk id="218" creationId="{FB85F0B5-8BD2-4FFA-8972-49DF3B2A7A86}"/>
          </ac:grpSpMkLst>
        </pc:grpChg>
        <pc:grpChg chg="mod">
          <ac:chgData name="Roger Halbheer" userId="a256a7e3-d8e1-4cbe-a365-586ae11378d1" providerId="ADAL" clId="{FC5DC06E-B9A1-4220-93B5-A1BD01C4D7F0}" dt="2022-02-17T10:45:42.297" v="35"/>
          <ac:grpSpMkLst>
            <pc:docMk/>
            <pc:sldMk cId="803311512" sldId="2076136044"/>
            <ac:grpSpMk id="220" creationId="{CB612572-707B-4091-9FC4-2DB5FA1F2F3C}"/>
          </ac:grpSpMkLst>
        </pc:grpChg>
        <pc:grpChg chg="mod">
          <ac:chgData name="Roger Halbheer" userId="a256a7e3-d8e1-4cbe-a365-586ae11378d1" providerId="ADAL" clId="{FC5DC06E-B9A1-4220-93B5-A1BD01C4D7F0}" dt="2022-02-17T10:45:42.297" v="35"/>
          <ac:grpSpMkLst>
            <pc:docMk/>
            <pc:sldMk cId="803311512" sldId="2076136044"/>
            <ac:grpSpMk id="221" creationId="{A80E1F4B-31AE-4E30-8687-FE793A169272}"/>
          </ac:grpSpMkLst>
        </pc:grpChg>
        <pc:grpChg chg="add del mod">
          <ac:chgData name="Roger Halbheer" userId="a256a7e3-d8e1-4cbe-a365-586ae11378d1" providerId="ADAL" clId="{FC5DC06E-B9A1-4220-93B5-A1BD01C4D7F0}" dt="2022-02-17T10:45:51.435" v="38"/>
          <ac:grpSpMkLst>
            <pc:docMk/>
            <pc:sldMk cId="803311512" sldId="2076136044"/>
            <ac:grpSpMk id="228" creationId="{D2475851-C384-4DA2-BA76-6257182E092A}"/>
          </ac:grpSpMkLst>
        </pc:grpChg>
        <pc:grpChg chg="add del mod">
          <ac:chgData name="Roger Halbheer" userId="a256a7e3-d8e1-4cbe-a365-586ae11378d1" providerId="ADAL" clId="{FC5DC06E-B9A1-4220-93B5-A1BD01C4D7F0}" dt="2022-02-17T10:45:51.435" v="38"/>
          <ac:grpSpMkLst>
            <pc:docMk/>
            <pc:sldMk cId="803311512" sldId="2076136044"/>
            <ac:grpSpMk id="232" creationId="{2F334354-2655-47B2-B826-CD1B08D0536E}"/>
          </ac:grpSpMkLst>
        </pc:grpChg>
        <pc:grpChg chg="mod">
          <ac:chgData name="Roger Halbheer" userId="a256a7e3-d8e1-4cbe-a365-586ae11378d1" providerId="ADAL" clId="{FC5DC06E-B9A1-4220-93B5-A1BD01C4D7F0}" dt="2022-02-17T10:45:42.297" v="35"/>
          <ac:grpSpMkLst>
            <pc:docMk/>
            <pc:sldMk cId="803311512" sldId="2076136044"/>
            <ac:grpSpMk id="238" creationId="{CD64587D-08D6-4F07-B9CA-317C848E2185}"/>
          </ac:grpSpMkLst>
        </pc:grpChg>
        <pc:grpChg chg="add del mod">
          <ac:chgData name="Roger Halbheer" userId="a256a7e3-d8e1-4cbe-a365-586ae11378d1" providerId="ADAL" clId="{FC5DC06E-B9A1-4220-93B5-A1BD01C4D7F0}" dt="2022-02-17T10:45:51.435" v="38"/>
          <ac:grpSpMkLst>
            <pc:docMk/>
            <pc:sldMk cId="803311512" sldId="2076136044"/>
            <ac:grpSpMk id="263" creationId="{125422ED-056B-4A40-96E6-DC0BB7BB61CB}"/>
          </ac:grpSpMkLst>
        </pc:grpChg>
        <pc:grpChg chg="mod">
          <ac:chgData name="Roger Halbheer" userId="a256a7e3-d8e1-4cbe-a365-586ae11378d1" providerId="ADAL" clId="{FC5DC06E-B9A1-4220-93B5-A1BD01C4D7F0}" dt="2022-02-17T10:45:42.297" v="35"/>
          <ac:grpSpMkLst>
            <pc:docMk/>
            <pc:sldMk cId="803311512" sldId="2076136044"/>
            <ac:grpSpMk id="264" creationId="{E484E537-6B15-4CAF-96D9-06354168AF9F}"/>
          </ac:grpSpMkLst>
        </pc:grpChg>
        <pc:grpChg chg="mod">
          <ac:chgData name="Roger Halbheer" userId="a256a7e3-d8e1-4cbe-a365-586ae11378d1" providerId="ADAL" clId="{FC5DC06E-B9A1-4220-93B5-A1BD01C4D7F0}" dt="2022-02-17T10:45:42.297" v="35"/>
          <ac:grpSpMkLst>
            <pc:docMk/>
            <pc:sldMk cId="803311512" sldId="2076136044"/>
            <ac:grpSpMk id="265" creationId="{12A6CC0A-C442-4459-895D-7AB61E26D8F4}"/>
          </ac:grpSpMkLst>
        </pc:grpChg>
        <pc:grpChg chg="mod">
          <ac:chgData name="Roger Halbheer" userId="a256a7e3-d8e1-4cbe-a365-586ae11378d1" providerId="ADAL" clId="{FC5DC06E-B9A1-4220-93B5-A1BD01C4D7F0}" dt="2022-02-17T10:45:42.297" v="35"/>
          <ac:grpSpMkLst>
            <pc:docMk/>
            <pc:sldMk cId="803311512" sldId="2076136044"/>
            <ac:grpSpMk id="266" creationId="{DB1F5C5C-6B7C-4B6A-951A-6448B905083E}"/>
          </ac:grpSpMkLst>
        </pc:grpChg>
        <pc:grpChg chg="mod">
          <ac:chgData name="Roger Halbheer" userId="a256a7e3-d8e1-4cbe-a365-586ae11378d1" providerId="ADAL" clId="{FC5DC06E-B9A1-4220-93B5-A1BD01C4D7F0}" dt="2022-02-17T10:45:42.297" v="35"/>
          <ac:grpSpMkLst>
            <pc:docMk/>
            <pc:sldMk cId="803311512" sldId="2076136044"/>
            <ac:grpSpMk id="267" creationId="{6835A638-1793-474E-A6D9-CDE88B032641}"/>
          </ac:grpSpMkLst>
        </pc:grpChg>
        <pc:grpChg chg="mod">
          <ac:chgData name="Roger Halbheer" userId="a256a7e3-d8e1-4cbe-a365-586ae11378d1" providerId="ADAL" clId="{FC5DC06E-B9A1-4220-93B5-A1BD01C4D7F0}" dt="2022-02-17T10:45:42.297" v="35"/>
          <ac:grpSpMkLst>
            <pc:docMk/>
            <pc:sldMk cId="803311512" sldId="2076136044"/>
            <ac:grpSpMk id="268" creationId="{4D1BC230-824D-43D7-B9B3-8DC1D99B2FE5}"/>
          </ac:grpSpMkLst>
        </pc:grpChg>
        <pc:grpChg chg="mod">
          <ac:chgData name="Roger Halbheer" userId="a256a7e3-d8e1-4cbe-a365-586ae11378d1" providerId="ADAL" clId="{FC5DC06E-B9A1-4220-93B5-A1BD01C4D7F0}" dt="2022-02-17T10:45:42.297" v="35"/>
          <ac:grpSpMkLst>
            <pc:docMk/>
            <pc:sldMk cId="803311512" sldId="2076136044"/>
            <ac:grpSpMk id="269" creationId="{0F9CCEE7-D99E-4456-AD33-F86FB708188F}"/>
          </ac:grpSpMkLst>
        </pc:grpChg>
        <pc:grpChg chg="mod">
          <ac:chgData name="Roger Halbheer" userId="a256a7e3-d8e1-4cbe-a365-586ae11378d1" providerId="ADAL" clId="{FC5DC06E-B9A1-4220-93B5-A1BD01C4D7F0}" dt="2022-02-17T10:45:42.297" v="35"/>
          <ac:grpSpMkLst>
            <pc:docMk/>
            <pc:sldMk cId="803311512" sldId="2076136044"/>
            <ac:grpSpMk id="274" creationId="{4D872C06-2E2D-45A7-B07F-F801D7FA1ADC}"/>
          </ac:grpSpMkLst>
        </pc:grpChg>
        <pc:grpChg chg="mod">
          <ac:chgData name="Roger Halbheer" userId="a256a7e3-d8e1-4cbe-a365-586ae11378d1" providerId="ADAL" clId="{FC5DC06E-B9A1-4220-93B5-A1BD01C4D7F0}" dt="2022-02-17T10:45:42.297" v="35"/>
          <ac:grpSpMkLst>
            <pc:docMk/>
            <pc:sldMk cId="803311512" sldId="2076136044"/>
            <ac:grpSpMk id="280" creationId="{F8E7ABD2-9B27-4C15-9364-FDBE07ACBD60}"/>
          </ac:grpSpMkLst>
        </pc:grpChg>
        <pc:grpChg chg="mod">
          <ac:chgData name="Roger Halbheer" userId="a256a7e3-d8e1-4cbe-a365-586ae11378d1" providerId="ADAL" clId="{FC5DC06E-B9A1-4220-93B5-A1BD01C4D7F0}" dt="2022-02-17T10:45:42.297" v="35"/>
          <ac:grpSpMkLst>
            <pc:docMk/>
            <pc:sldMk cId="803311512" sldId="2076136044"/>
            <ac:grpSpMk id="292" creationId="{FDD4F173-CD70-4D6E-A06F-54CAC49C3584}"/>
          </ac:grpSpMkLst>
        </pc:grpChg>
        <pc:grpChg chg="mod">
          <ac:chgData name="Roger Halbheer" userId="a256a7e3-d8e1-4cbe-a365-586ae11378d1" providerId="ADAL" clId="{FC5DC06E-B9A1-4220-93B5-A1BD01C4D7F0}" dt="2022-02-17T10:45:42.297" v="35"/>
          <ac:grpSpMkLst>
            <pc:docMk/>
            <pc:sldMk cId="803311512" sldId="2076136044"/>
            <ac:grpSpMk id="298" creationId="{EA53BFAF-CCA9-4C1C-BECB-ED9CD1CEE8EE}"/>
          </ac:grpSpMkLst>
        </pc:grpChg>
        <pc:grpChg chg="mod">
          <ac:chgData name="Roger Halbheer" userId="a256a7e3-d8e1-4cbe-a365-586ae11378d1" providerId="ADAL" clId="{FC5DC06E-B9A1-4220-93B5-A1BD01C4D7F0}" dt="2022-02-17T10:45:42.297" v="35"/>
          <ac:grpSpMkLst>
            <pc:docMk/>
            <pc:sldMk cId="803311512" sldId="2076136044"/>
            <ac:grpSpMk id="300" creationId="{DFA694A6-F520-41F9-BB5B-7EC658020577}"/>
          </ac:grpSpMkLst>
        </pc:grpChg>
        <pc:grpChg chg="add del mod">
          <ac:chgData name="Roger Halbheer" userId="a256a7e3-d8e1-4cbe-a365-586ae11378d1" providerId="ADAL" clId="{FC5DC06E-B9A1-4220-93B5-A1BD01C4D7F0}" dt="2022-02-17T10:45:51.435" v="38"/>
          <ac:grpSpMkLst>
            <pc:docMk/>
            <pc:sldMk cId="803311512" sldId="2076136044"/>
            <ac:grpSpMk id="306" creationId="{1BF27E7E-2FD5-4BDB-A7F7-7FD1D3AFF700}"/>
          </ac:grpSpMkLst>
        </pc:grpChg>
        <pc:grpChg chg="mod">
          <ac:chgData name="Roger Halbheer" userId="a256a7e3-d8e1-4cbe-a365-586ae11378d1" providerId="ADAL" clId="{FC5DC06E-B9A1-4220-93B5-A1BD01C4D7F0}" dt="2022-02-17T10:45:42.297" v="35"/>
          <ac:grpSpMkLst>
            <pc:docMk/>
            <pc:sldMk cId="803311512" sldId="2076136044"/>
            <ac:grpSpMk id="308" creationId="{5F490C5A-C941-4CB3-B9D9-D4BE3DA28EC2}"/>
          </ac:grpSpMkLst>
        </pc:grpChg>
        <pc:grpChg chg="mod">
          <ac:chgData name="Roger Halbheer" userId="a256a7e3-d8e1-4cbe-a365-586ae11378d1" providerId="ADAL" clId="{FC5DC06E-B9A1-4220-93B5-A1BD01C4D7F0}" dt="2022-02-17T10:45:42.297" v="35"/>
          <ac:grpSpMkLst>
            <pc:docMk/>
            <pc:sldMk cId="803311512" sldId="2076136044"/>
            <ac:grpSpMk id="310" creationId="{C71AF19A-5A47-4BA9-8CCD-E490CA6721B8}"/>
          </ac:grpSpMkLst>
        </pc:grpChg>
        <pc:grpChg chg="add del mod">
          <ac:chgData name="Roger Halbheer" userId="a256a7e3-d8e1-4cbe-a365-586ae11378d1" providerId="ADAL" clId="{FC5DC06E-B9A1-4220-93B5-A1BD01C4D7F0}" dt="2022-02-17T10:45:51.435" v="38"/>
          <ac:grpSpMkLst>
            <pc:docMk/>
            <pc:sldMk cId="803311512" sldId="2076136044"/>
            <ac:grpSpMk id="313" creationId="{7B6573D2-72B2-4749-A400-8A45437938ED}"/>
          </ac:grpSpMkLst>
        </pc:grpChg>
        <pc:grpChg chg="add del mod">
          <ac:chgData name="Roger Halbheer" userId="a256a7e3-d8e1-4cbe-a365-586ae11378d1" providerId="ADAL" clId="{FC5DC06E-B9A1-4220-93B5-A1BD01C4D7F0}" dt="2022-02-17T10:45:51.435" v="38"/>
          <ac:grpSpMkLst>
            <pc:docMk/>
            <pc:sldMk cId="803311512" sldId="2076136044"/>
            <ac:grpSpMk id="317" creationId="{E076424E-FE7C-4E46-9687-999A5430EB49}"/>
          </ac:grpSpMkLst>
        </pc:grpChg>
        <pc:grpChg chg="mod">
          <ac:chgData name="Roger Halbheer" userId="a256a7e3-d8e1-4cbe-a365-586ae11378d1" providerId="ADAL" clId="{FC5DC06E-B9A1-4220-93B5-A1BD01C4D7F0}" dt="2022-02-17T10:45:42.297" v="35"/>
          <ac:grpSpMkLst>
            <pc:docMk/>
            <pc:sldMk cId="803311512" sldId="2076136044"/>
            <ac:grpSpMk id="320" creationId="{05F1D316-759E-4091-87D8-A029F035C6E3}"/>
          </ac:grpSpMkLst>
        </pc:grpChg>
        <pc:grpChg chg="add mod">
          <ac:chgData name="Roger Halbheer" userId="a256a7e3-d8e1-4cbe-a365-586ae11378d1" providerId="ADAL" clId="{FC5DC06E-B9A1-4220-93B5-A1BD01C4D7F0}" dt="2022-02-17T10:45:51.488" v="39"/>
          <ac:grpSpMkLst>
            <pc:docMk/>
            <pc:sldMk cId="803311512" sldId="2076136044"/>
            <ac:grpSpMk id="334" creationId="{D14F6ABF-AD59-4BC6-87F9-D05694C8C3BD}"/>
          </ac:grpSpMkLst>
        </pc:grpChg>
        <pc:grpChg chg="mod">
          <ac:chgData name="Roger Halbheer" userId="a256a7e3-d8e1-4cbe-a365-586ae11378d1" providerId="ADAL" clId="{FC5DC06E-B9A1-4220-93B5-A1BD01C4D7F0}" dt="2022-02-17T10:45:51.488" v="39"/>
          <ac:grpSpMkLst>
            <pc:docMk/>
            <pc:sldMk cId="803311512" sldId="2076136044"/>
            <ac:grpSpMk id="336" creationId="{6549B32E-AF6C-4FF1-8B0D-2FF03C903860}"/>
          </ac:grpSpMkLst>
        </pc:grpChg>
        <pc:grpChg chg="add mod">
          <ac:chgData name="Roger Halbheer" userId="a256a7e3-d8e1-4cbe-a365-586ae11378d1" providerId="ADAL" clId="{FC5DC06E-B9A1-4220-93B5-A1BD01C4D7F0}" dt="2022-02-17T10:45:51.488" v="39"/>
          <ac:grpSpMkLst>
            <pc:docMk/>
            <pc:sldMk cId="803311512" sldId="2076136044"/>
            <ac:grpSpMk id="345" creationId="{795C8B83-8AB8-4215-93EB-1F4D04BF967B}"/>
          </ac:grpSpMkLst>
        </pc:grpChg>
        <pc:grpChg chg="mod">
          <ac:chgData name="Roger Halbheer" userId="a256a7e3-d8e1-4cbe-a365-586ae11378d1" providerId="ADAL" clId="{FC5DC06E-B9A1-4220-93B5-A1BD01C4D7F0}" dt="2022-02-17T10:45:51.488" v="39"/>
          <ac:grpSpMkLst>
            <pc:docMk/>
            <pc:sldMk cId="803311512" sldId="2076136044"/>
            <ac:grpSpMk id="347" creationId="{118046C2-2420-4911-B798-A4E0CB4D4F5A}"/>
          </ac:grpSpMkLst>
        </pc:grpChg>
        <pc:grpChg chg="mod">
          <ac:chgData name="Roger Halbheer" userId="a256a7e3-d8e1-4cbe-a365-586ae11378d1" providerId="ADAL" clId="{FC5DC06E-B9A1-4220-93B5-A1BD01C4D7F0}" dt="2022-02-17T10:45:51.488" v="39"/>
          <ac:grpSpMkLst>
            <pc:docMk/>
            <pc:sldMk cId="803311512" sldId="2076136044"/>
            <ac:grpSpMk id="348" creationId="{864053DC-4B73-477B-B3D3-47089B654A3C}"/>
          </ac:grpSpMkLst>
        </pc:grpChg>
        <pc:grpChg chg="add mod">
          <ac:chgData name="Roger Halbheer" userId="a256a7e3-d8e1-4cbe-a365-586ae11378d1" providerId="ADAL" clId="{FC5DC06E-B9A1-4220-93B5-A1BD01C4D7F0}" dt="2022-02-17T10:45:51.488" v="39"/>
          <ac:grpSpMkLst>
            <pc:docMk/>
            <pc:sldMk cId="803311512" sldId="2076136044"/>
            <ac:grpSpMk id="354" creationId="{DABC34D1-5024-44E3-88B3-CD3B3D9CFB8F}"/>
          </ac:grpSpMkLst>
        </pc:grpChg>
        <pc:grpChg chg="mod">
          <ac:chgData name="Roger Halbheer" userId="a256a7e3-d8e1-4cbe-a365-586ae11378d1" providerId="ADAL" clId="{FC5DC06E-B9A1-4220-93B5-A1BD01C4D7F0}" dt="2022-02-17T10:45:51.488" v="39"/>
          <ac:grpSpMkLst>
            <pc:docMk/>
            <pc:sldMk cId="803311512" sldId="2076136044"/>
            <ac:grpSpMk id="356" creationId="{FF897C21-DA03-4468-93AE-D237AB6D41E3}"/>
          </ac:grpSpMkLst>
        </pc:grpChg>
        <pc:grpChg chg="mod">
          <ac:chgData name="Roger Halbheer" userId="a256a7e3-d8e1-4cbe-a365-586ae11378d1" providerId="ADAL" clId="{FC5DC06E-B9A1-4220-93B5-A1BD01C4D7F0}" dt="2022-02-17T10:45:51.488" v="39"/>
          <ac:grpSpMkLst>
            <pc:docMk/>
            <pc:sldMk cId="803311512" sldId="2076136044"/>
            <ac:grpSpMk id="357" creationId="{D18C5E78-3405-474D-84A7-C435939FB13E}"/>
          </ac:grpSpMkLst>
        </pc:grpChg>
        <pc:grpChg chg="add mod">
          <ac:chgData name="Roger Halbheer" userId="a256a7e3-d8e1-4cbe-a365-586ae11378d1" providerId="ADAL" clId="{FC5DC06E-B9A1-4220-93B5-A1BD01C4D7F0}" dt="2022-02-17T10:45:51.488" v="39"/>
          <ac:grpSpMkLst>
            <pc:docMk/>
            <pc:sldMk cId="803311512" sldId="2076136044"/>
            <ac:grpSpMk id="374" creationId="{362F9B64-F015-409B-A570-FDB8163300D5}"/>
          </ac:grpSpMkLst>
        </pc:grpChg>
        <pc:grpChg chg="mod">
          <ac:chgData name="Roger Halbheer" userId="a256a7e3-d8e1-4cbe-a365-586ae11378d1" providerId="ADAL" clId="{FC5DC06E-B9A1-4220-93B5-A1BD01C4D7F0}" dt="2022-02-17T10:45:51.488" v="39"/>
          <ac:grpSpMkLst>
            <pc:docMk/>
            <pc:sldMk cId="803311512" sldId="2076136044"/>
            <ac:grpSpMk id="375" creationId="{E0FE5615-1163-4E73-90D3-55E8A4E4C936}"/>
          </ac:grpSpMkLst>
        </pc:grpChg>
        <pc:grpChg chg="mod">
          <ac:chgData name="Roger Halbheer" userId="a256a7e3-d8e1-4cbe-a365-586ae11378d1" providerId="ADAL" clId="{FC5DC06E-B9A1-4220-93B5-A1BD01C4D7F0}" dt="2022-02-17T10:45:51.488" v="39"/>
          <ac:grpSpMkLst>
            <pc:docMk/>
            <pc:sldMk cId="803311512" sldId="2076136044"/>
            <ac:grpSpMk id="378" creationId="{1F9CD2A5-0681-4333-9208-8421135C7983}"/>
          </ac:grpSpMkLst>
        </pc:grpChg>
        <pc:grpChg chg="mod">
          <ac:chgData name="Roger Halbheer" userId="a256a7e3-d8e1-4cbe-a365-586ae11378d1" providerId="ADAL" clId="{FC5DC06E-B9A1-4220-93B5-A1BD01C4D7F0}" dt="2022-02-17T10:45:51.488" v="39"/>
          <ac:grpSpMkLst>
            <pc:docMk/>
            <pc:sldMk cId="803311512" sldId="2076136044"/>
            <ac:grpSpMk id="379" creationId="{ECD00E5E-5EEA-4AED-8F0B-96B91D4AF525}"/>
          </ac:grpSpMkLst>
        </pc:grpChg>
        <pc:grpChg chg="add mod">
          <ac:chgData name="Roger Halbheer" userId="a256a7e3-d8e1-4cbe-a365-586ae11378d1" providerId="ADAL" clId="{FC5DC06E-B9A1-4220-93B5-A1BD01C4D7F0}" dt="2022-02-17T10:45:51.488" v="39"/>
          <ac:grpSpMkLst>
            <pc:docMk/>
            <pc:sldMk cId="803311512" sldId="2076136044"/>
            <ac:grpSpMk id="385" creationId="{22F647C4-8E53-4D83-9E39-2B0BC845C6FF}"/>
          </ac:grpSpMkLst>
        </pc:grpChg>
        <pc:grpChg chg="mod">
          <ac:chgData name="Roger Halbheer" userId="a256a7e3-d8e1-4cbe-a365-586ae11378d1" providerId="ADAL" clId="{FC5DC06E-B9A1-4220-93B5-A1BD01C4D7F0}" dt="2022-02-17T10:45:51.488" v="39"/>
          <ac:grpSpMkLst>
            <pc:docMk/>
            <pc:sldMk cId="803311512" sldId="2076136044"/>
            <ac:grpSpMk id="387" creationId="{75470201-83BE-4762-B0A0-2D7ABB69E88A}"/>
          </ac:grpSpMkLst>
        </pc:grpChg>
        <pc:grpChg chg="mod">
          <ac:chgData name="Roger Halbheer" userId="a256a7e3-d8e1-4cbe-a365-586ae11378d1" providerId="ADAL" clId="{FC5DC06E-B9A1-4220-93B5-A1BD01C4D7F0}" dt="2022-02-17T10:45:51.488" v="39"/>
          <ac:grpSpMkLst>
            <pc:docMk/>
            <pc:sldMk cId="803311512" sldId="2076136044"/>
            <ac:grpSpMk id="388" creationId="{AA9EACA3-4120-42A9-AC97-C758D60EB8AD}"/>
          </ac:grpSpMkLst>
        </pc:grpChg>
        <pc:grpChg chg="add mod">
          <ac:chgData name="Roger Halbheer" userId="a256a7e3-d8e1-4cbe-a365-586ae11378d1" providerId="ADAL" clId="{FC5DC06E-B9A1-4220-93B5-A1BD01C4D7F0}" dt="2022-02-17T10:45:51.488" v="39"/>
          <ac:grpSpMkLst>
            <pc:docMk/>
            <pc:sldMk cId="803311512" sldId="2076136044"/>
            <ac:grpSpMk id="395" creationId="{488F1D0C-0AAC-46F4-A91F-9ACAC6BCB308}"/>
          </ac:grpSpMkLst>
        </pc:grpChg>
        <pc:grpChg chg="add mod">
          <ac:chgData name="Roger Halbheer" userId="a256a7e3-d8e1-4cbe-a365-586ae11378d1" providerId="ADAL" clId="{FC5DC06E-B9A1-4220-93B5-A1BD01C4D7F0}" dt="2022-02-17T10:45:51.488" v="39"/>
          <ac:grpSpMkLst>
            <pc:docMk/>
            <pc:sldMk cId="803311512" sldId="2076136044"/>
            <ac:grpSpMk id="399" creationId="{8C17B427-D182-417E-A904-583A319E81DE}"/>
          </ac:grpSpMkLst>
        </pc:grpChg>
        <pc:grpChg chg="mod">
          <ac:chgData name="Roger Halbheer" userId="a256a7e3-d8e1-4cbe-a365-586ae11378d1" providerId="ADAL" clId="{FC5DC06E-B9A1-4220-93B5-A1BD01C4D7F0}" dt="2022-02-17T10:45:51.488" v="39"/>
          <ac:grpSpMkLst>
            <pc:docMk/>
            <pc:sldMk cId="803311512" sldId="2076136044"/>
            <ac:grpSpMk id="405" creationId="{98BE7BF6-196D-48FA-8566-B302D9ABB87B}"/>
          </ac:grpSpMkLst>
        </pc:grpChg>
        <pc:grpChg chg="del">
          <ac:chgData name="Roger Halbheer" userId="a256a7e3-d8e1-4cbe-a365-586ae11378d1" providerId="ADAL" clId="{FC5DC06E-B9A1-4220-93B5-A1BD01C4D7F0}" dt="2022-02-17T10:45:20.544" v="33" actId="478"/>
          <ac:grpSpMkLst>
            <pc:docMk/>
            <pc:sldMk cId="803311512" sldId="2076136044"/>
            <ac:grpSpMk id="413" creationId="{30821830-6710-45C9-8B77-DF6E9727746C}"/>
          </ac:grpSpMkLst>
        </pc:grpChg>
        <pc:grpChg chg="del">
          <ac:chgData name="Roger Halbheer" userId="a256a7e3-d8e1-4cbe-a365-586ae11378d1" providerId="ADAL" clId="{FC5DC06E-B9A1-4220-93B5-A1BD01C4D7F0}" dt="2022-02-17T10:45:20.544" v="33" actId="478"/>
          <ac:grpSpMkLst>
            <pc:docMk/>
            <pc:sldMk cId="803311512" sldId="2076136044"/>
            <ac:grpSpMk id="424" creationId="{82B27ECF-C1D1-47AF-9A62-E7C97BFAEDB0}"/>
          </ac:grpSpMkLst>
        </pc:grpChg>
        <pc:grpChg chg="del">
          <ac:chgData name="Roger Halbheer" userId="a256a7e3-d8e1-4cbe-a365-586ae11378d1" providerId="ADAL" clId="{FC5DC06E-B9A1-4220-93B5-A1BD01C4D7F0}" dt="2022-02-17T10:45:20.544" v="33" actId="478"/>
          <ac:grpSpMkLst>
            <pc:docMk/>
            <pc:sldMk cId="803311512" sldId="2076136044"/>
            <ac:grpSpMk id="433" creationId="{F88DD1AF-5F55-4FE7-96D6-357B9343656D}"/>
          </ac:grpSpMkLst>
        </pc:grpChg>
        <pc:grpChg chg="del">
          <ac:chgData name="Roger Halbheer" userId="a256a7e3-d8e1-4cbe-a365-586ae11378d1" providerId="ADAL" clId="{FC5DC06E-B9A1-4220-93B5-A1BD01C4D7F0}" dt="2022-02-17T10:45:20.544" v="33" actId="478"/>
          <ac:grpSpMkLst>
            <pc:docMk/>
            <pc:sldMk cId="803311512" sldId="2076136044"/>
            <ac:grpSpMk id="453" creationId="{3073BFE4-0813-4A67-8535-F9DF50499E51}"/>
          </ac:grpSpMkLst>
        </pc:grpChg>
        <pc:grpChg chg="del">
          <ac:chgData name="Roger Halbheer" userId="a256a7e3-d8e1-4cbe-a365-586ae11378d1" providerId="ADAL" clId="{FC5DC06E-B9A1-4220-93B5-A1BD01C4D7F0}" dt="2022-02-17T10:45:20.544" v="33" actId="478"/>
          <ac:grpSpMkLst>
            <pc:docMk/>
            <pc:sldMk cId="803311512" sldId="2076136044"/>
            <ac:grpSpMk id="464" creationId="{89CE550D-EAA3-4ECB-ABC5-F9977FB6075D}"/>
          </ac:grpSpMkLst>
        </pc:grpChg>
        <pc:grpChg chg="del">
          <ac:chgData name="Roger Halbheer" userId="a256a7e3-d8e1-4cbe-a365-586ae11378d1" providerId="ADAL" clId="{FC5DC06E-B9A1-4220-93B5-A1BD01C4D7F0}" dt="2022-02-17T10:45:20.544" v="33" actId="478"/>
          <ac:grpSpMkLst>
            <pc:docMk/>
            <pc:sldMk cId="803311512" sldId="2076136044"/>
            <ac:grpSpMk id="474" creationId="{6EEAF6B5-58E5-47C3-BFD4-8801BB5718CD}"/>
          </ac:grpSpMkLst>
        </pc:grpChg>
        <pc:grpChg chg="del">
          <ac:chgData name="Roger Halbheer" userId="a256a7e3-d8e1-4cbe-a365-586ae11378d1" providerId="ADAL" clId="{FC5DC06E-B9A1-4220-93B5-A1BD01C4D7F0}" dt="2022-02-17T10:45:20.544" v="33" actId="478"/>
          <ac:grpSpMkLst>
            <pc:docMk/>
            <pc:sldMk cId="803311512" sldId="2076136044"/>
            <ac:grpSpMk id="478" creationId="{C9FF9650-046A-492F-9183-1D2B7BD8A7FA}"/>
          </ac:grpSpMkLst>
        </pc:grpChg>
        <pc:grpChg chg="del">
          <ac:chgData name="Roger Halbheer" userId="a256a7e3-d8e1-4cbe-a365-586ae11378d1" providerId="ADAL" clId="{FC5DC06E-B9A1-4220-93B5-A1BD01C4D7F0}" dt="2022-02-17T10:45:20.544" v="33" actId="478"/>
          <ac:grpSpMkLst>
            <pc:docMk/>
            <pc:sldMk cId="803311512" sldId="2076136044"/>
            <ac:grpSpMk id="500" creationId="{0ACBABAB-381B-44D5-9544-38A7EBBCD165}"/>
          </ac:grpSpMkLst>
        </pc:grpChg>
        <pc:grpChg chg="add mod">
          <ac:chgData name="Roger Halbheer" userId="a256a7e3-d8e1-4cbe-a365-586ae11378d1" providerId="ADAL" clId="{FC5DC06E-B9A1-4220-93B5-A1BD01C4D7F0}" dt="2022-02-17T10:45:51.488" v="39"/>
          <ac:grpSpMkLst>
            <pc:docMk/>
            <pc:sldMk cId="803311512" sldId="2076136044"/>
            <ac:grpSpMk id="534" creationId="{70693416-C284-4820-AB78-2EE52E73802E}"/>
          </ac:grpSpMkLst>
        </pc:grpChg>
        <pc:grpChg chg="mod">
          <ac:chgData name="Roger Halbheer" userId="a256a7e3-d8e1-4cbe-a365-586ae11378d1" providerId="ADAL" clId="{FC5DC06E-B9A1-4220-93B5-A1BD01C4D7F0}" dt="2022-02-17T10:45:51.488" v="39"/>
          <ac:grpSpMkLst>
            <pc:docMk/>
            <pc:sldMk cId="803311512" sldId="2076136044"/>
            <ac:grpSpMk id="535" creationId="{4C724158-D2D1-4E10-A278-7198B511ABEA}"/>
          </ac:grpSpMkLst>
        </pc:grpChg>
        <pc:grpChg chg="mod">
          <ac:chgData name="Roger Halbheer" userId="a256a7e3-d8e1-4cbe-a365-586ae11378d1" providerId="ADAL" clId="{FC5DC06E-B9A1-4220-93B5-A1BD01C4D7F0}" dt="2022-02-17T10:45:51.488" v="39"/>
          <ac:grpSpMkLst>
            <pc:docMk/>
            <pc:sldMk cId="803311512" sldId="2076136044"/>
            <ac:grpSpMk id="536" creationId="{56284948-88A0-47A8-8D53-B6A3C034A214}"/>
          </ac:grpSpMkLst>
        </pc:grpChg>
        <pc:grpChg chg="mod">
          <ac:chgData name="Roger Halbheer" userId="a256a7e3-d8e1-4cbe-a365-586ae11378d1" providerId="ADAL" clId="{FC5DC06E-B9A1-4220-93B5-A1BD01C4D7F0}" dt="2022-02-17T10:45:51.488" v="39"/>
          <ac:grpSpMkLst>
            <pc:docMk/>
            <pc:sldMk cId="803311512" sldId="2076136044"/>
            <ac:grpSpMk id="537" creationId="{FD23B32D-6004-40A6-8980-062B64EC9BE2}"/>
          </ac:grpSpMkLst>
        </pc:grpChg>
        <pc:grpChg chg="mod">
          <ac:chgData name="Roger Halbheer" userId="a256a7e3-d8e1-4cbe-a365-586ae11378d1" providerId="ADAL" clId="{FC5DC06E-B9A1-4220-93B5-A1BD01C4D7F0}" dt="2022-02-17T10:45:51.488" v="39"/>
          <ac:grpSpMkLst>
            <pc:docMk/>
            <pc:sldMk cId="803311512" sldId="2076136044"/>
            <ac:grpSpMk id="538" creationId="{678AC666-8E98-4648-9FEF-8838B162A646}"/>
          </ac:grpSpMkLst>
        </pc:grpChg>
        <pc:grpChg chg="mod">
          <ac:chgData name="Roger Halbheer" userId="a256a7e3-d8e1-4cbe-a365-586ae11378d1" providerId="ADAL" clId="{FC5DC06E-B9A1-4220-93B5-A1BD01C4D7F0}" dt="2022-02-17T10:45:51.488" v="39"/>
          <ac:grpSpMkLst>
            <pc:docMk/>
            <pc:sldMk cId="803311512" sldId="2076136044"/>
            <ac:grpSpMk id="539" creationId="{E21FBF98-AE39-43FA-A306-93E4953B51BA}"/>
          </ac:grpSpMkLst>
        </pc:grpChg>
        <pc:grpChg chg="mod">
          <ac:chgData name="Roger Halbheer" userId="a256a7e3-d8e1-4cbe-a365-586ae11378d1" providerId="ADAL" clId="{FC5DC06E-B9A1-4220-93B5-A1BD01C4D7F0}" dt="2022-02-17T10:45:51.488" v="39"/>
          <ac:grpSpMkLst>
            <pc:docMk/>
            <pc:sldMk cId="803311512" sldId="2076136044"/>
            <ac:grpSpMk id="540" creationId="{11D5771E-5AF7-44CF-BD58-C34A49ECFD79}"/>
          </ac:grpSpMkLst>
        </pc:grpChg>
        <pc:grpChg chg="mod">
          <ac:chgData name="Roger Halbheer" userId="a256a7e3-d8e1-4cbe-a365-586ae11378d1" providerId="ADAL" clId="{FC5DC06E-B9A1-4220-93B5-A1BD01C4D7F0}" dt="2022-02-17T10:45:51.488" v="39"/>
          <ac:grpSpMkLst>
            <pc:docMk/>
            <pc:sldMk cId="803311512" sldId="2076136044"/>
            <ac:grpSpMk id="545" creationId="{9BB882A7-F234-48B0-94BB-4FD614D98D9D}"/>
          </ac:grpSpMkLst>
        </pc:grpChg>
        <pc:grpChg chg="mod">
          <ac:chgData name="Roger Halbheer" userId="a256a7e3-d8e1-4cbe-a365-586ae11378d1" providerId="ADAL" clId="{FC5DC06E-B9A1-4220-93B5-A1BD01C4D7F0}" dt="2022-02-17T10:45:51.488" v="39"/>
          <ac:grpSpMkLst>
            <pc:docMk/>
            <pc:sldMk cId="803311512" sldId="2076136044"/>
            <ac:grpSpMk id="551" creationId="{DDD46F81-DCD3-46CB-81BD-D57B44A4935D}"/>
          </ac:grpSpMkLst>
        </pc:grpChg>
        <pc:grpChg chg="mod">
          <ac:chgData name="Roger Halbheer" userId="a256a7e3-d8e1-4cbe-a365-586ae11378d1" providerId="ADAL" clId="{FC5DC06E-B9A1-4220-93B5-A1BD01C4D7F0}" dt="2022-02-17T10:45:51.488" v="39"/>
          <ac:grpSpMkLst>
            <pc:docMk/>
            <pc:sldMk cId="803311512" sldId="2076136044"/>
            <ac:grpSpMk id="581" creationId="{7D7D2208-39F0-4BBE-A285-F1D4E5D746B1}"/>
          </ac:grpSpMkLst>
        </pc:grpChg>
        <pc:grpChg chg="mod">
          <ac:chgData name="Roger Halbheer" userId="a256a7e3-d8e1-4cbe-a365-586ae11378d1" providerId="ADAL" clId="{FC5DC06E-B9A1-4220-93B5-A1BD01C4D7F0}" dt="2022-02-17T10:45:51.488" v="39"/>
          <ac:grpSpMkLst>
            <pc:docMk/>
            <pc:sldMk cId="803311512" sldId="2076136044"/>
            <ac:grpSpMk id="587" creationId="{94CBB33B-DD4B-47C0-83D9-960EF0FC8270}"/>
          </ac:grpSpMkLst>
        </pc:grpChg>
        <pc:grpChg chg="mod">
          <ac:chgData name="Roger Halbheer" userId="a256a7e3-d8e1-4cbe-a365-586ae11378d1" providerId="ADAL" clId="{FC5DC06E-B9A1-4220-93B5-A1BD01C4D7F0}" dt="2022-02-17T10:45:51.488" v="39"/>
          <ac:grpSpMkLst>
            <pc:docMk/>
            <pc:sldMk cId="803311512" sldId="2076136044"/>
            <ac:grpSpMk id="589" creationId="{073F6184-E853-4F77-81B8-855D185BD9CD}"/>
          </ac:grpSpMkLst>
        </pc:grpChg>
        <pc:grpChg chg="del">
          <ac:chgData name="Roger Halbheer" userId="a256a7e3-d8e1-4cbe-a365-586ae11378d1" providerId="ADAL" clId="{FC5DC06E-B9A1-4220-93B5-A1BD01C4D7F0}" dt="2022-02-17T10:45:20.544" v="33" actId="478"/>
          <ac:grpSpMkLst>
            <pc:docMk/>
            <pc:sldMk cId="803311512" sldId="2076136044"/>
            <ac:grpSpMk id="611" creationId="{CCC1E6A4-45D9-4E02-9926-BA483E7211AD}"/>
          </ac:grpSpMkLst>
        </pc:grpChg>
        <pc:grpChg chg="del">
          <ac:chgData name="Roger Halbheer" userId="a256a7e3-d8e1-4cbe-a365-586ae11378d1" providerId="ADAL" clId="{FC5DC06E-B9A1-4220-93B5-A1BD01C4D7F0}" dt="2022-02-17T10:45:20.544" v="33" actId="478"/>
          <ac:grpSpMkLst>
            <pc:docMk/>
            <pc:sldMk cId="803311512" sldId="2076136044"/>
            <ac:grpSpMk id="618" creationId="{16C26134-A56B-4862-BB16-AA39B44CE9BA}"/>
          </ac:grpSpMkLst>
        </pc:grpChg>
        <pc:grpChg chg="del">
          <ac:chgData name="Roger Halbheer" userId="a256a7e3-d8e1-4cbe-a365-586ae11378d1" providerId="ADAL" clId="{FC5DC06E-B9A1-4220-93B5-A1BD01C4D7F0}" dt="2022-02-17T10:45:20.544" v="33" actId="478"/>
          <ac:grpSpMkLst>
            <pc:docMk/>
            <pc:sldMk cId="803311512" sldId="2076136044"/>
            <ac:grpSpMk id="622" creationId="{BC61F3C6-833C-45A9-B099-109979D3DFAC}"/>
          </ac:grpSpMkLst>
        </pc:grpChg>
        <pc:grpChg chg="add mod">
          <ac:chgData name="Roger Halbheer" userId="a256a7e3-d8e1-4cbe-a365-586ae11378d1" providerId="ADAL" clId="{FC5DC06E-B9A1-4220-93B5-A1BD01C4D7F0}" dt="2022-02-17T10:45:51.488" v="39"/>
          <ac:grpSpMkLst>
            <pc:docMk/>
            <pc:sldMk cId="803311512" sldId="2076136044"/>
            <ac:grpSpMk id="635" creationId="{A1EB7E28-4929-4204-AD3D-E2934F7CC20C}"/>
          </ac:grpSpMkLst>
        </pc:grpChg>
        <pc:grpChg chg="mod">
          <ac:chgData name="Roger Halbheer" userId="a256a7e3-d8e1-4cbe-a365-586ae11378d1" providerId="ADAL" clId="{FC5DC06E-B9A1-4220-93B5-A1BD01C4D7F0}" dt="2022-02-17T10:45:51.488" v="39"/>
          <ac:grpSpMkLst>
            <pc:docMk/>
            <pc:sldMk cId="803311512" sldId="2076136044"/>
            <ac:grpSpMk id="637" creationId="{E35CE197-FDAE-4B3A-B671-48C06F7FD531}"/>
          </ac:grpSpMkLst>
        </pc:grpChg>
        <pc:grpChg chg="mod">
          <ac:chgData name="Roger Halbheer" userId="a256a7e3-d8e1-4cbe-a365-586ae11378d1" providerId="ADAL" clId="{FC5DC06E-B9A1-4220-93B5-A1BD01C4D7F0}" dt="2022-02-17T10:45:51.488" v="39"/>
          <ac:grpSpMkLst>
            <pc:docMk/>
            <pc:sldMk cId="803311512" sldId="2076136044"/>
            <ac:grpSpMk id="639" creationId="{F9A08B8E-9389-44F7-8FEE-6271D3C2A9BF}"/>
          </ac:grpSpMkLst>
        </pc:grpChg>
        <pc:grpChg chg="add mod">
          <ac:chgData name="Roger Halbheer" userId="a256a7e3-d8e1-4cbe-a365-586ae11378d1" providerId="ADAL" clId="{FC5DC06E-B9A1-4220-93B5-A1BD01C4D7F0}" dt="2022-02-17T10:45:51.488" v="39"/>
          <ac:grpSpMkLst>
            <pc:docMk/>
            <pc:sldMk cId="803311512" sldId="2076136044"/>
            <ac:grpSpMk id="642" creationId="{E4B2AD92-A156-4DB3-BBE2-C4F0F1FE522B}"/>
          </ac:grpSpMkLst>
        </pc:grpChg>
        <pc:grpChg chg="add mod">
          <ac:chgData name="Roger Halbheer" userId="a256a7e3-d8e1-4cbe-a365-586ae11378d1" providerId="ADAL" clId="{FC5DC06E-B9A1-4220-93B5-A1BD01C4D7F0}" dt="2022-02-17T10:45:51.488" v="39"/>
          <ac:grpSpMkLst>
            <pc:docMk/>
            <pc:sldMk cId="803311512" sldId="2076136044"/>
            <ac:grpSpMk id="646" creationId="{077D6A5B-DACB-4553-90C3-4F982BF211D1}"/>
          </ac:grpSpMkLst>
        </pc:grpChg>
        <pc:grpChg chg="mod">
          <ac:chgData name="Roger Halbheer" userId="a256a7e3-d8e1-4cbe-a365-586ae11378d1" providerId="ADAL" clId="{FC5DC06E-B9A1-4220-93B5-A1BD01C4D7F0}" dt="2022-02-17T10:45:51.488" v="39"/>
          <ac:grpSpMkLst>
            <pc:docMk/>
            <pc:sldMk cId="803311512" sldId="2076136044"/>
            <ac:grpSpMk id="649" creationId="{A5009886-15AE-4C38-81E1-5BA27DF2B11A}"/>
          </ac:grpSpMkLst>
        </pc:grpChg>
        <pc:picChg chg="add del mod">
          <ac:chgData name="Roger Halbheer" userId="a256a7e3-d8e1-4cbe-a365-586ae11378d1" providerId="ADAL" clId="{FC5DC06E-B9A1-4220-93B5-A1BD01C4D7F0}" dt="2022-02-17T10:45:51.435" v="38"/>
          <ac:picMkLst>
            <pc:docMk/>
            <pc:sldMk cId="803311512" sldId="2076136044"/>
            <ac:picMk id="177" creationId="{9719141C-F770-4CE9-BCC1-5E22908B1222}"/>
          </ac:picMkLst>
        </pc:picChg>
        <pc:picChg chg="mod">
          <ac:chgData name="Roger Halbheer" userId="a256a7e3-d8e1-4cbe-a365-586ae11378d1" providerId="ADAL" clId="{FC5DC06E-B9A1-4220-93B5-A1BD01C4D7F0}" dt="2022-02-17T10:45:42.297" v="35"/>
          <ac:picMkLst>
            <pc:docMk/>
            <pc:sldMk cId="803311512" sldId="2076136044"/>
            <ac:picMk id="179" creationId="{F7E1233F-7B6C-44DA-BC8C-BB5D6D1E4BC6}"/>
          </ac:picMkLst>
        </pc:picChg>
        <pc:picChg chg="mod">
          <ac:chgData name="Roger Halbheer" userId="a256a7e3-d8e1-4cbe-a365-586ae11378d1" providerId="ADAL" clId="{FC5DC06E-B9A1-4220-93B5-A1BD01C4D7F0}" dt="2022-02-17T10:45:42.297" v="35"/>
          <ac:picMkLst>
            <pc:docMk/>
            <pc:sldMk cId="803311512" sldId="2076136044"/>
            <ac:picMk id="183" creationId="{0E2A4EB2-312B-4AD5-BD32-044D41897BDC}"/>
          </ac:picMkLst>
        </pc:picChg>
        <pc:picChg chg="mod">
          <ac:chgData name="Roger Halbheer" userId="a256a7e3-d8e1-4cbe-a365-586ae11378d1" providerId="ADAL" clId="{FC5DC06E-B9A1-4220-93B5-A1BD01C4D7F0}" dt="2022-02-17T10:45:42.297" v="35"/>
          <ac:picMkLst>
            <pc:docMk/>
            <pc:sldMk cId="803311512" sldId="2076136044"/>
            <ac:picMk id="188" creationId="{3F41FB18-B782-456D-A46E-52345D52722A}"/>
          </ac:picMkLst>
        </pc:picChg>
        <pc:picChg chg="mod">
          <ac:chgData name="Roger Halbheer" userId="a256a7e3-d8e1-4cbe-a365-586ae11378d1" providerId="ADAL" clId="{FC5DC06E-B9A1-4220-93B5-A1BD01C4D7F0}" dt="2022-02-17T10:45:42.297" v="35"/>
          <ac:picMkLst>
            <pc:docMk/>
            <pc:sldMk cId="803311512" sldId="2076136044"/>
            <ac:picMk id="192" creationId="{409E0B5B-8B47-4F49-876F-D093998ED282}"/>
          </ac:picMkLst>
        </pc:picChg>
        <pc:picChg chg="mod">
          <ac:chgData name="Roger Halbheer" userId="a256a7e3-d8e1-4cbe-a365-586ae11378d1" providerId="ADAL" clId="{FC5DC06E-B9A1-4220-93B5-A1BD01C4D7F0}" dt="2022-02-17T10:45:42.297" v="35"/>
          <ac:picMkLst>
            <pc:docMk/>
            <pc:sldMk cId="803311512" sldId="2076136044"/>
            <ac:picMk id="210" creationId="{B720CBDE-F9EE-4669-B287-A9A537C3EB9C}"/>
          </ac:picMkLst>
        </pc:picChg>
        <pc:picChg chg="mod">
          <ac:chgData name="Roger Halbheer" userId="a256a7e3-d8e1-4cbe-a365-586ae11378d1" providerId="ADAL" clId="{FC5DC06E-B9A1-4220-93B5-A1BD01C4D7F0}" dt="2022-02-17T10:45:42.297" v="35"/>
          <ac:picMkLst>
            <pc:docMk/>
            <pc:sldMk cId="803311512" sldId="2076136044"/>
            <ac:picMk id="214" creationId="{590D61E7-5703-4A02-B75A-9D510E4DC89D}"/>
          </ac:picMkLst>
        </pc:picChg>
        <pc:picChg chg="mod">
          <ac:chgData name="Roger Halbheer" userId="a256a7e3-d8e1-4cbe-a365-586ae11378d1" providerId="ADAL" clId="{FC5DC06E-B9A1-4220-93B5-A1BD01C4D7F0}" dt="2022-02-17T10:45:42.297" v="35"/>
          <ac:picMkLst>
            <pc:docMk/>
            <pc:sldMk cId="803311512" sldId="2076136044"/>
            <ac:picMk id="234" creationId="{EE17C78E-F122-4F2A-B326-9B3351023320}"/>
          </ac:picMkLst>
        </pc:picChg>
        <pc:picChg chg="mod">
          <ac:chgData name="Roger Halbheer" userId="a256a7e3-d8e1-4cbe-a365-586ae11378d1" providerId="ADAL" clId="{FC5DC06E-B9A1-4220-93B5-A1BD01C4D7F0}" dt="2022-02-17T10:45:42.297" v="35"/>
          <ac:picMkLst>
            <pc:docMk/>
            <pc:sldMk cId="803311512" sldId="2076136044"/>
            <ac:picMk id="235" creationId="{985B3B33-90B7-4693-8C6F-9CDE0E6141B8}"/>
          </ac:picMkLst>
        </pc:picChg>
        <pc:picChg chg="mod">
          <ac:chgData name="Roger Halbheer" userId="a256a7e3-d8e1-4cbe-a365-586ae11378d1" providerId="ADAL" clId="{FC5DC06E-B9A1-4220-93B5-A1BD01C4D7F0}" dt="2022-02-17T10:45:42.297" v="35"/>
          <ac:picMkLst>
            <pc:docMk/>
            <pc:sldMk cId="803311512" sldId="2076136044"/>
            <ac:picMk id="236" creationId="{7563DD56-B174-4A43-BE25-2E3A9D287AD2}"/>
          </ac:picMkLst>
        </pc:picChg>
        <pc:picChg chg="mod">
          <ac:chgData name="Roger Halbheer" userId="a256a7e3-d8e1-4cbe-a365-586ae11378d1" providerId="ADAL" clId="{FC5DC06E-B9A1-4220-93B5-A1BD01C4D7F0}" dt="2022-02-17T10:45:42.297" v="35"/>
          <ac:picMkLst>
            <pc:docMk/>
            <pc:sldMk cId="803311512" sldId="2076136044"/>
            <ac:picMk id="237" creationId="{C7680249-8108-42F6-B950-77E2F6257823}"/>
          </ac:picMkLst>
        </pc:picChg>
        <pc:picChg chg="mod">
          <ac:chgData name="Roger Halbheer" userId="a256a7e3-d8e1-4cbe-a365-586ae11378d1" providerId="ADAL" clId="{FC5DC06E-B9A1-4220-93B5-A1BD01C4D7F0}" dt="2022-02-17T10:45:42.297" v="35"/>
          <ac:picMkLst>
            <pc:docMk/>
            <pc:sldMk cId="803311512" sldId="2076136044"/>
            <ac:picMk id="239" creationId="{36E7CEE4-7621-4E8B-AC84-397025D2F81F}"/>
          </ac:picMkLst>
        </pc:picChg>
        <pc:picChg chg="mod">
          <ac:chgData name="Roger Halbheer" userId="a256a7e3-d8e1-4cbe-a365-586ae11378d1" providerId="ADAL" clId="{FC5DC06E-B9A1-4220-93B5-A1BD01C4D7F0}" dt="2022-02-17T10:45:42.297" v="35"/>
          <ac:picMkLst>
            <pc:docMk/>
            <pc:sldMk cId="803311512" sldId="2076136044"/>
            <ac:picMk id="240" creationId="{0DE79E83-3960-4B5D-8988-80E71AA0BAC2}"/>
          </ac:picMkLst>
        </pc:picChg>
        <pc:picChg chg="mod">
          <ac:chgData name="Roger Halbheer" userId="a256a7e3-d8e1-4cbe-a365-586ae11378d1" providerId="ADAL" clId="{FC5DC06E-B9A1-4220-93B5-A1BD01C4D7F0}" dt="2022-02-17T10:45:42.297" v="35"/>
          <ac:picMkLst>
            <pc:docMk/>
            <pc:sldMk cId="803311512" sldId="2076136044"/>
            <ac:picMk id="241" creationId="{92FB44BF-6208-4E43-B367-55A62E1D4EC5}"/>
          </ac:picMkLst>
        </pc:picChg>
        <pc:picChg chg="mod">
          <ac:chgData name="Roger Halbheer" userId="a256a7e3-d8e1-4cbe-a365-586ae11378d1" providerId="ADAL" clId="{FC5DC06E-B9A1-4220-93B5-A1BD01C4D7F0}" dt="2022-02-17T10:45:42.297" v="35"/>
          <ac:picMkLst>
            <pc:docMk/>
            <pc:sldMk cId="803311512" sldId="2076136044"/>
            <ac:picMk id="242" creationId="{23C54EED-ADBB-4171-9147-CCE3DB73FECD}"/>
          </ac:picMkLst>
        </pc:picChg>
        <pc:picChg chg="add del mod">
          <ac:chgData name="Roger Halbheer" userId="a256a7e3-d8e1-4cbe-a365-586ae11378d1" providerId="ADAL" clId="{FC5DC06E-B9A1-4220-93B5-A1BD01C4D7F0}" dt="2022-02-17T10:45:51.435" v="38"/>
          <ac:picMkLst>
            <pc:docMk/>
            <pc:sldMk cId="803311512" sldId="2076136044"/>
            <ac:picMk id="255" creationId="{DC3762C3-A0E3-457F-A30F-77E6DE2A2050}"/>
          </ac:picMkLst>
        </pc:picChg>
        <pc:picChg chg="add del mod">
          <ac:chgData name="Roger Halbheer" userId="a256a7e3-d8e1-4cbe-a365-586ae11378d1" providerId="ADAL" clId="{FC5DC06E-B9A1-4220-93B5-A1BD01C4D7F0}" dt="2022-02-17T10:45:51.435" v="38"/>
          <ac:picMkLst>
            <pc:docMk/>
            <pc:sldMk cId="803311512" sldId="2076136044"/>
            <ac:picMk id="256" creationId="{FA99DA6D-8523-4A54-9190-0DD1625EE3FB}"/>
          </ac:picMkLst>
        </pc:picChg>
        <pc:picChg chg="mod">
          <ac:chgData name="Roger Halbheer" userId="a256a7e3-d8e1-4cbe-a365-586ae11378d1" providerId="ADAL" clId="{FC5DC06E-B9A1-4220-93B5-A1BD01C4D7F0}" dt="2022-02-17T10:45:42.297" v="35"/>
          <ac:picMkLst>
            <pc:docMk/>
            <pc:sldMk cId="803311512" sldId="2076136044"/>
            <ac:picMk id="305" creationId="{54A3AE9B-56D9-41C1-A8E6-24A4F9BE534F}"/>
          </ac:picMkLst>
        </pc:picChg>
        <pc:picChg chg="mod">
          <ac:chgData name="Roger Halbheer" userId="a256a7e3-d8e1-4cbe-a365-586ae11378d1" providerId="ADAL" clId="{FC5DC06E-B9A1-4220-93B5-A1BD01C4D7F0}" dt="2022-02-17T10:45:42.297" v="35"/>
          <ac:picMkLst>
            <pc:docMk/>
            <pc:sldMk cId="803311512" sldId="2076136044"/>
            <ac:picMk id="316" creationId="{FDB5A415-5C87-46EB-9B62-000F5FC9B7C3}"/>
          </ac:picMkLst>
        </pc:picChg>
        <pc:picChg chg="add del mod">
          <ac:chgData name="Roger Halbheer" userId="a256a7e3-d8e1-4cbe-a365-586ae11378d1" providerId="ADAL" clId="{FC5DC06E-B9A1-4220-93B5-A1BD01C4D7F0}" dt="2022-02-17T10:45:51.435" v="38"/>
          <ac:picMkLst>
            <pc:docMk/>
            <pc:sldMk cId="803311512" sldId="2076136044"/>
            <ac:picMk id="327" creationId="{47F4C553-7511-4ECB-A6FD-0B52E2E7CE68}"/>
          </ac:picMkLst>
        </pc:picChg>
        <pc:picChg chg="add del mod">
          <ac:chgData name="Roger Halbheer" userId="a256a7e3-d8e1-4cbe-a365-586ae11378d1" providerId="ADAL" clId="{FC5DC06E-B9A1-4220-93B5-A1BD01C4D7F0}" dt="2022-02-17T10:45:51.435" v="38"/>
          <ac:picMkLst>
            <pc:docMk/>
            <pc:sldMk cId="803311512" sldId="2076136044"/>
            <ac:picMk id="330" creationId="{D8835DA4-6CCD-4D34-A9B1-0D1D1631A195}"/>
          </ac:picMkLst>
        </pc:picChg>
        <pc:picChg chg="add mod">
          <ac:chgData name="Roger Halbheer" userId="a256a7e3-d8e1-4cbe-a365-586ae11378d1" providerId="ADAL" clId="{FC5DC06E-B9A1-4220-93B5-A1BD01C4D7F0}" dt="2022-02-17T10:45:51.488" v="39"/>
          <ac:picMkLst>
            <pc:docMk/>
            <pc:sldMk cId="803311512" sldId="2076136044"/>
            <ac:picMk id="344" creationId="{86CB2032-DC67-4919-8528-D6D6EC8F6E02}"/>
          </ac:picMkLst>
        </pc:picChg>
        <pc:picChg chg="mod">
          <ac:chgData name="Roger Halbheer" userId="a256a7e3-d8e1-4cbe-a365-586ae11378d1" providerId="ADAL" clId="{FC5DC06E-B9A1-4220-93B5-A1BD01C4D7F0}" dt="2022-02-17T10:45:51.488" v="39"/>
          <ac:picMkLst>
            <pc:docMk/>
            <pc:sldMk cId="803311512" sldId="2076136044"/>
            <ac:picMk id="346" creationId="{3554EA74-BD87-4E87-8794-C3DD06FFD926}"/>
          </ac:picMkLst>
        </pc:picChg>
        <pc:picChg chg="mod">
          <ac:chgData name="Roger Halbheer" userId="a256a7e3-d8e1-4cbe-a365-586ae11378d1" providerId="ADAL" clId="{FC5DC06E-B9A1-4220-93B5-A1BD01C4D7F0}" dt="2022-02-17T10:45:51.488" v="39"/>
          <ac:picMkLst>
            <pc:docMk/>
            <pc:sldMk cId="803311512" sldId="2076136044"/>
            <ac:picMk id="350" creationId="{FFE4CF2C-9FCE-461E-9C6F-3547EC8D7389}"/>
          </ac:picMkLst>
        </pc:picChg>
        <pc:picChg chg="mod">
          <ac:chgData name="Roger Halbheer" userId="a256a7e3-d8e1-4cbe-a365-586ae11378d1" providerId="ADAL" clId="{FC5DC06E-B9A1-4220-93B5-A1BD01C4D7F0}" dt="2022-02-17T10:45:51.488" v="39"/>
          <ac:picMkLst>
            <pc:docMk/>
            <pc:sldMk cId="803311512" sldId="2076136044"/>
            <ac:picMk id="355" creationId="{9718DA30-87B9-4282-B6CA-F2E703B270B4}"/>
          </ac:picMkLst>
        </pc:picChg>
        <pc:picChg chg="mod">
          <ac:chgData name="Roger Halbheer" userId="a256a7e3-d8e1-4cbe-a365-586ae11378d1" providerId="ADAL" clId="{FC5DC06E-B9A1-4220-93B5-A1BD01C4D7F0}" dt="2022-02-17T10:45:51.488" v="39"/>
          <ac:picMkLst>
            <pc:docMk/>
            <pc:sldMk cId="803311512" sldId="2076136044"/>
            <ac:picMk id="359" creationId="{106B15EC-A370-40B0-B7EA-EE837064C42F}"/>
          </ac:picMkLst>
        </pc:picChg>
        <pc:picChg chg="mod">
          <ac:chgData name="Roger Halbheer" userId="a256a7e3-d8e1-4cbe-a365-586ae11378d1" providerId="ADAL" clId="{FC5DC06E-B9A1-4220-93B5-A1BD01C4D7F0}" dt="2022-02-17T10:45:51.488" v="39"/>
          <ac:picMkLst>
            <pc:docMk/>
            <pc:sldMk cId="803311512" sldId="2076136044"/>
            <ac:picMk id="377" creationId="{B438FF5C-40BD-4A91-B002-9CE0D290626D}"/>
          </ac:picMkLst>
        </pc:picChg>
        <pc:picChg chg="mod">
          <ac:chgData name="Roger Halbheer" userId="a256a7e3-d8e1-4cbe-a365-586ae11378d1" providerId="ADAL" clId="{FC5DC06E-B9A1-4220-93B5-A1BD01C4D7F0}" dt="2022-02-17T10:45:51.488" v="39"/>
          <ac:picMkLst>
            <pc:docMk/>
            <pc:sldMk cId="803311512" sldId="2076136044"/>
            <ac:picMk id="381" creationId="{BF67F90A-8548-4E07-9079-16B55F57CF57}"/>
          </ac:picMkLst>
        </pc:picChg>
        <pc:picChg chg="mod">
          <ac:chgData name="Roger Halbheer" userId="a256a7e3-d8e1-4cbe-a365-586ae11378d1" providerId="ADAL" clId="{FC5DC06E-B9A1-4220-93B5-A1BD01C4D7F0}" dt="2022-02-17T10:45:51.488" v="39"/>
          <ac:picMkLst>
            <pc:docMk/>
            <pc:sldMk cId="803311512" sldId="2076136044"/>
            <ac:picMk id="401" creationId="{1FE7EF8D-6C89-4801-B87A-7E1F51088B0D}"/>
          </ac:picMkLst>
        </pc:picChg>
        <pc:picChg chg="mod">
          <ac:chgData name="Roger Halbheer" userId="a256a7e3-d8e1-4cbe-a365-586ae11378d1" providerId="ADAL" clId="{FC5DC06E-B9A1-4220-93B5-A1BD01C4D7F0}" dt="2022-02-17T10:45:51.488" v="39"/>
          <ac:picMkLst>
            <pc:docMk/>
            <pc:sldMk cId="803311512" sldId="2076136044"/>
            <ac:picMk id="402" creationId="{E7661F60-0AFB-49A7-988C-EF1B67DFDC6D}"/>
          </ac:picMkLst>
        </pc:picChg>
        <pc:picChg chg="mod">
          <ac:chgData name="Roger Halbheer" userId="a256a7e3-d8e1-4cbe-a365-586ae11378d1" providerId="ADAL" clId="{FC5DC06E-B9A1-4220-93B5-A1BD01C4D7F0}" dt="2022-02-17T10:45:51.488" v="39"/>
          <ac:picMkLst>
            <pc:docMk/>
            <pc:sldMk cId="803311512" sldId="2076136044"/>
            <ac:picMk id="403" creationId="{E6084998-B36B-4BEC-99D0-A9EC70B5F5E8}"/>
          </ac:picMkLst>
        </pc:picChg>
        <pc:picChg chg="mod">
          <ac:chgData name="Roger Halbheer" userId="a256a7e3-d8e1-4cbe-a365-586ae11378d1" providerId="ADAL" clId="{FC5DC06E-B9A1-4220-93B5-A1BD01C4D7F0}" dt="2022-02-17T10:45:51.488" v="39"/>
          <ac:picMkLst>
            <pc:docMk/>
            <pc:sldMk cId="803311512" sldId="2076136044"/>
            <ac:picMk id="404" creationId="{55F8E6C3-B438-47C3-AAB3-E4C10BF585C9}"/>
          </ac:picMkLst>
        </pc:picChg>
        <pc:picChg chg="mod">
          <ac:chgData name="Roger Halbheer" userId="a256a7e3-d8e1-4cbe-a365-586ae11378d1" providerId="ADAL" clId="{FC5DC06E-B9A1-4220-93B5-A1BD01C4D7F0}" dt="2022-02-17T10:45:51.488" v="39"/>
          <ac:picMkLst>
            <pc:docMk/>
            <pc:sldMk cId="803311512" sldId="2076136044"/>
            <ac:picMk id="406" creationId="{C95DEAF9-172E-49AC-BBE5-772D501CE1D8}"/>
          </ac:picMkLst>
        </pc:picChg>
        <pc:picChg chg="mod">
          <ac:chgData name="Roger Halbheer" userId="a256a7e3-d8e1-4cbe-a365-586ae11378d1" providerId="ADAL" clId="{FC5DC06E-B9A1-4220-93B5-A1BD01C4D7F0}" dt="2022-02-17T10:45:51.488" v="39"/>
          <ac:picMkLst>
            <pc:docMk/>
            <pc:sldMk cId="803311512" sldId="2076136044"/>
            <ac:picMk id="407" creationId="{69BC7EAB-EE13-4F75-AC50-CF04EB7FFC19}"/>
          </ac:picMkLst>
        </pc:picChg>
        <pc:picChg chg="mod">
          <ac:chgData name="Roger Halbheer" userId="a256a7e3-d8e1-4cbe-a365-586ae11378d1" providerId="ADAL" clId="{FC5DC06E-B9A1-4220-93B5-A1BD01C4D7F0}" dt="2022-02-17T10:45:51.488" v="39"/>
          <ac:picMkLst>
            <pc:docMk/>
            <pc:sldMk cId="803311512" sldId="2076136044"/>
            <ac:picMk id="408" creationId="{B3ADEAED-D068-4787-B84C-3AD97DAFCF78}"/>
          </ac:picMkLst>
        </pc:picChg>
        <pc:picChg chg="mod">
          <ac:chgData name="Roger Halbheer" userId="a256a7e3-d8e1-4cbe-a365-586ae11378d1" providerId="ADAL" clId="{FC5DC06E-B9A1-4220-93B5-A1BD01C4D7F0}" dt="2022-02-17T10:45:51.488" v="39"/>
          <ac:picMkLst>
            <pc:docMk/>
            <pc:sldMk cId="803311512" sldId="2076136044"/>
            <ac:picMk id="409" creationId="{81E1F9FF-6052-4912-9C78-3A5B04925650}"/>
          </ac:picMkLst>
        </pc:picChg>
        <pc:picChg chg="del">
          <ac:chgData name="Roger Halbheer" userId="a256a7e3-d8e1-4cbe-a365-586ae11378d1" providerId="ADAL" clId="{FC5DC06E-B9A1-4220-93B5-A1BD01C4D7F0}" dt="2022-02-17T10:45:20.544" v="33" actId="478"/>
          <ac:picMkLst>
            <pc:docMk/>
            <pc:sldMk cId="803311512" sldId="2076136044"/>
            <ac:picMk id="423" creationId="{8EB3601E-2EDA-4EFE-899D-2AEF4B3CF212}"/>
          </ac:picMkLst>
        </pc:picChg>
        <pc:picChg chg="del">
          <ac:chgData name="Roger Halbheer" userId="a256a7e3-d8e1-4cbe-a365-586ae11378d1" providerId="ADAL" clId="{FC5DC06E-B9A1-4220-93B5-A1BD01C4D7F0}" dt="2022-02-17T10:45:20.544" v="33" actId="478"/>
          <ac:picMkLst>
            <pc:docMk/>
            <pc:sldMk cId="803311512" sldId="2076136044"/>
            <ac:picMk id="499" creationId="{7057E3A9-F22B-4549-B952-50E3A27B74A4}"/>
          </ac:picMkLst>
        </pc:picChg>
        <pc:picChg chg="add mod">
          <ac:chgData name="Roger Halbheer" userId="a256a7e3-d8e1-4cbe-a365-586ae11378d1" providerId="ADAL" clId="{FC5DC06E-B9A1-4220-93B5-A1BD01C4D7F0}" dt="2022-02-17T10:45:51.488" v="39"/>
          <ac:picMkLst>
            <pc:docMk/>
            <pc:sldMk cId="803311512" sldId="2076136044"/>
            <ac:picMk id="524" creationId="{7524863C-5DDF-43D1-842A-706F4CFAE54B}"/>
          </ac:picMkLst>
        </pc:picChg>
        <pc:picChg chg="add mod">
          <ac:chgData name="Roger Halbheer" userId="a256a7e3-d8e1-4cbe-a365-586ae11378d1" providerId="ADAL" clId="{FC5DC06E-B9A1-4220-93B5-A1BD01C4D7F0}" dt="2022-02-17T10:45:51.488" v="39"/>
          <ac:picMkLst>
            <pc:docMk/>
            <pc:sldMk cId="803311512" sldId="2076136044"/>
            <ac:picMk id="525" creationId="{82B6B546-CD57-412A-8BE1-27769FDDC91B}"/>
          </ac:picMkLst>
        </pc:picChg>
        <pc:picChg chg="mod">
          <ac:chgData name="Roger Halbheer" userId="a256a7e3-d8e1-4cbe-a365-586ae11378d1" providerId="ADAL" clId="{FC5DC06E-B9A1-4220-93B5-A1BD01C4D7F0}" dt="2022-02-17T10:45:51.488" v="39"/>
          <ac:picMkLst>
            <pc:docMk/>
            <pc:sldMk cId="803311512" sldId="2076136044"/>
            <ac:picMk id="602" creationId="{4B4D8FC3-4802-4B9C-BE58-59916703D767}"/>
          </ac:picMkLst>
        </pc:picChg>
        <pc:picChg chg="del">
          <ac:chgData name="Roger Halbheer" userId="a256a7e3-d8e1-4cbe-a365-586ae11378d1" providerId="ADAL" clId="{FC5DC06E-B9A1-4220-93B5-A1BD01C4D7F0}" dt="2022-02-17T10:45:20.544" v="33" actId="478"/>
          <ac:picMkLst>
            <pc:docMk/>
            <pc:sldMk cId="803311512" sldId="2076136044"/>
            <ac:picMk id="609" creationId="{03C2865F-42AD-43AA-8C3B-8A844B89C15F}"/>
          </ac:picMkLst>
        </pc:picChg>
        <pc:picChg chg="del">
          <ac:chgData name="Roger Halbheer" userId="a256a7e3-d8e1-4cbe-a365-586ae11378d1" providerId="ADAL" clId="{FC5DC06E-B9A1-4220-93B5-A1BD01C4D7F0}" dt="2022-02-17T10:45:20.544" v="33" actId="478"/>
          <ac:picMkLst>
            <pc:docMk/>
            <pc:sldMk cId="803311512" sldId="2076136044"/>
            <ac:picMk id="610" creationId="{6CDCF058-8856-46B2-9B22-C840900C8799}"/>
          </ac:picMkLst>
        </pc:picChg>
        <pc:picChg chg="mod">
          <ac:chgData name="Roger Halbheer" userId="a256a7e3-d8e1-4cbe-a365-586ae11378d1" providerId="ADAL" clId="{FC5DC06E-B9A1-4220-93B5-A1BD01C4D7F0}" dt="2022-02-17T10:45:51.488" v="39"/>
          <ac:picMkLst>
            <pc:docMk/>
            <pc:sldMk cId="803311512" sldId="2076136044"/>
            <ac:picMk id="645" creationId="{D00B82F1-8E11-428E-BB72-0859C24A0DAD}"/>
          </ac:picMkLst>
        </pc:picChg>
        <pc:picChg chg="add mod">
          <ac:chgData name="Roger Halbheer" userId="a256a7e3-d8e1-4cbe-a365-586ae11378d1" providerId="ADAL" clId="{FC5DC06E-B9A1-4220-93B5-A1BD01C4D7F0}" dt="2022-02-17T10:45:51.488" v="39"/>
          <ac:picMkLst>
            <pc:docMk/>
            <pc:sldMk cId="803311512" sldId="2076136044"/>
            <ac:picMk id="656" creationId="{6FC6E746-EBEC-40CF-8894-CAF42D31CDCE}"/>
          </ac:picMkLst>
        </pc:picChg>
        <pc:picChg chg="add mod">
          <ac:chgData name="Roger Halbheer" userId="a256a7e3-d8e1-4cbe-a365-586ae11378d1" providerId="ADAL" clId="{FC5DC06E-B9A1-4220-93B5-A1BD01C4D7F0}" dt="2022-02-17T10:45:51.488" v="39"/>
          <ac:picMkLst>
            <pc:docMk/>
            <pc:sldMk cId="803311512" sldId="2076136044"/>
            <ac:picMk id="659" creationId="{98EDD3D6-2501-4CF4-B77A-2984E24A3660}"/>
          </ac:picMkLst>
        </pc:picChg>
        <pc:cxnChg chg="add del mod">
          <ac:chgData name="Roger Halbheer" userId="a256a7e3-d8e1-4cbe-a365-586ae11378d1" providerId="ADAL" clId="{FC5DC06E-B9A1-4220-93B5-A1BD01C4D7F0}" dt="2022-02-17T10:45:51.435" v="38"/>
          <ac:cxnSpMkLst>
            <pc:docMk/>
            <pc:sldMk cId="803311512" sldId="2076136044"/>
            <ac:cxnSpMk id="173" creationId="{FE63C037-54A5-4126-93A6-2C1654C3B0EB}"/>
          </ac:cxnSpMkLst>
        </pc:cxnChg>
        <pc:cxnChg chg="add del mod">
          <ac:chgData name="Roger Halbheer" userId="a256a7e3-d8e1-4cbe-a365-586ae11378d1" providerId="ADAL" clId="{FC5DC06E-B9A1-4220-93B5-A1BD01C4D7F0}" dt="2022-02-17T10:45:51.435" v="38"/>
          <ac:cxnSpMkLst>
            <pc:docMk/>
            <pc:sldMk cId="803311512" sldId="2076136044"/>
            <ac:cxnSpMk id="174" creationId="{1E561F21-0B0C-45F3-B387-ACBEDB0C7FED}"/>
          </ac:cxnSpMkLst>
        </pc:cxnChg>
        <pc:cxnChg chg="add del mod">
          <ac:chgData name="Roger Halbheer" userId="a256a7e3-d8e1-4cbe-a365-586ae11378d1" providerId="ADAL" clId="{FC5DC06E-B9A1-4220-93B5-A1BD01C4D7F0}" dt="2022-02-17T10:45:51.435" v="38"/>
          <ac:cxnSpMkLst>
            <pc:docMk/>
            <pc:sldMk cId="803311512" sldId="2076136044"/>
            <ac:cxnSpMk id="175" creationId="{6CFB828F-48FF-431D-81BF-39E883276A5E}"/>
          </ac:cxnSpMkLst>
        </pc:cxnChg>
        <pc:cxnChg chg="add del mod">
          <ac:chgData name="Roger Halbheer" userId="a256a7e3-d8e1-4cbe-a365-586ae11378d1" providerId="ADAL" clId="{FC5DC06E-B9A1-4220-93B5-A1BD01C4D7F0}" dt="2022-02-17T10:45:51.435" v="38"/>
          <ac:cxnSpMkLst>
            <pc:docMk/>
            <pc:sldMk cId="803311512" sldId="2076136044"/>
            <ac:cxnSpMk id="176" creationId="{BF730106-4AA9-4823-9F7B-815BDD8E4541}"/>
          </ac:cxnSpMkLst>
        </pc:cxnChg>
        <pc:cxnChg chg="add del mod">
          <ac:chgData name="Roger Halbheer" userId="a256a7e3-d8e1-4cbe-a365-586ae11378d1" providerId="ADAL" clId="{FC5DC06E-B9A1-4220-93B5-A1BD01C4D7F0}" dt="2022-02-17T10:45:51.435" v="38"/>
          <ac:cxnSpMkLst>
            <pc:docMk/>
            <pc:sldMk cId="803311512" sldId="2076136044"/>
            <ac:cxnSpMk id="196" creationId="{435E5CDB-1A6C-4202-9327-DC984A978514}"/>
          </ac:cxnSpMkLst>
        </pc:cxnChg>
        <pc:cxnChg chg="add del mod">
          <ac:chgData name="Roger Halbheer" userId="a256a7e3-d8e1-4cbe-a365-586ae11378d1" providerId="ADAL" clId="{FC5DC06E-B9A1-4220-93B5-A1BD01C4D7F0}" dt="2022-02-17T10:45:51.435" v="38"/>
          <ac:cxnSpMkLst>
            <pc:docMk/>
            <pc:sldMk cId="803311512" sldId="2076136044"/>
            <ac:cxnSpMk id="197" creationId="{50A79BC8-FEBD-4C90-BC7D-32B8C300227C}"/>
          </ac:cxnSpMkLst>
        </pc:cxnChg>
        <pc:cxnChg chg="add del mod">
          <ac:chgData name="Roger Halbheer" userId="a256a7e3-d8e1-4cbe-a365-586ae11378d1" providerId="ADAL" clId="{FC5DC06E-B9A1-4220-93B5-A1BD01C4D7F0}" dt="2022-02-17T10:45:51.435" v="38"/>
          <ac:cxnSpMkLst>
            <pc:docMk/>
            <pc:sldMk cId="803311512" sldId="2076136044"/>
            <ac:cxnSpMk id="198" creationId="{A54756E1-A7D0-455B-BD78-58FCCC791D17}"/>
          </ac:cxnSpMkLst>
        </pc:cxnChg>
        <pc:cxnChg chg="add del mod">
          <ac:chgData name="Roger Halbheer" userId="a256a7e3-d8e1-4cbe-a365-586ae11378d1" providerId="ADAL" clId="{FC5DC06E-B9A1-4220-93B5-A1BD01C4D7F0}" dt="2022-02-17T10:45:51.435" v="38"/>
          <ac:cxnSpMkLst>
            <pc:docMk/>
            <pc:sldMk cId="803311512" sldId="2076136044"/>
            <ac:cxnSpMk id="199" creationId="{FA08AFB5-F293-4C7E-AA3A-BB7321FB66F8}"/>
          </ac:cxnSpMkLst>
        </pc:cxnChg>
        <pc:cxnChg chg="add del mod">
          <ac:chgData name="Roger Halbheer" userId="a256a7e3-d8e1-4cbe-a365-586ae11378d1" providerId="ADAL" clId="{FC5DC06E-B9A1-4220-93B5-A1BD01C4D7F0}" dt="2022-02-17T10:45:51.435" v="38"/>
          <ac:cxnSpMkLst>
            <pc:docMk/>
            <pc:sldMk cId="803311512" sldId="2076136044"/>
            <ac:cxnSpMk id="200" creationId="{5DB3DB93-679E-4AA4-B074-0BBBDF1236CB}"/>
          </ac:cxnSpMkLst>
        </pc:cxnChg>
        <pc:cxnChg chg="add del mod">
          <ac:chgData name="Roger Halbheer" userId="a256a7e3-d8e1-4cbe-a365-586ae11378d1" providerId="ADAL" clId="{FC5DC06E-B9A1-4220-93B5-A1BD01C4D7F0}" dt="2022-02-17T10:45:51.435" v="38"/>
          <ac:cxnSpMkLst>
            <pc:docMk/>
            <pc:sldMk cId="803311512" sldId="2076136044"/>
            <ac:cxnSpMk id="201" creationId="{723098D5-7380-48DE-ABD4-8BDF520EDC8C}"/>
          </ac:cxnSpMkLst>
        </pc:cxnChg>
        <pc:cxnChg chg="add del mod">
          <ac:chgData name="Roger Halbheer" userId="a256a7e3-d8e1-4cbe-a365-586ae11378d1" providerId="ADAL" clId="{FC5DC06E-B9A1-4220-93B5-A1BD01C4D7F0}" dt="2022-02-17T10:45:51.435" v="38"/>
          <ac:cxnSpMkLst>
            <pc:docMk/>
            <pc:sldMk cId="803311512" sldId="2076136044"/>
            <ac:cxnSpMk id="202" creationId="{F6FBBBF9-9E64-4013-97B0-34DB4D64DD8F}"/>
          </ac:cxnSpMkLst>
        </pc:cxnChg>
        <pc:cxnChg chg="add del mod">
          <ac:chgData name="Roger Halbheer" userId="a256a7e3-d8e1-4cbe-a365-586ae11378d1" providerId="ADAL" clId="{FC5DC06E-B9A1-4220-93B5-A1BD01C4D7F0}" dt="2022-02-17T10:45:51.435" v="38"/>
          <ac:cxnSpMkLst>
            <pc:docMk/>
            <pc:sldMk cId="803311512" sldId="2076136044"/>
            <ac:cxnSpMk id="231" creationId="{D698CAA2-23BD-4C17-B774-666937992827}"/>
          </ac:cxnSpMkLst>
        </pc:cxnChg>
        <pc:cxnChg chg="add del mod">
          <ac:chgData name="Roger Halbheer" userId="a256a7e3-d8e1-4cbe-a365-586ae11378d1" providerId="ADAL" clId="{FC5DC06E-B9A1-4220-93B5-A1BD01C4D7F0}" dt="2022-02-17T10:45:51.435" v="38"/>
          <ac:cxnSpMkLst>
            <pc:docMk/>
            <pc:sldMk cId="803311512" sldId="2076136044"/>
            <ac:cxnSpMk id="248" creationId="{3EE905F5-0DFE-4A45-9151-D94F62EF92E4}"/>
          </ac:cxnSpMkLst>
        </pc:cxnChg>
        <pc:cxnChg chg="add del mod">
          <ac:chgData name="Roger Halbheer" userId="a256a7e3-d8e1-4cbe-a365-586ae11378d1" providerId="ADAL" clId="{FC5DC06E-B9A1-4220-93B5-A1BD01C4D7F0}" dt="2022-02-17T10:45:51.435" v="38"/>
          <ac:cxnSpMkLst>
            <pc:docMk/>
            <pc:sldMk cId="803311512" sldId="2076136044"/>
            <ac:cxnSpMk id="252" creationId="{508F7824-670E-4CC1-B35E-721A0953A06E}"/>
          </ac:cxnSpMkLst>
        </pc:cxnChg>
        <pc:cxnChg chg="add del mod">
          <ac:chgData name="Roger Halbheer" userId="a256a7e3-d8e1-4cbe-a365-586ae11378d1" providerId="ADAL" clId="{FC5DC06E-B9A1-4220-93B5-A1BD01C4D7F0}" dt="2022-02-17T10:45:51.435" v="38"/>
          <ac:cxnSpMkLst>
            <pc:docMk/>
            <pc:sldMk cId="803311512" sldId="2076136044"/>
            <ac:cxnSpMk id="261" creationId="{2EC6E434-E1C3-4F2C-8DD7-B5A6DA97AD6B}"/>
          </ac:cxnSpMkLst>
        </pc:cxnChg>
        <pc:cxnChg chg="mod">
          <ac:chgData name="Roger Halbheer" userId="a256a7e3-d8e1-4cbe-a365-586ae11378d1" providerId="ADAL" clId="{FC5DC06E-B9A1-4220-93B5-A1BD01C4D7F0}" dt="2022-02-17T10:45:42.297" v="35"/>
          <ac:cxnSpMkLst>
            <pc:docMk/>
            <pc:sldMk cId="803311512" sldId="2076136044"/>
            <ac:cxnSpMk id="282" creationId="{FE8B8936-5543-44B6-B2EA-E3EEAC62FFBA}"/>
          </ac:cxnSpMkLst>
        </pc:cxnChg>
        <pc:cxnChg chg="mod">
          <ac:chgData name="Roger Halbheer" userId="a256a7e3-d8e1-4cbe-a365-586ae11378d1" providerId="ADAL" clId="{FC5DC06E-B9A1-4220-93B5-A1BD01C4D7F0}" dt="2022-02-17T10:45:42.297" v="35"/>
          <ac:cxnSpMkLst>
            <pc:docMk/>
            <pc:sldMk cId="803311512" sldId="2076136044"/>
            <ac:cxnSpMk id="294" creationId="{B44F96D7-C5C3-4344-B6C7-194527EADD0A}"/>
          </ac:cxnSpMkLst>
        </pc:cxnChg>
        <pc:cxnChg chg="add del mod">
          <ac:chgData name="Roger Halbheer" userId="a256a7e3-d8e1-4cbe-a365-586ae11378d1" providerId="ADAL" clId="{FC5DC06E-B9A1-4220-93B5-A1BD01C4D7F0}" dt="2022-02-17T10:45:51.435" v="38"/>
          <ac:cxnSpMkLst>
            <pc:docMk/>
            <pc:sldMk cId="803311512" sldId="2076136044"/>
            <ac:cxnSpMk id="326" creationId="{F2A36E67-4E31-4210-9994-321940D39ADE}"/>
          </ac:cxnSpMkLst>
        </pc:cxnChg>
        <pc:cxnChg chg="add del mod">
          <ac:chgData name="Roger Halbheer" userId="a256a7e3-d8e1-4cbe-a365-586ae11378d1" providerId="ADAL" clId="{FC5DC06E-B9A1-4220-93B5-A1BD01C4D7F0}" dt="2022-02-17T10:45:51.435" v="38"/>
          <ac:cxnSpMkLst>
            <pc:docMk/>
            <pc:sldMk cId="803311512" sldId="2076136044"/>
            <ac:cxnSpMk id="329" creationId="{E1575D51-492E-4FFD-8874-676A32F56B8C}"/>
          </ac:cxnSpMkLst>
        </pc:cxnChg>
        <pc:cxnChg chg="add mod">
          <ac:chgData name="Roger Halbheer" userId="a256a7e3-d8e1-4cbe-a365-586ae11378d1" providerId="ADAL" clId="{FC5DC06E-B9A1-4220-93B5-A1BD01C4D7F0}" dt="2022-02-17T10:45:51.488" v="39"/>
          <ac:cxnSpMkLst>
            <pc:docMk/>
            <pc:sldMk cId="803311512" sldId="2076136044"/>
            <ac:cxnSpMk id="340" creationId="{57EA5F5C-C4B4-4BA2-A047-DBBCCD8FBFEA}"/>
          </ac:cxnSpMkLst>
        </pc:cxnChg>
        <pc:cxnChg chg="add mod">
          <ac:chgData name="Roger Halbheer" userId="a256a7e3-d8e1-4cbe-a365-586ae11378d1" providerId="ADAL" clId="{FC5DC06E-B9A1-4220-93B5-A1BD01C4D7F0}" dt="2022-02-17T10:45:51.488" v="39"/>
          <ac:cxnSpMkLst>
            <pc:docMk/>
            <pc:sldMk cId="803311512" sldId="2076136044"/>
            <ac:cxnSpMk id="341" creationId="{47C1D94E-8E1D-49A6-9A7D-5B43F8F200CE}"/>
          </ac:cxnSpMkLst>
        </pc:cxnChg>
        <pc:cxnChg chg="add mod">
          <ac:chgData name="Roger Halbheer" userId="a256a7e3-d8e1-4cbe-a365-586ae11378d1" providerId="ADAL" clId="{FC5DC06E-B9A1-4220-93B5-A1BD01C4D7F0}" dt="2022-02-17T10:45:51.488" v="39"/>
          <ac:cxnSpMkLst>
            <pc:docMk/>
            <pc:sldMk cId="803311512" sldId="2076136044"/>
            <ac:cxnSpMk id="342" creationId="{2A226B3C-28D5-4801-ABA9-AA69B1FD9403}"/>
          </ac:cxnSpMkLst>
        </pc:cxnChg>
        <pc:cxnChg chg="add mod">
          <ac:chgData name="Roger Halbheer" userId="a256a7e3-d8e1-4cbe-a365-586ae11378d1" providerId="ADAL" clId="{FC5DC06E-B9A1-4220-93B5-A1BD01C4D7F0}" dt="2022-02-17T10:45:51.488" v="39"/>
          <ac:cxnSpMkLst>
            <pc:docMk/>
            <pc:sldMk cId="803311512" sldId="2076136044"/>
            <ac:cxnSpMk id="343" creationId="{AA79CF0B-6639-4715-B9E5-C2891AFA140F}"/>
          </ac:cxnSpMkLst>
        </pc:cxnChg>
        <pc:cxnChg chg="add mod">
          <ac:chgData name="Roger Halbheer" userId="a256a7e3-d8e1-4cbe-a365-586ae11378d1" providerId="ADAL" clId="{FC5DC06E-B9A1-4220-93B5-A1BD01C4D7F0}" dt="2022-02-17T10:45:51.488" v="39"/>
          <ac:cxnSpMkLst>
            <pc:docMk/>
            <pc:sldMk cId="803311512" sldId="2076136044"/>
            <ac:cxnSpMk id="363" creationId="{DBC979FC-5F07-4673-9F4B-0660392BF758}"/>
          </ac:cxnSpMkLst>
        </pc:cxnChg>
        <pc:cxnChg chg="add mod">
          <ac:chgData name="Roger Halbheer" userId="a256a7e3-d8e1-4cbe-a365-586ae11378d1" providerId="ADAL" clId="{FC5DC06E-B9A1-4220-93B5-A1BD01C4D7F0}" dt="2022-02-17T10:45:51.488" v="39"/>
          <ac:cxnSpMkLst>
            <pc:docMk/>
            <pc:sldMk cId="803311512" sldId="2076136044"/>
            <ac:cxnSpMk id="364" creationId="{C6E9B4CB-534E-40D2-AC71-5F030D8C9754}"/>
          </ac:cxnSpMkLst>
        </pc:cxnChg>
        <pc:cxnChg chg="add mod">
          <ac:chgData name="Roger Halbheer" userId="a256a7e3-d8e1-4cbe-a365-586ae11378d1" providerId="ADAL" clId="{FC5DC06E-B9A1-4220-93B5-A1BD01C4D7F0}" dt="2022-02-17T10:45:51.488" v="39"/>
          <ac:cxnSpMkLst>
            <pc:docMk/>
            <pc:sldMk cId="803311512" sldId="2076136044"/>
            <ac:cxnSpMk id="365" creationId="{EAF1E893-B43E-4E2B-BC14-18E452BBB1B0}"/>
          </ac:cxnSpMkLst>
        </pc:cxnChg>
        <pc:cxnChg chg="add mod">
          <ac:chgData name="Roger Halbheer" userId="a256a7e3-d8e1-4cbe-a365-586ae11378d1" providerId="ADAL" clId="{FC5DC06E-B9A1-4220-93B5-A1BD01C4D7F0}" dt="2022-02-17T10:45:51.488" v="39"/>
          <ac:cxnSpMkLst>
            <pc:docMk/>
            <pc:sldMk cId="803311512" sldId="2076136044"/>
            <ac:cxnSpMk id="366" creationId="{B935E7A5-6A1D-49F9-AC44-C65C328979D0}"/>
          </ac:cxnSpMkLst>
        </pc:cxnChg>
        <pc:cxnChg chg="add mod">
          <ac:chgData name="Roger Halbheer" userId="a256a7e3-d8e1-4cbe-a365-586ae11378d1" providerId="ADAL" clId="{FC5DC06E-B9A1-4220-93B5-A1BD01C4D7F0}" dt="2022-02-17T10:45:51.488" v="39"/>
          <ac:cxnSpMkLst>
            <pc:docMk/>
            <pc:sldMk cId="803311512" sldId="2076136044"/>
            <ac:cxnSpMk id="367" creationId="{C7695659-AE26-47C1-9017-894B4979D14C}"/>
          </ac:cxnSpMkLst>
        </pc:cxnChg>
        <pc:cxnChg chg="add mod">
          <ac:chgData name="Roger Halbheer" userId="a256a7e3-d8e1-4cbe-a365-586ae11378d1" providerId="ADAL" clId="{FC5DC06E-B9A1-4220-93B5-A1BD01C4D7F0}" dt="2022-02-17T10:45:51.488" v="39"/>
          <ac:cxnSpMkLst>
            <pc:docMk/>
            <pc:sldMk cId="803311512" sldId="2076136044"/>
            <ac:cxnSpMk id="368" creationId="{98A9618A-0B6F-4AE2-B05C-D9A24A527544}"/>
          </ac:cxnSpMkLst>
        </pc:cxnChg>
        <pc:cxnChg chg="add mod">
          <ac:chgData name="Roger Halbheer" userId="a256a7e3-d8e1-4cbe-a365-586ae11378d1" providerId="ADAL" clId="{FC5DC06E-B9A1-4220-93B5-A1BD01C4D7F0}" dt="2022-02-17T10:45:51.488" v="39"/>
          <ac:cxnSpMkLst>
            <pc:docMk/>
            <pc:sldMk cId="803311512" sldId="2076136044"/>
            <ac:cxnSpMk id="369" creationId="{3640A631-6F4A-4827-B4DD-2497B212F986}"/>
          </ac:cxnSpMkLst>
        </pc:cxnChg>
        <pc:cxnChg chg="add mod">
          <ac:chgData name="Roger Halbheer" userId="a256a7e3-d8e1-4cbe-a365-586ae11378d1" providerId="ADAL" clId="{FC5DC06E-B9A1-4220-93B5-A1BD01C4D7F0}" dt="2022-02-17T10:45:51.488" v="39"/>
          <ac:cxnSpMkLst>
            <pc:docMk/>
            <pc:sldMk cId="803311512" sldId="2076136044"/>
            <ac:cxnSpMk id="398" creationId="{B819E0D4-822B-419D-81AD-8223B0E866CC}"/>
          </ac:cxnSpMkLst>
        </pc:cxnChg>
        <pc:cxnChg chg="del">
          <ac:chgData name="Roger Halbheer" userId="a256a7e3-d8e1-4cbe-a365-586ae11378d1" providerId="ADAL" clId="{FC5DC06E-B9A1-4220-93B5-A1BD01C4D7F0}" dt="2022-02-17T10:45:20.544" v="33" actId="478"/>
          <ac:cxnSpMkLst>
            <pc:docMk/>
            <pc:sldMk cId="803311512" sldId="2076136044"/>
            <ac:cxnSpMk id="419" creationId="{9E2D7074-0E79-4C26-8C28-9A0290347097}"/>
          </ac:cxnSpMkLst>
        </pc:cxnChg>
        <pc:cxnChg chg="del">
          <ac:chgData name="Roger Halbheer" userId="a256a7e3-d8e1-4cbe-a365-586ae11378d1" providerId="ADAL" clId="{FC5DC06E-B9A1-4220-93B5-A1BD01C4D7F0}" dt="2022-02-17T10:45:20.544" v="33" actId="478"/>
          <ac:cxnSpMkLst>
            <pc:docMk/>
            <pc:sldMk cId="803311512" sldId="2076136044"/>
            <ac:cxnSpMk id="420" creationId="{79519B24-6FFB-4838-9ED0-E923C4306EE3}"/>
          </ac:cxnSpMkLst>
        </pc:cxnChg>
        <pc:cxnChg chg="del">
          <ac:chgData name="Roger Halbheer" userId="a256a7e3-d8e1-4cbe-a365-586ae11378d1" providerId="ADAL" clId="{FC5DC06E-B9A1-4220-93B5-A1BD01C4D7F0}" dt="2022-02-17T10:45:20.544" v="33" actId="478"/>
          <ac:cxnSpMkLst>
            <pc:docMk/>
            <pc:sldMk cId="803311512" sldId="2076136044"/>
            <ac:cxnSpMk id="421" creationId="{DBE0312A-7483-4768-8C62-913FFFBF3F40}"/>
          </ac:cxnSpMkLst>
        </pc:cxnChg>
        <pc:cxnChg chg="del">
          <ac:chgData name="Roger Halbheer" userId="a256a7e3-d8e1-4cbe-a365-586ae11378d1" providerId="ADAL" clId="{FC5DC06E-B9A1-4220-93B5-A1BD01C4D7F0}" dt="2022-02-17T10:45:20.544" v="33" actId="478"/>
          <ac:cxnSpMkLst>
            <pc:docMk/>
            <pc:sldMk cId="803311512" sldId="2076136044"/>
            <ac:cxnSpMk id="422" creationId="{A51DEEAC-6814-4DB0-9F2B-DB92C4B664CB}"/>
          </ac:cxnSpMkLst>
        </pc:cxnChg>
        <pc:cxnChg chg="del">
          <ac:chgData name="Roger Halbheer" userId="a256a7e3-d8e1-4cbe-a365-586ae11378d1" providerId="ADAL" clId="{FC5DC06E-B9A1-4220-93B5-A1BD01C4D7F0}" dt="2022-02-17T10:45:20.544" v="33" actId="478"/>
          <ac:cxnSpMkLst>
            <pc:docMk/>
            <pc:sldMk cId="803311512" sldId="2076136044"/>
            <ac:cxnSpMk id="442" creationId="{E381B561-76F3-4243-81C3-304CFE225F05}"/>
          </ac:cxnSpMkLst>
        </pc:cxnChg>
        <pc:cxnChg chg="del">
          <ac:chgData name="Roger Halbheer" userId="a256a7e3-d8e1-4cbe-a365-586ae11378d1" providerId="ADAL" clId="{FC5DC06E-B9A1-4220-93B5-A1BD01C4D7F0}" dt="2022-02-17T10:45:20.544" v="33" actId="478"/>
          <ac:cxnSpMkLst>
            <pc:docMk/>
            <pc:sldMk cId="803311512" sldId="2076136044"/>
            <ac:cxnSpMk id="443" creationId="{B1F6287F-E43B-45EF-801B-706208DB8B6A}"/>
          </ac:cxnSpMkLst>
        </pc:cxnChg>
        <pc:cxnChg chg="del">
          <ac:chgData name="Roger Halbheer" userId="a256a7e3-d8e1-4cbe-a365-586ae11378d1" providerId="ADAL" clId="{FC5DC06E-B9A1-4220-93B5-A1BD01C4D7F0}" dt="2022-02-17T10:45:20.544" v="33" actId="478"/>
          <ac:cxnSpMkLst>
            <pc:docMk/>
            <pc:sldMk cId="803311512" sldId="2076136044"/>
            <ac:cxnSpMk id="444" creationId="{DCDF0D7F-9967-4942-86DF-47CE231E824B}"/>
          </ac:cxnSpMkLst>
        </pc:cxnChg>
        <pc:cxnChg chg="del">
          <ac:chgData name="Roger Halbheer" userId="a256a7e3-d8e1-4cbe-a365-586ae11378d1" providerId="ADAL" clId="{FC5DC06E-B9A1-4220-93B5-A1BD01C4D7F0}" dt="2022-02-17T10:45:20.544" v="33" actId="478"/>
          <ac:cxnSpMkLst>
            <pc:docMk/>
            <pc:sldMk cId="803311512" sldId="2076136044"/>
            <ac:cxnSpMk id="445" creationId="{EB4166E2-2E74-48B9-B7C5-42BFE0C89C9C}"/>
          </ac:cxnSpMkLst>
        </pc:cxnChg>
        <pc:cxnChg chg="del">
          <ac:chgData name="Roger Halbheer" userId="a256a7e3-d8e1-4cbe-a365-586ae11378d1" providerId="ADAL" clId="{FC5DC06E-B9A1-4220-93B5-A1BD01C4D7F0}" dt="2022-02-17T10:45:20.544" v="33" actId="478"/>
          <ac:cxnSpMkLst>
            <pc:docMk/>
            <pc:sldMk cId="803311512" sldId="2076136044"/>
            <ac:cxnSpMk id="446" creationId="{74E2CBB3-2E78-4F9F-81F6-61148AE3E9A7}"/>
          </ac:cxnSpMkLst>
        </pc:cxnChg>
        <pc:cxnChg chg="del">
          <ac:chgData name="Roger Halbheer" userId="a256a7e3-d8e1-4cbe-a365-586ae11378d1" providerId="ADAL" clId="{FC5DC06E-B9A1-4220-93B5-A1BD01C4D7F0}" dt="2022-02-17T10:45:20.544" v="33" actId="478"/>
          <ac:cxnSpMkLst>
            <pc:docMk/>
            <pc:sldMk cId="803311512" sldId="2076136044"/>
            <ac:cxnSpMk id="447" creationId="{9F929B12-B5CD-4123-98D0-884759DAD5EB}"/>
          </ac:cxnSpMkLst>
        </pc:cxnChg>
        <pc:cxnChg chg="del">
          <ac:chgData name="Roger Halbheer" userId="a256a7e3-d8e1-4cbe-a365-586ae11378d1" providerId="ADAL" clId="{FC5DC06E-B9A1-4220-93B5-A1BD01C4D7F0}" dt="2022-02-17T10:45:20.544" v="33" actId="478"/>
          <ac:cxnSpMkLst>
            <pc:docMk/>
            <pc:sldMk cId="803311512" sldId="2076136044"/>
            <ac:cxnSpMk id="448" creationId="{40BE126B-7DD0-40B3-90B7-A50579A1F239}"/>
          </ac:cxnSpMkLst>
        </pc:cxnChg>
        <pc:cxnChg chg="del">
          <ac:chgData name="Roger Halbheer" userId="a256a7e3-d8e1-4cbe-a365-586ae11378d1" providerId="ADAL" clId="{FC5DC06E-B9A1-4220-93B5-A1BD01C4D7F0}" dt="2022-02-17T10:45:20.544" v="33" actId="478"/>
          <ac:cxnSpMkLst>
            <pc:docMk/>
            <pc:sldMk cId="803311512" sldId="2076136044"/>
            <ac:cxnSpMk id="477" creationId="{0C9C5D87-D3E5-441F-A48F-9C02963FB2D4}"/>
          </ac:cxnSpMkLst>
        </pc:cxnChg>
        <pc:cxnChg chg="del">
          <ac:chgData name="Roger Halbheer" userId="a256a7e3-d8e1-4cbe-a365-586ae11378d1" providerId="ADAL" clId="{FC5DC06E-B9A1-4220-93B5-A1BD01C4D7F0}" dt="2022-02-17T10:45:20.544" v="33" actId="478"/>
          <ac:cxnSpMkLst>
            <pc:docMk/>
            <pc:sldMk cId="803311512" sldId="2076136044"/>
            <ac:cxnSpMk id="494" creationId="{81C76971-7242-424B-B41B-C4A00F7522CF}"/>
          </ac:cxnSpMkLst>
        </pc:cxnChg>
        <pc:cxnChg chg="del">
          <ac:chgData name="Roger Halbheer" userId="a256a7e3-d8e1-4cbe-a365-586ae11378d1" providerId="ADAL" clId="{FC5DC06E-B9A1-4220-93B5-A1BD01C4D7F0}" dt="2022-02-17T10:45:20.544" v="33" actId="478"/>
          <ac:cxnSpMkLst>
            <pc:docMk/>
            <pc:sldMk cId="803311512" sldId="2076136044"/>
            <ac:cxnSpMk id="496" creationId="{A5F52DE9-89D9-41DD-B66B-E1107130D077}"/>
          </ac:cxnSpMkLst>
        </pc:cxnChg>
        <pc:cxnChg chg="del">
          <ac:chgData name="Roger Halbheer" userId="a256a7e3-d8e1-4cbe-a365-586ae11378d1" providerId="ADAL" clId="{FC5DC06E-B9A1-4220-93B5-A1BD01C4D7F0}" dt="2022-02-17T10:45:20.544" v="33" actId="478"/>
          <ac:cxnSpMkLst>
            <pc:docMk/>
            <pc:sldMk cId="803311512" sldId="2076136044"/>
            <ac:cxnSpMk id="498" creationId="{4640D612-682D-481D-8592-9521049FE7CB}"/>
          </ac:cxnSpMkLst>
        </pc:cxnChg>
        <pc:cxnChg chg="add mod">
          <ac:chgData name="Roger Halbheer" userId="a256a7e3-d8e1-4cbe-a365-586ae11378d1" providerId="ADAL" clId="{FC5DC06E-B9A1-4220-93B5-A1BD01C4D7F0}" dt="2022-02-17T10:45:51.488" v="39"/>
          <ac:cxnSpMkLst>
            <pc:docMk/>
            <pc:sldMk cId="803311512" sldId="2076136044"/>
            <ac:cxnSpMk id="516" creationId="{3EBFD762-A199-4EFD-9071-44BC4BB63D27}"/>
          </ac:cxnSpMkLst>
        </pc:cxnChg>
        <pc:cxnChg chg="add mod">
          <ac:chgData name="Roger Halbheer" userId="a256a7e3-d8e1-4cbe-a365-586ae11378d1" providerId="ADAL" clId="{FC5DC06E-B9A1-4220-93B5-A1BD01C4D7F0}" dt="2022-02-17T10:45:51.488" v="39"/>
          <ac:cxnSpMkLst>
            <pc:docMk/>
            <pc:sldMk cId="803311512" sldId="2076136044"/>
            <ac:cxnSpMk id="521" creationId="{7F2BE1B9-A9C1-4FEA-BE04-BD164CCAF9B1}"/>
          </ac:cxnSpMkLst>
        </pc:cxnChg>
        <pc:cxnChg chg="add mod">
          <ac:chgData name="Roger Halbheer" userId="a256a7e3-d8e1-4cbe-a365-586ae11378d1" providerId="ADAL" clId="{FC5DC06E-B9A1-4220-93B5-A1BD01C4D7F0}" dt="2022-02-17T10:45:51.488" v="39"/>
          <ac:cxnSpMkLst>
            <pc:docMk/>
            <pc:sldMk cId="803311512" sldId="2076136044"/>
            <ac:cxnSpMk id="532" creationId="{EF08CB92-7B9A-481B-A02A-D025EF3499A9}"/>
          </ac:cxnSpMkLst>
        </pc:cxnChg>
        <pc:cxnChg chg="mod">
          <ac:chgData name="Roger Halbheer" userId="a256a7e3-d8e1-4cbe-a365-586ae11378d1" providerId="ADAL" clId="{FC5DC06E-B9A1-4220-93B5-A1BD01C4D7F0}" dt="2022-02-17T10:45:51.488" v="39"/>
          <ac:cxnSpMkLst>
            <pc:docMk/>
            <pc:sldMk cId="803311512" sldId="2076136044"/>
            <ac:cxnSpMk id="553" creationId="{D4A033C1-0187-407D-A0AE-45413F1CC86D}"/>
          </ac:cxnSpMkLst>
        </pc:cxnChg>
        <pc:cxnChg chg="mod">
          <ac:chgData name="Roger Halbheer" userId="a256a7e3-d8e1-4cbe-a365-586ae11378d1" providerId="ADAL" clId="{FC5DC06E-B9A1-4220-93B5-A1BD01C4D7F0}" dt="2022-02-17T10:45:51.488" v="39"/>
          <ac:cxnSpMkLst>
            <pc:docMk/>
            <pc:sldMk cId="803311512" sldId="2076136044"/>
            <ac:cxnSpMk id="583" creationId="{9702E9C6-EC41-4855-9824-E7EAB46AFEFC}"/>
          </ac:cxnSpMkLst>
        </pc:cxnChg>
        <pc:cxnChg chg="del">
          <ac:chgData name="Roger Halbheer" userId="a256a7e3-d8e1-4cbe-a365-586ae11378d1" providerId="ADAL" clId="{FC5DC06E-B9A1-4220-93B5-A1BD01C4D7F0}" dt="2022-02-17T10:45:20.544" v="33" actId="478"/>
          <ac:cxnSpMkLst>
            <pc:docMk/>
            <pc:sldMk cId="803311512" sldId="2076136044"/>
            <ac:cxnSpMk id="604" creationId="{AF94A2B3-88DE-47DB-AE5C-8F5195450070}"/>
          </ac:cxnSpMkLst>
        </pc:cxnChg>
        <pc:cxnChg chg="del">
          <ac:chgData name="Roger Halbheer" userId="a256a7e3-d8e1-4cbe-a365-586ae11378d1" providerId="ADAL" clId="{FC5DC06E-B9A1-4220-93B5-A1BD01C4D7F0}" dt="2022-02-17T10:45:20.544" v="33" actId="478"/>
          <ac:cxnSpMkLst>
            <pc:docMk/>
            <pc:sldMk cId="803311512" sldId="2076136044"/>
            <ac:cxnSpMk id="605" creationId="{B461EB3D-9C2B-43B6-A540-E284670377B5}"/>
          </ac:cxnSpMkLst>
        </pc:cxnChg>
        <pc:cxnChg chg="del">
          <ac:chgData name="Roger Halbheer" userId="a256a7e3-d8e1-4cbe-a365-586ae11378d1" providerId="ADAL" clId="{FC5DC06E-B9A1-4220-93B5-A1BD01C4D7F0}" dt="2022-02-17T10:45:20.544" v="33" actId="478"/>
          <ac:cxnSpMkLst>
            <pc:docMk/>
            <pc:sldMk cId="803311512" sldId="2076136044"/>
            <ac:cxnSpMk id="606" creationId="{D693F0F7-8EF0-4904-AC88-D7FD61CB99A2}"/>
          </ac:cxnSpMkLst>
        </pc:cxnChg>
        <pc:cxnChg chg="add mod">
          <ac:chgData name="Roger Halbheer" userId="a256a7e3-d8e1-4cbe-a365-586ae11378d1" providerId="ADAL" clId="{FC5DC06E-B9A1-4220-93B5-A1BD01C4D7F0}" dt="2022-02-17T10:45:51.488" v="39"/>
          <ac:cxnSpMkLst>
            <pc:docMk/>
            <pc:sldMk cId="803311512" sldId="2076136044"/>
            <ac:cxnSpMk id="655" creationId="{AF69ADEB-AE46-495E-AD86-A29A5B692A59}"/>
          </ac:cxnSpMkLst>
        </pc:cxnChg>
        <pc:cxnChg chg="add mod">
          <ac:chgData name="Roger Halbheer" userId="a256a7e3-d8e1-4cbe-a365-586ae11378d1" providerId="ADAL" clId="{FC5DC06E-B9A1-4220-93B5-A1BD01C4D7F0}" dt="2022-02-17T10:45:51.488" v="39"/>
          <ac:cxnSpMkLst>
            <pc:docMk/>
            <pc:sldMk cId="803311512" sldId="2076136044"/>
            <ac:cxnSpMk id="658" creationId="{3132E5CA-CBA1-4AF6-80D3-EC9368062B43}"/>
          </ac:cxnSpMkLst>
        </pc:cxnChg>
      </pc:sldChg>
      <pc:sldChg chg="addSp delSp modSp mod delAnim modAnim">
        <pc:chgData name="Roger Halbheer" userId="a256a7e3-d8e1-4cbe-a365-586ae11378d1" providerId="ADAL" clId="{FC5DC06E-B9A1-4220-93B5-A1BD01C4D7F0}" dt="2022-02-17T10:50:44.579" v="70" actId="1035"/>
        <pc:sldMkLst>
          <pc:docMk/>
          <pc:sldMk cId="1250489730" sldId="2076136051"/>
        </pc:sldMkLst>
        <pc:spChg chg="add del mod">
          <ac:chgData name="Roger Halbheer" userId="a256a7e3-d8e1-4cbe-a365-586ae11378d1" providerId="ADAL" clId="{FC5DC06E-B9A1-4220-93B5-A1BD01C4D7F0}" dt="2022-02-17T10:47:16.852" v="48"/>
          <ac:spMkLst>
            <pc:docMk/>
            <pc:sldMk cId="1250489730" sldId="2076136051"/>
            <ac:spMk id="170" creationId="{3B90FCA5-A898-4282-8337-ACE628D657D1}"/>
          </ac:spMkLst>
        </pc:spChg>
        <pc:spChg chg="add del mod">
          <ac:chgData name="Roger Halbheer" userId="a256a7e3-d8e1-4cbe-a365-586ae11378d1" providerId="ADAL" clId="{FC5DC06E-B9A1-4220-93B5-A1BD01C4D7F0}" dt="2022-02-17T10:47:16.852" v="48"/>
          <ac:spMkLst>
            <pc:docMk/>
            <pc:sldMk cId="1250489730" sldId="2076136051"/>
            <ac:spMk id="171" creationId="{C30893F7-C175-4E2E-91E7-CE66DCADA887}"/>
          </ac:spMkLst>
        </pc:spChg>
        <pc:spChg chg="add del mod">
          <ac:chgData name="Roger Halbheer" userId="a256a7e3-d8e1-4cbe-a365-586ae11378d1" providerId="ADAL" clId="{FC5DC06E-B9A1-4220-93B5-A1BD01C4D7F0}" dt="2022-02-17T10:47:16.852" v="48"/>
          <ac:spMkLst>
            <pc:docMk/>
            <pc:sldMk cId="1250489730" sldId="2076136051"/>
            <ac:spMk id="172" creationId="{6E8A2A67-8B17-4132-AC19-FCFD6CAF973E}"/>
          </ac:spMkLst>
        </pc:spChg>
        <pc:spChg chg="mod">
          <ac:chgData name="Roger Halbheer" userId="a256a7e3-d8e1-4cbe-a365-586ae11378d1" providerId="ADAL" clId="{FC5DC06E-B9A1-4220-93B5-A1BD01C4D7F0}" dt="2022-02-17T10:47:12.599" v="45"/>
          <ac:spMkLst>
            <pc:docMk/>
            <pc:sldMk cId="1250489730" sldId="2076136051"/>
            <ac:spMk id="174" creationId="{8A8DAB23-B76D-406B-B02B-181FE5AFB125}"/>
          </ac:spMkLst>
        </pc:spChg>
        <pc:spChg chg="mod">
          <ac:chgData name="Roger Halbheer" userId="a256a7e3-d8e1-4cbe-a365-586ae11378d1" providerId="ADAL" clId="{FC5DC06E-B9A1-4220-93B5-A1BD01C4D7F0}" dt="2022-02-17T10:47:12.599" v="45"/>
          <ac:spMkLst>
            <pc:docMk/>
            <pc:sldMk cId="1250489730" sldId="2076136051"/>
            <ac:spMk id="176" creationId="{FAA234A4-AA10-4ED8-BE89-1BD51BC823D1}"/>
          </ac:spMkLst>
        </pc:spChg>
        <pc:spChg chg="mod">
          <ac:chgData name="Roger Halbheer" userId="a256a7e3-d8e1-4cbe-a365-586ae11378d1" providerId="ADAL" clId="{FC5DC06E-B9A1-4220-93B5-A1BD01C4D7F0}" dt="2022-02-17T10:47:12.599" v="45"/>
          <ac:spMkLst>
            <pc:docMk/>
            <pc:sldMk cId="1250489730" sldId="2076136051"/>
            <ac:spMk id="177" creationId="{07EE3206-0A30-4EC9-9A3F-BDCCDF8E1958}"/>
          </ac:spMkLst>
        </pc:spChg>
        <pc:spChg chg="mod">
          <ac:chgData name="Roger Halbheer" userId="a256a7e3-d8e1-4cbe-a365-586ae11378d1" providerId="ADAL" clId="{FC5DC06E-B9A1-4220-93B5-A1BD01C4D7F0}" dt="2022-02-17T10:47:12.599" v="45"/>
          <ac:spMkLst>
            <pc:docMk/>
            <pc:sldMk cId="1250489730" sldId="2076136051"/>
            <ac:spMk id="179" creationId="{0704568F-CE3F-48BB-9A21-57C30FFE8E25}"/>
          </ac:spMkLst>
        </pc:spChg>
        <pc:spChg chg="mod">
          <ac:chgData name="Roger Halbheer" userId="a256a7e3-d8e1-4cbe-a365-586ae11378d1" providerId="ADAL" clId="{FC5DC06E-B9A1-4220-93B5-A1BD01C4D7F0}" dt="2022-02-17T10:47:12.599" v="45"/>
          <ac:spMkLst>
            <pc:docMk/>
            <pc:sldMk cId="1250489730" sldId="2076136051"/>
            <ac:spMk id="189" creationId="{020638DC-D1D7-499A-B12F-ACB4646EA427}"/>
          </ac:spMkLst>
        </pc:spChg>
        <pc:spChg chg="mod">
          <ac:chgData name="Roger Halbheer" userId="a256a7e3-d8e1-4cbe-a365-586ae11378d1" providerId="ADAL" clId="{FC5DC06E-B9A1-4220-93B5-A1BD01C4D7F0}" dt="2022-02-17T10:47:12.599" v="45"/>
          <ac:spMkLst>
            <pc:docMk/>
            <pc:sldMk cId="1250489730" sldId="2076136051"/>
            <ac:spMk id="190" creationId="{7443535A-9344-450D-93D5-7C5B0F75B66A}"/>
          </ac:spMkLst>
        </pc:spChg>
        <pc:spChg chg="mod">
          <ac:chgData name="Roger Halbheer" userId="a256a7e3-d8e1-4cbe-a365-586ae11378d1" providerId="ADAL" clId="{FC5DC06E-B9A1-4220-93B5-A1BD01C4D7F0}" dt="2022-02-17T10:47:12.599" v="45"/>
          <ac:spMkLst>
            <pc:docMk/>
            <pc:sldMk cId="1250489730" sldId="2076136051"/>
            <ac:spMk id="191" creationId="{5A5DDE4C-EA5F-4404-A907-72C304FA510B}"/>
          </ac:spMkLst>
        </pc:spChg>
        <pc:spChg chg="mod">
          <ac:chgData name="Roger Halbheer" userId="a256a7e3-d8e1-4cbe-a365-586ae11378d1" providerId="ADAL" clId="{FC5DC06E-B9A1-4220-93B5-A1BD01C4D7F0}" dt="2022-02-17T10:47:12.599" v="45"/>
          <ac:spMkLst>
            <pc:docMk/>
            <pc:sldMk cId="1250489730" sldId="2076136051"/>
            <ac:spMk id="192" creationId="{1233A31F-339B-4BA5-B422-3277102180DD}"/>
          </ac:spMkLst>
        </pc:spChg>
        <pc:spChg chg="mod">
          <ac:chgData name="Roger Halbheer" userId="a256a7e3-d8e1-4cbe-a365-586ae11378d1" providerId="ADAL" clId="{FC5DC06E-B9A1-4220-93B5-A1BD01C4D7F0}" dt="2022-02-17T10:47:12.599" v="45"/>
          <ac:spMkLst>
            <pc:docMk/>
            <pc:sldMk cId="1250489730" sldId="2076136051"/>
            <ac:spMk id="193" creationId="{E15FF4DD-8796-4D9F-A3A6-32199E96216D}"/>
          </ac:spMkLst>
        </pc:spChg>
        <pc:spChg chg="add del mod">
          <ac:chgData name="Roger Halbheer" userId="a256a7e3-d8e1-4cbe-a365-586ae11378d1" providerId="ADAL" clId="{FC5DC06E-B9A1-4220-93B5-A1BD01C4D7F0}" dt="2022-02-17T10:47:16.852" v="48"/>
          <ac:spMkLst>
            <pc:docMk/>
            <pc:sldMk cId="1250489730" sldId="2076136051"/>
            <ac:spMk id="195" creationId="{F35ABFFC-F4DD-4B44-9291-EACF17E52ED1}"/>
          </ac:spMkLst>
        </pc:spChg>
        <pc:spChg chg="add del mod">
          <ac:chgData name="Roger Halbheer" userId="a256a7e3-d8e1-4cbe-a365-586ae11378d1" providerId="ADAL" clId="{FC5DC06E-B9A1-4220-93B5-A1BD01C4D7F0}" dt="2022-02-17T10:47:16.852" v="48"/>
          <ac:spMkLst>
            <pc:docMk/>
            <pc:sldMk cId="1250489730" sldId="2076136051"/>
            <ac:spMk id="196" creationId="{6CBEA2DB-B896-4F09-989C-9CAD38D07403}"/>
          </ac:spMkLst>
        </pc:spChg>
        <pc:spChg chg="add del mod">
          <ac:chgData name="Roger Halbheer" userId="a256a7e3-d8e1-4cbe-a365-586ae11378d1" providerId="ADAL" clId="{FC5DC06E-B9A1-4220-93B5-A1BD01C4D7F0}" dt="2022-02-17T10:47:16.852" v="48"/>
          <ac:spMkLst>
            <pc:docMk/>
            <pc:sldMk cId="1250489730" sldId="2076136051"/>
            <ac:spMk id="197" creationId="{22C3A0A5-AAF6-4EF9-A031-464BEF90F0DF}"/>
          </ac:spMkLst>
        </pc:spChg>
        <pc:spChg chg="add del mod">
          <ac:chgData name="Roger Halbheer" userId="a256a7e3-d8e1-4cbe-a365-586ae11378d1" providerId="ADAL" clId="{FC5DC06E-B9A1-4220-93B5-A1BD01C4D7F0}" dt="2022-02-17T10:47:16.852" v="48"/>
          <ac:spMkLst>
            <pc:docMk/>
            <pc:sldMk cId="1250489730" sldId="2076136051"/>
            <ac:spMk id="198" creationId="{15B444FC-939E-4155-920E-5EDE1C293F51}"/>
          </ac:spMkLst>
        </pc:spChg>
        <pc:spChg chg="add del mod">
          <ac:chgData name="Roger Halbheer" userId="a256a7e3-d8e1-4cbe-a365-586ae11378d1" providerId="ADAL" clId="{FC5DC06E-B9A1-4220-93B5-A1BD01C4D7F0}" dt="2022-02-17T10:47:16.852" v="48"/>
          <ac:spMkLst>
            <pc:docMk/>
            <pc:sldMk cId="1250489730" sldId="2076136051"/>
            <ac:spMk id="200" creationId="{32555DDB-4DF1-4714-93D9-22F1A0218248}"/>
          </ac:spMkLst>
        </pc:spChg>
        <pc:spChg chg="mod">
          <ac:chgData name="Roger Halbheer" userId="a256a7e3-d8e1-4cbe-a365-586ae11378d1" providerId="ADAL" clId="{FC5DC06E-B9A1-4220-93B5-A1BD01C4D7F0}" dt="2022-02-17T10:47:12.599" v="45"/>
          <ac:spMkLst>
            <pc:docMk/>
            <pc:sldMk cId="1250489730" sldId="2076136051"/>
            <ac:spMk id="208" creationId="{FBFACC82-3731-4FF8-8E9C-9D8EB353846A}"/>
          </ac:spMkLst>
        </pc:spChg>
        <pc:spChg chg="mod">
          <ac:chgData name="Roger Halbheer" userId="a256a7e3-d8e1-4cbe-a365-586ae11378d1" providerId="ADAL" clId="{FC5DC06E-B9A1-4220-93B5-A1BD01C4D7F0}" dt="2022-02-17T10:47:12.599" v="45"/>
          <ac:spMkLst>
            <pc:docMk/>
            <pc:sldMk cId="1250489730" sldId="2076136051"/>
            <ac:spMk id="209" creationId="{D8764275-1D95-4CA0-9BEC-20BE56289BA0}"/>
          </ac:spMkLst>
        </pc:spChg>
        <pc:spChg chg="mod">
          <ac:chgData name="Roger Halbheer" userId="a256a7e3-d8e1-4cbe-a365-586ae11378d1" providerId="ADAL" clId="{FC5DC06E-B9A1-4220-93B5-A1BD01C4D7F0}" dt="2022-02-17T10:47:12.599" v="45"/>
          <ac:spMkLst>
            <pc:docMk/>
            <pc:sldMk cId="1250489730" sldId="2076136051"/>
            <ac:spMk id="210" creationId="{C8896513-EBEC-414B-BA33-4083221185ED}"/>
          </ac:spMkLst>
        </pc:spChg>
        <pc:spChg chg="mod">
          <ac:chgData name="Roger Halbheer" userId="a256a7e3-d8e1-4cbe-a365-586ae11378d1" providerId="ADAL" clId="{FC5DC06E-B9A1-4220-93B5-A1BD01C4D7F0}" dt="2022-02-17T10:47:12.599" v="45"/>
          <ac:spMkLst>
            <pc:docMk/>
            <pc:sldMk cId="1250489730" sldId="2076136051"/>
            <ac:spMk id="211" creationId="{FC719396-CFFD-46D5-8315-BCD37862D051}"/>
          </ac:spMkLst>
        </pc:spChg>
        <pc:spChg chg="mod">
          <ac:chgData name="Roger Halbheer" userId="a256a7e3-d8e1-4cbe-a365-586ae11378d1" providerId="ADAL" clId="{FC5DC06E-B9A1-4220-93B5-A1BD01C4D7F0}" dt="2022-02-17T10:47:12.599" v="45"/>
          <ac:spMkLst>
            <pc:docMk/>
            <pc:sldMk cId="1250489730" sldId="2076136051"/>
            <ac:spMk id="213" creationId="{58C2B35F-EBC2-49B5-81E2-496CA92DE314}"/>
          </ac:spMkLst>
        </pc:spChg>
        <pc:spChg chg="mod">
          <ac:chgData name="Roger Halbheer" userId="a256a7e3-d8e1-4cbe-a365-586ae11378d1" providerId="ADAL" clId="{FC5DC06E-B9A1-4220-93B5-A1BD01C4D7F0}" dt="2022-02-17T10:47:12.599" v="45"/>
          <ac:spMkLst>
            <pc:docMk/>
            <pc:sldMk cId="1250489730" sldId="2076136051"/>
            <ac:spMk id="214" creationId="{55DCA01C-DFA3-4307-AD9A-423ED95ED132}"/>
          </ac:spMkLst>
        </pc:spChg>
        <pc:spChg chg="mod">
          <ac:chgData name="Roger Halbheer" userId="a256a7e3-d8e1-4cbe-a365-586ae11378d1" providerId="ADAL" clId="{FC5DC06E-B9A1-4220-93B5-A1BD01C4D7F0}" dt="2022-02-17T10:47:12.599" v="45"/>
          <ac:spMkLst>
            <pc:docMk/>
            <pc:sldMk cId="1250489730" sldId="2076136051"/>
            <ac:spMk id="215" creationId="{F956D9EF-8DC0-4452-AB9B-E6465350A948}"/>
          </ac:spMkLst>
        </pc:spChg>
        <pc:spChg chg="mod">
          <ac:chgData name="Roger Halbheer" userId="a256a7e3-d8e1-4cbe-a365-586ae11378d1" providerId="ADAL" clId="{FC5DC06E-B9A1-4220-93B5-A1BD01C4D7F0}" dt="2022-02-17T10:47:12.599" v="45"/>
          <ac:spMkLst>
            <pc:docMk/>
            <pc:sldMk cId="1250489730" sldId="2076136051"/>
            <ac:spMk id="216" creationId="{444E1FDB-937E-46CF-90E5-574A74AA0DCA}"/>
          </ac:spMkLst>
        </pc:spChg>
        <pc:spChg chg="mod">
          <ac:chgData name="Roger Halbheer" userId="a256a7e3-d8e1-4cbe-a365-586ae11378d1" providerId="ADAL" clId="{FC5DC06E-B9A1-4220-93B5-A1BD01C4D7F0}" dt="2022-02-17T10:47:12.599" v="45"/>
          <ac:spMkLst>
            <pc:docMk/>
            <pc:sldMk cId="1250489730" sldId="2076136051"/>
            <ac:spMk id="217" creationId="{A3CFE7A7-A766-4D1D-80FC-71DBC3C6F13B}"/>
          </ac:spMkLst>
        </pc:spChg>
        <pc:spChg chg="mod">
          <ac:chgData name="Roger Halbheer" userId="a256a7e3-d8e1-4cbe-a365-586ae11378d1" providerId="ADAL" clId="{FC5DC06E-B9A1-4220-93B5-A1BD01C4D7F0}" dt="2022-02-17T10:47:12.599" v="45"/>
          <ac:spMkLst>
            <pc:docMk/>
            <pc:sldMk cId="1250489730" sldId="2076136051"/>
            <ac:spMk id="219" creationId="{D8CFD876-D72D-48BA-B53B-5E39AB8A8142}"/>
          </ac:spMkLst>
        </pc:spChg>
        <pc:spChg chg="mod">
          <ac:chgData name="Roger Halbheer" userId="a256a7e3-d8e1-4cbe-a365-586ae11378d1" providerId="ADAL" clId="{FC5DC06E-B9A1-4220-93B5-A1BD01C4D7F0}" dt="2022-02-17T10:47:12.599" v="45"/>
          <ac:spMkLst>
            <pc:docMk/>
            <pc:sldMk cId="1250489730" sldId="2076136051"/>
            <ac:spMk id="221" creationId="{C9A9EB85-940A-416B-B12B-C9C1BE53DFB2}"/>
          </ac:spMkLst>
        </pc:spChg>
        <pc:spChg chg="mod">
          <ac:chgData name="Roger Halbheer" userId="a256a7e3-d8e1-4cbe-a365-586ae11378d1" providerId="ADAL" clId="{FC5DC06E-B9A1-4220-93B5-A1BD01C4D7F0}" dt="2022-02-17T10:47:12.599" v="45"/>
          <ac:spMkLst>
            <pc:docMk/>
            <pc:sldMk cId="1250489730" sldId="2076136051"/>
            <ac:spMk id="222" creationId="{CF0BF051-CFAB-4B1B-A79D-C155055D04E7}"/>
          </ac:spMkLst>
        </pc:spChg>
        <pc:spChg chg="mod">
          <ac:chgData name="Roger Halbheer" userId="a256a7e3-d8e1-4cbe-a365-586ae11378d1" providerId="ADAL" clId="{FC5DC06E-B9A1-4220-93B5-A1BD01C4D7F0}" dt="2022-02-17T10:47:12.599" v="45"/>
          <ac:spMkLst>
            <pc:docMk/>
            <pc:sldMk cId="1250489730" sldId="2076136051"/>
            <ac:spMk id="223" creationId="{D47FAC5B-1391-429B-AB24-A84E68B92254}"/>
          </ac:spMkLst>
        </pc:spChg>
        <pc:spChg chg="mod">
          <ac:chgData name="Roger Halbheer" userId="a256a7e3-d8e1-4cbe-a365-586ae11378d1" providerId="ADAL" clId="{FC5DC06E-B9A1-4220-93B5-A1BD01C4D7F0}" dt="2022-02-17T10:47:12.599" v="45"/>
          <ac:spMkLst>
            <pc:docMk/>
            <pc:sldMk cId="1250489730" sldId="2076136051"/>
            <ac:spMk id="224" creationId="{6AD8B177-329E-44BF-BC5A-E66108C3438C}"/>
          </ac:spMkLst>
        </pc:spChg>
        <pc:spChg chg="mod">
          <ac:chgData name="Roger Halbheer" userId="a256a7e3-d8e1-4cbe-a365-586ae11378d1" providerId="ADAL" clId="{FC5DC06E-B9A1-4220-93B5-A1BD01C4D7F0}" dt="2022-02-17T10:47:12.599" v="45"/>
          <ac:spMkLst>
            <pc:docMk/>
            <pc:sldMk cId="1250489730" sldId="2076136051"/>
            <ac:spMk id="225" creationId="{CCBA3514-A45B-477C-906C-F457F938A1DF}"/>
          </ac:spMkLst>
        </pc:spChg>
        <pc:spChg chg="mod">
          <ac:chgData name="Roger Halbheer" userId="a256a7e3-d8e1-4cbe-a365-586ae11378d1" providerId="ADAL" clId="{FC5DC06E-B9A1-4220-93B5-A1BD01C4D7F0}" dt="2022-02-17T10:47:12.599" v="45"/>
          <ac:spMkLst>
            <pc:docMk/>
            <pc:sldMk cId="1250489730" sldId="2076136051"/>
            <ac:spMk id="226" creationId="{74867954-B1B1-49AB-8DDE-8558583C62A5}"/>
          </ac:spMkLst>
        </pc:spChg>
        <pc:spChg chg="mod">
          <ac:chgData name="Roger Halbheer" userId="a256a7e3-d8e1-4cbe-a365-586ae11378d1" providerId="ADAL" clId="{FC5DC06E-B9A1-4220-93B5-A1BD01C4D7F0}" dt="2022-02-17T10:47:12.599" v="45"/>
          <ac:spMkLst>
            <pc:docMk/>
            <pc:sldMk cId="1250489730" sldId="2076136051"/>
            <ac:spMk id="227" creationId="{13E349D3-8F8A-4410-B9BD-BD0EFFDD8AF6}"/>
          </ac:spMkLst>
        </pc:spChg>
        <pc:spChg chg="mod">
          <ac:chgData name="Roger Halbheer" userId="a256a7e3-d8e1-4cbe-a365-586ae11378d1" providerId="ADAL" clId="{FC5DC06E-B9A1-4220-93B5-A1BD01C4D7F0}" dt="2022-02-17T10:47:12.599" v="45"/>
          <ac:spMkLst>
            <pc:docMk/>
            <pc:sldMk cId="1250489730" sldId="2076136051"/>
            <ac:spMk id="228" creationId="{9DE638E6-97CD-4E2E-8AEE-14289EB305CF}"/>
          </ac:spMkLst>
        </pc:spChg>
        <pc:spChg chg="mod">
          <ac:chgData name="Roger Halbheer" userId="a256a7e3-d8e1-4cbe-a365-586ae11378d1" providerId="ADAL" clId="{FC5DC06E-B9A1-4220-93B5-A1BD01C4D7F0}" dt="2022-02-17T10:47:12.599" v="45"/>
          <ac:spMkLst>
            <pc:docMk/>
            <pc:sldMk cId="1250489730" sldId="2076136051"/>
            <ac:spMk id="229" creationId="{F2408F2A-33C3-41B2-A8C9-FABE84326AFF}"/>
          </ac:spMkLst>
        </pc:spChg>
        <pc:spChg chg="mod">
          <ac:chgData name="Roger Halbheer" userId="a256a7e3-d8e1-4cbe-a365-586ae11378d1" providerId="ADAL" clId="{FC5DC06E-B9A1-4220-93B5-A1BD01C4D7F0}" dt="2022-02-17T10:47:12.599" v="45"/>
          <ac:spMkLst>
            <pc:docMk/>
            <pc:sldMk cId="1250489730" sldId="2076136051"/>
            <ac:spMk id="231" creationId="{FA348C66-EC8E-4CB7-820F-D9C29909E5C1}"/>
          </ac:spMkLst>
        </pc:spChg>
        <pc:spChg chg="mod">
          <ac:chgData name="Roger Halbheer" userId="a256a7e3-d8e1-4cbe-a365-586ae11378d1" providerId="ADAL" clId="{FC5DC06E-B9A1-4220-93B5-A1BD01C4D7F0}" dt="2022-02-17T10:47:12.599" v="45"/>
          <ac:spMkLst>
            <pc:docMk/>
            <pc:sldMk cId="1250489730" sldId="2076136051"/>
            <ac:spMk id="233" creationId="{A176D62F-DD1C-49EC-AC98-635203B632D1}"/>
          </ac:spMkLst>
        </pc:spChg>
        <pc:spChg chg="mod">
          <ac:chgData name="Roger Halbheer" userId="a256a7e3-d8e1-4cbe-a365-586ae11378d1" providerId="ADAL" clId="{FC5DC06E-B9A1-4220-93B5-A1BD01C4D7F0}" dt="2022-02-17T10:47:12.599" v="45"/>
          <ac:spMkLst>
            <pc:docMk/>
            <pc:sldMk cId="1250489730" sldId="2076136051"/>
            <ac:spMk id="234" creationId="{1AA83413-D964-48C6-BAD4-9FA9987FBC69}"/>
          </ac:spMkLst>
        </pc:spChg>
        <pc:spChg chg="mod">
          <ac:chgData name="Roger Halbheer" userId="a256a7e3-d8e1-4cbe-a365-586ae11378d1" providerId="ADAL" clId="{FC5DC06E-B9A1-4220-93B5-A1BD01C4D7F0}" dt="2022-02-17T10:47:12.599" v="45"/>
          <ac:spMkLst>
            <pc:docMk/>
            <pc:sldMk cId="1250489730" sldId="2076136051"/>
            <ac:spMk id="235" creationId="{2231845E-73D9-48E4-9BEC-0A6E72B61204}"/>
          </ac:spMkLst>
        </pc:spChg>
        <pc:spChg chg="mod">
          <ac:chgData name="Roger Halbheer" userId="a256a7e3-d8e1-4cbe-a365-586ae11378d1" providerId="ADAL" clId="{FC5DC06E-B9A1-4220-93B5-A1BD01C4D7F0}" dt="2022-02-17T10:47:12.599" v="45"/>
          <ac:spMkLst>
            <pc:docMk/>
            <pc:sldMk cId="1250489730" sldId="2076136051"/>
            <ac:spMk id="237" creationId="{4F941845-1311-4FAA-9AD1-3D1E8548B475}"/>
          </ac:spMkLst>
        </pc:spChg>
        <pc:spChg chg="mod">
          <ac:chgData name="Roger Halbheer" userId="a256a7e3-d8e1-4cbe-a365-586ae11378d1" providerId="ADAL" clId="{FC5DC06E-B9A1-4220-93B5-A1BD01C4D7F0}" dt="2022-02-17T10:47:12.599" v="45"/>
          <ac:spMkLst>
            <pc:docMk/>
            <pc:sldMk cId="1250489730" sldId="2076136051"/>
            <ac:spMk id="239" creationId="{A1AE20E6-F37E-4593-96D6-0942C49EFA0B}"/>
          </ac:spMkLst>
        </pc:spChg>
        <pc:spChg chg="mod">
          <ac:chgData name="Roger Halbheer" userId="a256a7e3-d8e1-4cbe-a365-586ae11378d1" providerId="ADAL" clId="{FC5DC06E-B9A1-4220-93B5-A1BD01C4D7F0}" dt="2022-02-17T10:47:12.599" v="45"/>
          <ac:spMkLst>
            <pc:docMk/>
            <pc:sldMk cId="1250489730" sldId="2076136051"/>
            <ac:spMk id="240" creationId="{9C60F788-7677-4949-893E-E1282B2D24BE}"/>
          </ac:spMkLst>
        </pc:spChg>
        <pc:spChg chg="mod">
          <ac:chgData name="Roger Halbheer" userId="a256a7e3-d8e1-4cbe-a365-586ae11378d1" providerId="ADAL" clId="{FC5DC06E-B9A1-4220-93B5-A1BD01C4D7F0}" dt="2022-02-17T10:47:12.599" v="45"/>
          <ac:spMkLst>
            <pc:docMk/>
            <pc:sldMk cId="1250489730" sldId="2076136051"/>
            <ac:spMk id="241" creationId="{9259F3BF-AB6E-467F-9F82-05FB45B2C37C}"/>
          </ac:spMkLst>
        </pc:spChg>
        <pc:spChg chg="mod">
          <ac:chgData name="Roger Halbheer" userId="a256a7e3-d8e1-4cbe-a365-586ae11378d1" providerId="ADAL" clId="{FC5DC06E-B9A1-4220-93B5-A1BD01C4D7F0}" dt="2022-02-17T10:47:12.599" v="45"/>
          <ac:spMkLst>
            <pc:docMk/>
            <pc:sldMk cId="1250489730" sldId="2076136051"/>
            <ac:spMk id="242" creationId="{4638DEE3-DA79-454E-987F-B7788839AF3D}"/>
          </ac:spMkLst>
        </pc:spChg>
        <pc:spChg chg="mod">
          <ac:chgData name="Roger Halbheer" userId="a256a7e3-d8e1-4cbe-a365-586ae11378d1" providerId="ADAL" clId="{FC5DC06E-B9A1-4220-93B5-A1BD01C4D7F0}" dt="2022-02-17T10:47:12.599" v="45"/>
          <ac:spMkLst>
            <pc:docMk/>
            <pc:sldMk cId="1250489730" sldId="2076136051"/>
            <ac:spMk id="245" creationId="{9313BAF4-300A-43B3-A978-95EB10610EE1}"/>
          </ac:spMkLst>
        </pc:spChg>
        <pc:spChg chg="mod">
          <ac:chgData name="Roger Halbheer" userId="a256a7e3-d8e1-4cbe-a365-586ae11378d1" providerId="ADAL" clId="{FC5DC06E-B9A1-4220-93B5-A1BD01C4D7F0}" dt="2022-02-17T10:47:12.599" v="45"/>
          <ac:spMkLst>
            <pc:docMk/>
            <pc:sldMk cId="1250489730" sldId="2076136051"/>
            <ac:spMk id="247" creationId="{CD09C904-87BA-4E8F-B987-6B59DEF6CCD2}"/>
          </ac:spMkLst>
        </pc:spChg>
        <pc:spChg chg="mod">
          <ac:chgData name="Roger Halbheer" userId="a256a7e3-d8e1-4cbe-a365-586ae11378d1" providerId="ADAL" clId="{FC5DC06E-B9A1-4220-93B5-A1BD01C4D7F0}" dt="2022-02-17T10:47:12.599" v="45"/>
          <ac:spMkLst>
            <pc:docMk/>
            <pc:sldMk cId="1250489730" sldId="2076136051"/>
            <ac:spMk id="249" creationId="{CAD3E7EC-6C32-401E-8164-ED3F7250F1DB}"/>
          </ac:spMkLst>
        </pc:spChg>
        <pc:spChg chg="mod">
          <ac:chgData name="Roger Halbheer" userId="a256a7e3-d8e1-4cbe-a365-586ae11378d1" providerId="ADAL" clId="{FC5DC06E-B9A1-4220-93B5-A1BD01C4D7F0}" dt="2022-02-17T10:47:12.599" v="45"/>
          <ac:spMkLst>
            <pc:docMk/>
            <pc:sldMk cId="1250489730" sldId="2076136051"/>
            <ac:spMk id="250" creationId="{D40B8512-F017-4885-A1E0-D254DDCED4D6}"/>
          </ac:spMkLst>
        </pc:spChg>
        <pc:spChg chg="mod">
          <ac:chgData name="Roger Halbheer" userId="a256a7e3-d8e1-4cbe-a365-586ae11378d1" providerId="ADAL" clId="{FC5DC06E-B9A1-4220-93B5-A1BD01C4D7F0}" dt="2022-02-17T10:47:12.599" v="45"/>
          <ac:spMkLst>
            <pc:docMk/>
            <pc:sldMk cId="1250489730" sldId="2076136051"/>
            <ac:spMk id="252" creationId="{1271496C-FBBD-4AAA-90AE-C75E1086CFF8}"/>
          </ac:spMkLst>
        </pc:spChg>
        <pc:spChg chg="mod">
          <ac:chgData name="Roger Halbheer" userId="a256a7e3-d8e1-4cbe-a365-586ae11378d1" providerId="ADAL" clId="{FC5DC06E-B9A1-4220-93B5-A1BD01C4D7F0}" dt="2022-02-17T10:47:12.599" v="45"/>
          <ac:spMkLst>
            <pc:docMk/>
            <pc:sldMk cId="1250489730" sldId="2076136051"/>
            <ac:spMk id="253" creationId="{50591136-9669-4F96-83F0-B175C2F86814}"/>
          </ac:spMkLst>
        </pc:spChg>
        <pc:spChg chg="mod">
          <ac:chgData name="Roger Halbheer" userId="a256a7e3-d8e1-4cbe-a365-586ae11378d1" providerId="ADAL" clId="{FC5DC06E-B9A1-4220-93B5-A1BD01C4D7F0}" dt="2022-02-17T10:47:12.599" v="45"/>
          <ac:spMkLst>
            <pc:docMk/>
            <pc:sldMk cId="1250489730" sldId="2076136051"/>
            <ac:spMk id="256" creationId="{72FEC747-4716-4AF4-BFAA-0C7EEF9AA17D}"/>
          </ac:spMkLst>
        </pc:spChg>
        <pc:spChg chg="mod">
          <ac:chgData name="Roger Halbheer" userId="a256a7e3-d8e1-4cbe-a365-586ae11378d1" providerId="ADAL" clId="{FC5DC06E-B9A1-4220-93B5-A1BD01C4D7F0}" dt="2022-02-17T10:47:12.599" v="45"/>
          <ac:spMkLst>
            <pc:docMk/>
            <pc:sldMk cId="1250489730" sldId="2076136051"/>
            <ac:spMk id="257" creationId="{100C79A5-BE53-4B8A-B58B-579B93BC65A3}"/>
          </ac:spMkLst>
        </pc:spChg>
        <pc:spChg chg="mod">
          <ac:chgData name="Roger Halbheer" userId="a256a7e3-d8e1-4cbe-a365-586ae11378d1" providerId="ADAL" clId="{FC5DC06E-B9A1-4220-93B5-A1BD01C4D7F0}" dt="2022-02-17T10:47:12.599" v="45"/>
          <ac:spMkLst>
            <pc:docMk/>
            <pc:sldMk cId="1250489730" sldId="2076136051"/>
            <ac:spMk id="259" creationId="{C7C4BFB6-3608-4301-9B27-171827362541}"/>
          </ac:spMkLst>
        </pc:spChg>
        <pc:spChg chg="mod">
          <ac:chgData name="Roger Halbheer" userId="a256a7e3-d8e1-4cbe-a365-586ae11378d1" providerId="ADAL" clId="{FC5DC06E-B9A1-4220-93B5-A1BD01C4D7F0}" dt="2022-02-17T10:47:12.599" v="45"/>
          <ac:spMkLst>
            <pc:docMk/>
            <pc:sldMk cId="1250489730" sldId="2076136051"/>
            <ac:spMk id="260" creationId="{72ABF408-8DA2-4BA8-B0AB-B4708EDFE90C}"/>
          </ac:spMkLst>
        </pc:spChg>
        <pc:spChg chg="mod">
          <ac:chgData name="Roger Halbheer" userId="a256a7e3-d8e1-4cbe-a365-586ae11378d1" providerId="ADAL" clId="{FC5DC06E-B9A1-4220-93B5-A1BD01C4D7F0}" dt="2022-02-17T10:47:12.599" v="45"/>
          <ac:spMkLst>
            <pc:docMk/>
            <pc:sldMk cId="1250489730" sldId="2076136051"/>
            <ac:spMk id="261" creationId="{966B01CF-F9AD-4D0E-9E64-79C24B7E5795}"/>
          </ac:spMkLst>
        </pc:spChg>
        <pc:spChg chg="mod">
          <ac:chgData name="Roger Halbheer" userId="a256a7e3-d8e1-4cbe-a365-586ae11378d1" providerId="ADAL" clId="{FC5DC06E-B9A1-4220-93B5-A1BD01C4D7F0}" dt="2022-02-17T10:47:12.599" v="45"/>
          <ac:spMkLst>
            <pc:docMk/>
            <pc:sldMk cId="1250489730" sldId="2076136051"/>
            <ac:spMk id="262" creationId="{246E3375-887A-45F3-BC7A-72EED2C21923}"/>
          </ac:spMkLst>
        </pc:spChg>
        <pc:spChg chg="mod">
          <ac:chgData name="Roger Halbheer" userId="a256a7e3-d8e1-4cbe-a365-586ae11378d1" providerId="ADAL" clId="{FC5DC06E-B9A1-4220-93B5-A1BD01C4D7F0}" dt="2022-02-17T10:47:12.599" v="45"/>
          <ac:spMkLst>
            <pc:docMk/>
            <pc:sldMk cId="1250489730" sldId="2076136051"/>
            <ac:spMk id="264" creationId="{80CCA03E-570D-488F-B892-1140DE543977}"/>
          </ac:spMkLst>
        </pc:spChg>
        <pc:spChg chg="mod">
          <ac:chgData name="Roger Halbheer" userId="a256a7e3-d8e1-4cbe-a365-586ae11378d1" providerId="ADAL" clId="{FC5DC06E-B9A1-4220-93B5-A1BD01C4D7F0}" dt="2022-02-17T10:47:12.599" v="45"/>
          <ac:spMkLst>
            <pc:docMk/>
            <pc:sldMk cId="1250489730" sldId="2076136051"/>
            <ac:spMk id="265" creationId="{9EB80B6E-09FD-4819-9E60-464ABEB48847}"/>
          </ac:spMkLst>
        </pc:spChg>
        <pc:spChg chg="add del mod">
          <ac:chgData name="Roger Halbheer" userId="a256a7e3-d8e1-4cbe-a365-586ae11378d1" providerId="ADAL" clId="{FC5DC06E-B9A1-4220-93B5-A1BD01C4D7F0}" dt="2022-02-17T10:47:16.852" v="48"/>
          <ac:spMkLst>
            <pc:docMk/>
            <pc:sldMk cId="1250489730" sldId="2076136051"/>
            <ac:spMk id="266" creationId="{0C32737E-4877-4101-B7B6-2E3C0C284B03}"/>
          </ac:spMkLst>
        </pc:spChg>
        <pc:spChg chg="mod">
          <ac:chgData name="Roger Halbheer" userId="a256a7e3-d8e1-4cbe-a365-586ae11378d1" providerId="ADAL" clId="{FC5DC06E-B9A1-4220-93B5-A1BD01C4D7F0}" dt="2022-02-17T10:47:12.599" v="45"/>
          <ac:spMkLst>
            <pc:docMk/>
            <pc:sldMk cId="1250489730" sldId="2076136051"/>
            <ac:spMk id="273" creationId="{55111B38-0CA3-4A88-8E40-5030C66AF95E}"/>
          </ac:spMkLst>
        </pc:spChg>
        <pc:spChg chg="mod">
          <ac:chgData name="Roger Halbheer" userId="a256a7e3-d8e1-4cbe-a365-586ae11378d1" providerId="ADAL" clId="{FC5DC06E-B9A1-4220-93B5-A1BD01C4D7F0}" dt="2022-02-17T10:47:12.599" v="45"/>
          <ac:spMkLst>
            <pc:docMk/>
            <pc:sldMk cId="1250489730" sldId="2076136051"/>
            <ac:spMk id="275" creationId="{24D73010-D9A1-4AA4-A6C0-765A04A64246}"/>
          </ac:spMkLst>
        </pc:spChg>
        <pc:spChg chg="mod">
          <ac:chgData name="Roger Halbheer" userId="a256a7e3-d8e1-4cbe-a365-586ae11378d1" providerId="ADAL" clId="{FC5DC06E-B9A1-4220-93B5-A1BD01C4D7F0}" dt="2022-02-17T10:47:12.599" v="45"/>
          <ac:spMkLst>
            <pc:docMk/>
            <pc:sldMk cId="1250489730" sldId="2076136051"/>
            <ac:spMk id="276" creationId="{99948CD2-A0D4-4AB1-983C-8775C56EE21D}"/>
          </ac:spMkLst>
        </pc:spChg>
        <pc:spChg chg="mod">
          <ac:chgData name="Roger Halbheer" userId="a256a7e3-d8e1-4cbe-a365-586ae11378d1" providerId="ADAL" clId="{FC5DC06E-B9A1-4220-93B5-A1BD01C4D7F0}" dt="2022-02-17T10:47:12.599" v="45"/>
          <ac:spMkLst>
            <pc:docMk/>
            <pc:sldMk cId="1250489730" sldId="2076136051"/>
            <ac:spMk id="277" creationId="{86249087-5C4E-401A-AF74-082ED54C20E3}"/>
          </ac:spMkLst>
        </pc:spChg>
        <pc:spChg chg="mod">
          <ac:chgData name="Roger Halbheer" userId="a256a7e3-d8e1-4cbe-a365-586ae11378d1" providerId="ADAL" clId="{FC5DC06E-B9A1-4220-93B5-A1BD01C4D7F0}" dt="2022-02-17T10:47:12.599" v="45"/>
          <ac:spMkLst>
            <pc:docMk/>
            <pc:sldMk cId="1250489730" sldId="2076136051"/>
            <ac:spMk id="282" creationId="{BD1A4B60-9835-432F-A7E4-189A9807BDC6}"/>
          </ac:spMkLst>
        </pc:spChg>
        <pc:spChg chg="mod">
          <ac:chgData name="Roger Halbheer" userId="a256a7e3-d8e1-4cbe-a365-586ae11378d1" providerId="ADAL" clId="{FC5DC06E-B9A1-4220-93B5-A1BD01C4D7F0}" dt="2022-02-17T10:47:12.599" v="45"/>
          <ac:spMkLst>
            <pc:docMk/>
            <pc:sldMk cId="1250489730" sldId="2076136051"/>
            <ac:spMk id="284" creationId="{4A74D44D-0F71-41FB-A18B-7DBE15E5B80C}"/>
          </ac:spMkLst>
        </pc:spChg>
        <pc:spChg chg="mod">
          <ac:chgData name="Roger Halbheer" userId="a256a7e3-d8e1-4cbe-a365-586ae11378d1" providerId="ADAL" clId="{FC5DC06E-B9A1-4220-93B5-A1BD01C4D7F0}" dt="2022-02-17T10:47:12.599" v="45"/>
          <ac:spMkLst>
            <pc:docMk/>
            <pc:sldMk cId="1250489730" sldId="2076136051"/>
            <ac:spMk id="285" creationId="{7A2C7328-D0A6-4DA7-8B28-2BFDF7ADFB9D}"/>
          </ac:spMkLst>
        </pc:spChg>
        <pc:spChg chg="mod">
          <ac:chgData name="Roger Halbheer" userId="a256a7e3-d8e1-4cbe-a365-586ae11378d1" providerId="ADAL" clId="{FC5DC06E-B9A1-4220-93B5-A1BD01C4D7F0}" dt="2022-02-17T10:47:12.599" v="45"/>
          <ac:spMkLst>
            <pc:docMk/>
            <pc:sldMk cId="1250489730" sldId="2076136051"/>
            <ac:spMk id="286" creationId="{61717A50-58FD-45F9-9E9E-085CB210F67D}"/>
          </ac:spMkLst>
        </pc:spChg>
        <pc:spChg chg="add del mod">
          <ac:chgData name="Roger Halbheer" userId="a256a7e3-d8e1-4cbe-a365-586ae11378d1" providerId="ADAL" clId="{FC5DC06E-B9A1-4220-93B5-A1BD01C4D7F0}" dt="2022-02-17T10:47:16.852" v="48"/>
          <ac:spMkLst>
            <pc:docMk/>
            <pc:sldMk cId="1250489730" sldId="2076136051"/>
            <ac:spMk id="287" creationId="{52BAC347-B4D5-4A44-9B47-1C499ED1C83B}"/>
          </ac:spMkLst>
        </pc:spChg>
        <pc:spChg chg="mod">
          <ac:chgData name="Roger Halbheer" userId="a256a7e3-d8e1-4cbe-a365-586ae11378d1" providerId="ADAL" clId="{FC5DC06E-B9A1-4220-93B5-A1BD01C4D7F0}" dt="2022-02-17T10:47:12.599" v="45"/>
          <ac:spMkLst>
            <pc:docMk/>
            <pc:sldMk cId="1250489730" sldId="2076136051"/>
            <ac:spMk id="289" creationId="{D80C836E-7450-421B-B40A-EC7C7B72C185}"/>
          </ac:spMkLst>
        </pc:spChg>
        <pc:spChg chg="add del mod">
          <ac:chgData name="Roger Halbheer" userId="a256a7e3-d8e1-4cbe-a365-586ae11378d1" providerId="ADAL" clId="{FC5DC06E-B9A1-4220-93B5-A1BD01C4D7F0}" dt="2022-02-17T10:47:16.852" v="48"/>
          <ac:spMkLst>
            <pc:docMk/>
            <pc:sldMk cId="1250489730" sldId="2076136051"/>
            <ac:spMk id="298" creationId="{52FD292C-D946-4456-8B80-D867DAC72219}"/>
          </ac:spMkLst>
        </pc:spChg>
        <pc:spChg chg="add del mod">
          <ac:chgData name="Roger Halbheer" userId="a256a7e3-d8e1-4cbe-a365-586ae11378d1" providerId="ADAL" clId="{FC5DC06E-B9A1-4220-93B5-A1BD01C4D7F0}" dt="2022-02-17T10:47:16.852" v="48"/>
          <ac:spMkLst>
            <pc:docMk/>
            <pc:sldMk cId="1250489730" sldId="2076136051"/>
            <ac:spMk id="301" creationId="{E5841AA3-CC60-456B-A2D7-C9514AD47F30}"/>
          </ac:spMkLst>
        </pc:spChg>
        <pc:spChg chg="add del mod">
          <ac:chgData name="Roger Halbheer" userId="a256a7e3-d8e1-4cbe-a365-586ae11378d1" providerId="ADAL" clId="{FC5DC06E-B9A1-4220-93B5-A1BD01C4D7F0}" dt="2022-02-17T10:47:16.852" v="48"/>
          <ac:spMkLst>
            <pc:docMk/>
            <pc:sldMk cId="1250489730" sldId="2076136051"/>
            <ac:spMk id="304" creationId="{C5722050-7725-4E16-ACE7-F3884C4B8590}"/>
          </ac:spMkLst>
        </pc:spChg>
        <pc:spChg chg="add del mod">
          <ac:chgData name="Roger Halbheer" userId="a256a7e3-d8e1-4cbe-a365-586ae11378d1" providerId="ADAL" clId="{FC5DC06E-B9A1-4220-93B5-A1BD01C4D7F0}" dt="2022-02-17T10:47:16.852" v="48"/>
          <ac:spMkLst>
            <pc:docMk/>
            <pc:sldMk cId="1250489730" sldId="2076136051"/>
            <ac:spMk id="305" creationId="{D7197988-2DE6-4018-ABE9-E18FF3C3308E}"/>
          </ac:spMkLst>
        </pc:spChg>
        <pc:spChg chg="add del mod">
          <ac:chgData name="Roger Halbheer" userId="a256a7e3-d8e1-4cbe-a365-586ae11378d1" providerId="ADAL" clId="{FC5DC06E-B9A1-4220-93B5-A1BD01C4D7F0}" dt="2022-02-17T10:47:16.852" v="48"/>
          <ac:spMkLst>
            <pc:docMk/>
            <pc:sldMk cId="1250489730" sldId="2076136051"/>
            <ac:spMk id="306" creationId="{C738A488-78AA-4617-A566-24F6754BC750}"/>
          </ac:spMkLst>
        </pc:spChg>
        <pc:spChg chg="add del mod">
          <ac:chgData name="Roger Halbheer" userId="a256a7e3-d8e1-4cbe-a365-586ae11378d1" providerId="ADAL" clId="{FC5DC06E-B9A1-4220-93B5-A1BD01C4D7F0}" dt="2022-02-17T10:47:16.852" v="48"/>
          <ac:spMkLst>
            <pc:docMk/>
            <pc:sldMk cId="1250489730" sldId="2076136051"/>
            <ac:spMk id="307" creationId="{70497D8F-8B3E-448A-B5C8-253C55A8E48D}"/>
          </ac:spMkLst>
        </pc:spChg>
        <pc:spChg chg="add del mod">
          <ac:chgData name="Roger Halbheer" userId="a256a7e3-d8e1-4cbe-a365-586ae11378d1" providerId="ADAL" clId="{FC5DC06E-B9A1-4220-93B5-A1BD01C4D7F0}" dt="2022-02-17T10:47:16.852" v="48"/>
          <ac:spMkLst>
            <pc:docMk/>
            <pc:sldMk cId="1250489730" sldId="2076136051"/>
            <ac:spMk id="308" creationId="{FA86E099-4465-451A-96B4-6BE521010C41}"/>
          </ac:spMkLst>
        </pc:spChg>
        <pc:spChg chg="add del mod">
          <ac:chgData name="Roger Halbheer" userId="a256a7e3-d8e1-4cbe-a365-586ae11378d1" providerId="ADAL" clId="{FC5DC06E-B9A1-4220-93B5-A1BD01C4D7F0}" dt="2022-02-17T10:47:16.852" v="48"/>
          <ac:spMkLst>
            <pc:docMk/>
            <pc:sldMk cId="1250489730" sldId="2076136051"/>
            <ac:spMk id="309" creationId="{E41C8CB3-5E79-4D6F-BDF3-718D0202BA47}"/>
          </ac:spMkLst>
        </pc:spChg>
        <pc:spChg chg="add del mod">
          <ac:chgData name="Roger Halbheer" userId="a256a7e3-d8e1-4cbe-a365-586ae11378d1" providerId="ADAL" clId="{FC5DC06E-B9A1-4220-93B5-A1BD01C4D7F0}" dt="2022-02-17T10:47:16.852" v="48"/>
          <ac:spMkLst>
            <pc:docMk/>
            <pc:sldMk cId="1250489730" sldId="2076136051"/>
            <ac:spMk id="310" creationId="{AF340F1C-7CE0-48F2-8472-041D6311C922}"/>
          </ac:spMkLst>
        </pc:spChg>
        <pc:spChg chg="mod">
          <ac:chgData name="Roger Halbheer" userId="a256a7e3-d8e1-4cbe-a365-586ae11378d1" providerId="ADAL" clId="{FC5DC06E-B9A1-4220-93B5-A1BD01C4D7F0}" dt="2022-02-17T10:47:12.599" v="45"/>
          <ac:spMkLst>
            <pc:docMk/>
            <pc:sldMk cId="1250489730" sldId="2076136051"/>
            <ac:spMk id="312" creationId="{92F47939-C7C7-40FB-8C27-A585F287E4A5}"/>
          </ac:spMkLst>
        </pc:spChg>
        <pc:spChg chg="mod">
          <ac:chgData name="Roger Halbheer" userId="a256a7e3-d8e1-4cbe-a365-586ae11378d1" providerId="ADAL" clId="{FC5DC06E-B9A1-4220-93B5-A1BD01C4D7F0}" dt="2022-02-17T10:47:12.599" v="45"/>
          <ac:spMkLst>
            <pc:docMk/>
            <pc:sldMk cId="1250489730" sldId="2076136051"/>
            <ac:spMk id="315" creationId="{E367F06D-9673-430A-A587-4299D22440B6}"/>
          </ac:spMkLst>
        </pc:spChg>
        <pc:spChg chg="mod">
          <ac:chgData name="Roger Halbheer" userId="a256a7e3-d8e1-4cbe-a365-586ae11378d1" providerId="ADAL" clId="{FC5DC06E-B9A1-4220-93B5-A1BD01C4D7F0}" dt="2022-02-17T10:47:12.599" v="45"/>
          <ac:spMkLst>
            <pc:docMk/>
            <pc:sldMk cId="1250489730" sldId="2076136051"/>
            <ac:spMk id="316" creationId="{A064E717-39C4-41F6-9A97-15F57A9BC68E}"/>
          </ac:spMkLst>
        </pc:spChg>
        <pc:spChg chg="mod">
          <ac:chgData name="Roger Halbheer" userId="a256a7e3-d8e1-4cbe-a365-586ae11378d1" providerId="ADAL" clId="{FC5DC06E-B9A1-4220-93B5-A1BD01C4D7F0}" dt="2022-02-17T10:47:12.599" v="45"/>
          <ac:spMkLst>
            <pc:docMk/>
            <pc:sldMk cId="1250489730" sldId="2076136051"/>
            <ac:spMk id="317" creationId="{AFE5C2EF-1E12-44BA-AAFA-2A2F5452279F}"/>
          </ac:spMkLst>
        </pc:spChg>
        <pc:spChg chg="mod">
          <ac:chgData name="Roger Halbheer" userId="a256a7e3-d8e1-4cbe-a365-586ae11378d1" providerId="ADAL" clId="{FC5DC06E-B9A1-4220-93B5-A1BD01C4D7F0}" dt="2022-02-17T10:47:12.599" v="45"/>
          <ac:spMkLst>
            <pc:docMk/>
            <pc:sldMk cId="1250489730" sldId="2076136051"/>
            <ac:spMk id="318" creationId="{0A4DD7FC-7013-4746-8419-FD108CDE5F4A}"/>
          </ac:spMkLst>
        </pc:spChg>
        <pc:spChg chg="mod">
          <ac:chgData name="Roger Halbheer" userId="a256a7e3-d8e1-4cbe-a365-586ae11378d1" providerId="ADAL" clId="{FC5DC06E-B9A1-4220-93B5-A1BD01C4D7F0}" dt="2022-02-17T10:47:12.599" v="45"/>
          <ac:spMkLst>
            <pc:docMk/>
            <pc:sldMk cId="1250489730" sldId="2076136051"/>
            <ac:spMk id="319" creationId="{0871E8E9-9091-4EFA-99D1-305B5EC61A81}"/>
          </ac:spMkLst>
        </pc:spChg>
        <pc:spChg chg="mod">
          <ac:chgData name="Roger Halbheer" userId="a256a7e3-d8e1-4cbe-a365-586ae11378d1" providerId="ADAL" clId="{FC5DC06E-B9A1-4220-93B5-A1BD01C4D7F0}" dt="2022-02-17T10:47:12.599" v="45"/>
          <ac:spMkLst>
            <pc:docMk/>
            <pc:sldMk cId="1250489730" sldId="2076136051"/>
            <ac:spMk id="320" creationId="{6D659234-8E8B-4EA1-AA86-1553D613A1ED}"/>
          </ac:spMkLst>
        </pc:spChg>
        <pc:spChg chg="mod">
          <ac:chgData name="Roger Halbheer" userId="a256a7e3-d8e1-4cbe-a365-586ae11378d1" providerId="ADAL" clId="{FC5DC06E-B9A1-4220-93B5-A1BD01C4D7F0}" dt="2022-02-17T10:47:12.599" v="45"/>
          <ac:spMkLst>
            <pc:docMk/>
            <pc:sldMk cId="1250489730" sldId="2076136051"/>
            <ac:spMk id="323" creationId="{20961FB2-C973-470E-8F34-769A6BDDA5BD}"/>
          </ac:spMkLst>
        </pc:spChg>
        <pc:spChg chg="mod">
          <ac:chgData name="Roger Halbheer" userId="a256a7e3-d8e1-4cbe-a365-586ae11378d1" providerId="ADAL" clId="{FC5DC06E-B9A1-4220-93B5-A1BD01C4D7F0}" dt="2022-02-17T10:47:12.599" v="45"/>
          <ac:spMkLst>
            <pc:docMk/>
            <pc:sldMk cId="1250489730" sldId="2076136051"/>
            <ac:spMk id="327" creationId="{15DFC354-3F5E-4BEC-B546-7CA102B07954}"/>
          </ac:spMkLst>
        </pc:spChg>
        <pc:spChg chg="mod">
          <ac:chgData name="Roger Halbheer" userId="a256a7e3-d8e1-4cbe-a365-586ae11378d1" providerId="ADAL" clId="{FC5DC06E-B9A1-4220-93B5-A1BD01C4D7F0}" dt="2022-02-17T10:47:12.599" v="45"/>
          <ac:spMkLst>
            <pc:docMk/>
            <pc:sldMk cId="1250489730" sldId="2076136051"/>
            <ac:spMk id="329" creationId="{8694E5D0-A876-4AE3-8631-FCBB7A066B8B}"/>
          </ac:spMkLst>
        </pc:spChg>
        <pc:spChg chg="mod">
          <ac:chgData name="Roger Halbheer" userId="a256a7e3-d8e1-4cbe-a365-586ae11378d1" providerId="ADAL" clId="{FC5DC06E-B9A1-4220-93B5-A1BD01C4D7F0}" dt="2022-02-17T10:47:12.599" v="45"/>
          <ac:spMkLst>
            <pc:docMk/>
            <pc:sldMk cId="1250489730" sldId="2076136051"/>
            <ac:spMk id="330" creationId="{4EDB3058-F4CB-429D-8945-A956BE9E0836}"/>
          </ac:spMkLst>
        </pc:spChg>
        <pc:spChg chg="mod">
          <ac:chgData name="Roger Halbheer" userId="a256a7e3-d8e1-4cbe-a365-586ae11378d1" providerId="ADAL" clId="{FC5DC06E-B9A1-4220-93B5-A1BD01C4D7F0}" dt="2022-02-17T10:47:12.599" v="45"/>
          <ac:spMkLst>
            <pc:docMk/>
            <pc:sldMk cId="1250489730" sldId="2076136051"/>
            <ac:spMk id="331" creationId="{61EC6362-49FB-422C-8B66-F87D653B344B}"/>
          </ac:spMkLst>
        </pc:spChg>
        <pc:spChg chg="mod">
          <ac:chgData name="Roger Halbheer" userId="a256a7e3-d8e1-4cbe-a365-586ae11378d1" providerId="ADAL" clId="{FC5DC06E-B9A1-4220-93B5-A1BD01C4D7F0}" dt="2022-02-17T10:47:12.599" v="45"/>
          <ac:spMkLst>
            <pc:docMk/>
            <pc:sldMk cId="1250489730" sldId="2076136051"/>
            <ac:spMk id="333" creationId="{67DC874C-D282-436C-9273-3466B20E54B6}"/>
          </ac:spMkLst>
        </pc:spChg>
        <pc:spChg chg="mod">
          <ac:chgData name="Roger Halbheer" userId="a256a7e3-d8e1-4cbe-a365-586ae11378d1" providerId="ADAL" clId="{FC5DC06E-B9A1-4220-93B5-A1BD01C4D7F0}" dt="2022-02-17T10:47:12.599" v="45"/>
          <ac:spMkLst>
            <pc:docMk/>
            <pc:sldMk cId="1250489730" sldId="2076136051"/>
            <ac:spMk id="334" creationId="{4CAEA529-FBAA-438F-8A50-8107D4276A73}"/>
          </ac:spMkLst>
        </pc:spChg>
        <pc:spChg chg="add del mod">
          <ac:chgData name="Roger Halbheer" userId="a256a7e3-d8e1-4cbe-a365-586ae11378d1" providerId="ADAL" clId="{FC5DC06E-B9A1-4220-93B5-A1BD01C4D7F0}" dt="2022-02-17T10:47:16.852" v="48"/>
          <ac:spMkLst>
            <pc:docMk/>
            <pc:sldMk cId="1250489730" sldId="2076136051"/>
            <ac:spMk id="335" creationId="{7E59BC60-D3A8-4B4F-ABE2-147A47ECBF49}"/>
          </ac:spMkLst>
        </pc:spChg>
        <pc:spChg chg="add del mod">
          <ac:chgData name="Roger Halbheer" userId="a256a7e3-d8e1-4cbe-a365-586ae11378d1" providerId="ADAL" clId="{FC5DC06E-B9A1-4220-93B5-A1BD01C4D7F0}" dt="2022-02-17T10:47:16.852" v="48"/>
          <ac:spMkLst>
            <pc:docMk/>
            <pc:sldMk cId="1250489730" sldId="2076136051"/>
            <ac:spMk id="343" creationId="{7DD381D2-6383-49CC-B425-90919593B3F4}"/>
          </ac:spMkLst>
        </pc:spChg>
        <pc:spChg chg="add del mod">
          <ac:chgData name="Roger Halbheer" userId="a256a7e3-d8e1-4cbe-a365-586ae11378d1" providerId="ADAL" clId="{FC5DC06E-B9A1-4220-93B5-A1BD01C4D7F0}" dt="2022-02-17T10:47:16.852" v="48"/>
          <ac:spMkLst>
            <pc:docMk/>
            <pc:sldMk cId="1250489730" sldId="2076136051"/>
            <ac:spMk id="344" creationId="{A1BD1D18-BD0B-47A0-B011-1E9BC157BE00}"/>
          </ac:spMkLst>
        </pc:spChg>
        <pc:spChg chg="add del mod">
          <ac:chgData name="Roger Halbheer" userId="a256a7e3-d8e1-4cbe-a365-586ae11378d1" providerId="ADAL" clId="{FC5DC06E-B9A1-4220-93B5-A1BD01C4D7F0}" dt="2022-02-17T10:47:16.852" v="48"/>
          <ac:spMkLst>
            <pc:docMk/>
            <pc:sldMk cId="1250489730" sldId="2076136051"/>
            <ac:spMk id="345" creationId="{F51D868D-7763-4B81-A663-1BABC4A2811A}"/>
          </ac:spMkLst>
        </pc:spChg>
        <pc:spChg chg="add del mod">
          <ac:chgData name="Roger Halbheer" userId="a256a7e3-d8e1-4cbe-a365-586ae11378d1" providerId="ADAL" clId="{FC5DC06E-B9A1-4220-93B5-A1BD01C4D7F0}" dt="2022-02-17T10:47:16.852" v="48"/>
          <ac:spMkLst>
            <pc:docMk/>
            <pc:sldMk cId="1250489730" sldId="2076136051"/>
            <ac:spMk id="346" creationId="{4BD7C8F8-1989-40F2-850B-E4B10C3F24E6}"/>
          </ac:spMkLst>
        </pc:spChg>
        <pc:spChg chg="add mod">
          <ac:chgData name="Roger Halbheer" userId="a256a7e3-d8e1-4cbe-a365-586ae11378d1" providerId="ADAL" clId="{FC5DC06E-B9A1-4220-93B5-A1BD01C4D7F0}" dt="2022-02-17T10:47:16.946" v="49"/>
          <ac:spMkLst>
            <pc:docMk/>
            <pc:sldMk cId="1250489730" sldId="2076136051"/>
            <ac:spMk id="347" creationId="{A9F97F03-DA3E-4B6B-A52A-7DA4E461E8CA}"/>
          </ac:spMkLst>
        </pc:spChg>
        <pc:spChg chg="add mod">
          <ac:chgData name="Roger Halbheer" userId="a256a7e3-d8e1-4cbe-a365-586ae11378d1" providerId="ADAL" clId="{FC5DC06E-B9A1-4220-93B5-A1BD01C4D7F0}" dt="2022-02-17T10:47:16.946" v="49"/>
          <ac:spMkLst>
            <pc:docMk/>
            <pc:sldMk cId="1250489730" sldId="2076136051"/>
            <ac:spMk id="348" creationId="{E292BD18-486A-4057-BABF-03DEB2016B79}"/>
          </ac:spMkLst>
        </pc:spChg>
        <pc:spChg chg="add mod">
          <ac:chgData name="Roger Halbheer" userId="a256a7e3-d8e1-4cbe-a365-586ae11378d1" providerId="ADAL" clId="{FC5DC06E-B9A1-4220-93B5-A1BD01C4D7F0}" dt="2022-02-17T10:47:16.946" v="49"/>
          <ac:spMkLst>
            <pc:docMk/>
            <pc:sldMk cId="1250489730" sldId="2076136051"/>
            <ac:spMk id="349" creationId="{77D49E67-162E-4796-B2F6-86617A29434E}"/>
          </ac:spMkLst>
        </pc:spChg>
        <pc:spChg chg="mod">
          <ac:chgData name="Roger Halbheer" userId="a256a7e3-d8e1-4cbe-a365-586ae11378d1" providerId="ADAL" clId="{FC5DC06E-B9A1-4220-93B5-A1BD01C4D7F0}" dt="2022-02-17T10:47:16.946" v="49"/>
          <ac:spMkLst>
            <pc:docMk/>
            <pc:sldMk cId="1250489730" sldId="2076136051"/>
            <ac:spMk id="351" creationId="{59E72885-396F-4866-A9E6-C4CF61FCDBA5}"/>
          </ac:spMkLst>
        </pc:spChg>
        <pc:spChg chg="mod">
          <ac:chgData name="Roger Halbheer" userId="a256a7e3-d8e1-4cbe-a365-586ae11378d1" providerId="ADAL" clId="{FC5DC06E-B9A1-4220-93B5-A1BD01C4D7F0}" dt="2022-02-17T10:47:16.946" v="49"/>
          <ac:spMkLst>
            <pc:docMk/>
            <pc:sldMk cId="1250489730" sldId="2076136051"/>
            <ac:spMk id="353" creationId="{9126D86F-D847-4693-9421-3B054615D167}"/>
          </ac:spMkLst>
        </pc:spChg>
        <pc:spChg chg="mod">
          <ac:chgData name="Roger Halbheer" userId="a256a7e3-d8e1-4cbe-a365-586ae11378d1" providerId="ADAL" clId="{FC5DC06E-B9A1-4220-93B5-A1BD01C4D7F0}" dt="2022-02-17T10:47:16.946" v="49"/>
          <ac:spMkLst>
            <pc:docMk/>
            <pc:sldMk cId="1250489730" sldId="2076136051"/>
            <ac:spMk id="354" creationId="{BFE78A75-2F69-4CD4-B8C8-46F5AF4FD2BD}"/>
          </ac:spMkLst>
        </pc:spChg>
        <pc:spChg chg="mod">
          <ac:chgData name="Roger Halbheer" userId="a256a7e3-d8e1-4cbe-a365-586ae11378d1" providerId="ADAL" clId="{FC5DC06E-B9A1-4220-93B5-A1BD01C4D7F0}" dt="2022-02-17T10:47:16.946" v="49"/>
          <ac:spMkLst>
            <pc:docMk/>
            <pc:sldMk cId="1250489730" sldId="2076136051"/>
            <ac:spMk id="356" creationId="{FC4A7248-826C-4F42-B517-357030E7F104}"/>
          </ac:spMkLst>
        </pc:spChg>
        <pc:spChg chg="mod">
          <ac:chgData name="Roger Halbheer" userId="a256a7e3-d8e1-4cbe-a365-586ae11378d1" providerId="ADAL" clId="{FC5DC06E-B9A1-4220-93B5-A1BD01C4D7F0}" dt="2022-02-17T10:47:16.946" v="49"/>
          <ac:spMkLst>
            <pc:docMk/>
            <pc:sldMk cId="1250489730" sldId="2076136051"/>
            <ac:spMk id="366" creationId="{6DD271E8-0F5E-440F-99A7-0C1D9356EA8F}"/>
          </ac:spMkLst>
        </pc:spChg>
        <pc:spChg chg="mod">
          <ac:chgData name="Roger Halbheer" userId="a256a7e3-d8e1-4cbe-a365-586ae11378d1" providerId="ADAL" clId="{FC5DC06E-B9A1-4220-93B5-A1BD01C4D7F0}" dt="2022-02-17T10:47:16.946" v="49"/>
          <ac:spMkLst>
            <pc:docMk/>
            <pc:sldMk cId="1250489730" sldId="2076136051"/>
            <ac:spMk id="367" creationId="{D3F8F9B8-8095-4BAA-9890-5A50AEF6B39D}"/>
          </ac:spMkLst>
        </pc:spChg>
        <pc:spChg chg="mod">
          <ac:chgData name="Roger Halbheer" userId="a256a7e3-d8e1-4cbe-a365-586ae11378d1" providerId="ADAL" clId="{FC5DC06E-B9A1-4220-93B5-A1BD01C4D7F0}" dt="2022-02-17T10:47:16.946" v="49"/>
          <ac:spMkLst>
            <pc:docMk/>
            <pc:sldMk cId="1250489730" sldId="2076136051"/>
            <ac:spMk id="368" creationId="{6F8FE565-842E-416D-96A1-B3F78CC4D2B4}"/>
          </ac:spMkLst>
        </pc:spChg>
        <pc:spChg chg="mod">
          <ac:chgData name="Roger Halbheer" userId="a256a7e3-d8e1-4cbe-a365-586ae11378d1" providerId="ADAL" clId="{FC5DC06E-B9A1-4220-93B5-A1BD01C4D7F0}" dt="2022-02-17T10:47:16.946" v="49"/>
          <ac:spMkLst>
            <pc:docMk/>
            <pc:sldMk cId="1250489730" sldId="2076136051"/>
            <ac:spMk id="369" creationId="{7083E62F-2F8A-4D38-A505-43B7C081E6C1}"/>
          </ac:spMkLst>
        </pc:spChg>
        <pc:spChg chg="mod">
          <ac:chgData name="Roger Halbheer" userId="a256a7e3-d8e1-4cbe-a365-586ae11378d1" providerId="ADAL" clId="{FC5DC06E-B9A1-4220-93B5-A1BD01C4D7F0}" dt="2022-02-17T10:47:16.946" v="49"/>
          <ac:spMkLst>
            <pc:docMk/>
            <pc:sldMk cId="1250489730" sldId="2076136051"/>
            <ac:spMk id="370" creationId="{241E45AA-36B4-403B-8F99-0D32C24A3531}"/>
          </ac:spMkLst>
        </pc:spChg>
        <pc:spChg chg="add mod">
          <ac:chgData name="Roger Halbheer" userId="a256a7e3-d8e1-4cbe-a365-586ae11378d1" providerId="ADAL" clId="{FC5DC06E-B9A1-4220-93B5-A1BD01C4D7F0}" dt="2022-02-17T10:47:16.946" v="49"/>
          <ac:spMkLst>
            <pc:docMk/>
            <pc:sldMk cId="1250489730" sldId="2076136051"/>
            <ac:spMk id="372" creationId="{886F0DA7-C621-430C-B060-BC70F8178130}"/>
          </ac:spMkLst>
        </pc:spChg>
        <pc:spChg chg="add mod">
          <ac:chgData name="Roger Halbheer" userId="a256a7e3-d8e1-4cbe-a365-586ae11378d1" providerId="ADAL" clId="{FC5DC06E-B9A1-4220-93B5-A1BD01C4D7F0}" dt="2022-02-17T10:47:16.946" v="49"/>
          <ac:spMkLst>
            <pc:docMk/>
            <pc:sldMk cId="1250489730" sldId="2076136051"/>
            <ac:spMk id="373" creationId="{71BA971C-BFD7-42FF-856E-7E82F88DFECD}"/>
          </ac:spMkLst>
        </pc:spChg>
        <pc:spChg chg="add mod">
          <ac:chgData name="Roger Halbheer" userId="a256a7e3-d8e1-4cbe-a365-586ae11378d1" providerId="ADAL" clId="{FC5DC06E-B9A1-4220-93B5-A1BD01C4D7F0}" dt="2022-02-17T10:47:16.946" v="49"/>
          <ac:spMkLst>
            <pc:docMk/>
            <pc:sldMk cId="1250489730" sldId="2076136051"/>
            <ac:spMk id="374" creationId="{3A7ECAD6-B8D3-42C0-BC57-7DB41E735765}"/>
          </ac:spMkLst>
        </pc:spChg>
        <pc:spChg chg="add mod">
          <ac:chgData name="Roger Halbheer" userId="a256a7e3-d8e1-4cbe-a365-586ae11378d1" providerId="ADAL" clId="{FC5DC06E-B9A1-4220-93B5-A1BD01C4D7F0}" dt="2022-02-17T10:47:16.946" v="49"/>
          <ac:spMkLst>
            <pc:docMk/>
            <pc:sldMk cId="1250489730" sldId="2076136051"/>
            <ac:spMk id="375" creationId="{A99A6E48-9CAD-4149-8A4B-AD11B667C809}"/>
          </ac:spMkLst>
        </pc:spChg>
        <pc:spChg chg="add mod">
          <ac:chgData name="Roger Halbheer" userId="a256a7e3-d8e1-4cbe-a365-586ae11378d1" providerId="ADAL" clId="{FC5DC06E-B9A1-4220-93B5-A1BD01C4D7F0}" dt="2022-02-17T10:47:16.946" v="49"/>
          <ac:spMkLst>
            <pc:docMk/>
            <pc:sldMk cId="1250489730" sldId="2076136051"/>
            <ac:spMk id="377" creationId="{2947514E-71D1-4F33-9010-FA034E011B09}"/>
          </ac:spMkLst>
        </pc:spChg>
        <pc:spChg chg="mod">
          <ac:chgData name="Roger Halbheer" userId="a256a7e3-d8e1-4cbe-a365-586ae11378d1" providerId="ADAL" clId="{FC5DC06E-B9A1-4220-93B5-A1BD01C4D7F0}" dt="2022-02-17T10:47:16.946" v="49"/>
          <ac:spMkLst>
            <pc:docMk/>
            <pc:sldMk cId="1250489730" sldId="2076136051"/>
            <ac:spMk id="385" creationId="{ECAC2451-BBAF-4467-B3EE-1A2611754BD3}"/>
          </ac:spMkLst>
        </pc:spChg>
        <pc:spChg chg="mod">
          <ac:chgData name="Roger Halbheer" userId="a256a7e3-d8e1-4cbe-a365-586ae11378d1" providerId="ADAL" clId="{FC5DC06E-B9A1-4220-93B5-A1BD01C4D7F0}" dt="2022-02-17T10:47:16.946" v="49"/>
          <ac:spMkLst>
            <pc:docMk/>
            <pc:sldMk cId="1250489730" sldId="2076136051"/>
            <ac:spMk id="386" creationId="{0C582836-65D5-460A-A839-B016871B0375}"/>
          </ac:spMkLst>
        </pc:spChg>
        <pc:spChg chg="mod">
          <ac:chgData name="Roger Halbheer" userId="a256a7e3-d8e1-4cbe-a365-586ae11378d1" providerId="ADAL" clId="{FC5DC06E-B9A1-4220-93B5-A1BD01C4D7F0}" dt="2022-02-17T10:47:16.946" v="49"/>
          <ac:spMkLst>
            <pc:docMk/>
            <pc:sldMk cId="1250489730" sldId="2076136051"/>
            <ac:spMk id="387" creationId="{8B0AAB0C-94F1-4087-A03F-C5A352020141}"/>
          </ac:spMkLst>
        </pc:spChg>
        <pc:spChg chg="mod">
          <ac:chgData name="Roger Halbheer" userId="a256a7e3-d8e1-4cbe-a365-586ae11378d1" providerId="ADAL" clId="{FC5DC06E-B9A1-4220-93B5-A1BD01C4D7F0}" dt="2022-02-17T10:47:16.946" v="49"/>
          <ac:spMkLst>
            <pc:docMk/>
            <pc:sldMk cId="1250489730" sldId="2076136051"/>
            <ac:spMk id="388" creationId="{654E1978-0FD5-44CB-9ADB-ADDC0BC4E4B4}"/>
          </ac:spMkLst>
        </pc:spChg>
        <pc:spChg chg="mod">
          <ac:chgData name="Roger Halbheer" userId="a256a7e3-d8e1-4cbe-a365-586ae11378d1" providerId="ADAL" clId="{FC5DC06E-B9A1-4220-93B5-A1BD01C4D7F0}" dt="2022-02-17T10:47:16.946" v="49"/>
          <ac:spMkLst>
            <pc:docMk/>
            <pc:sldMk cId="1250489730" sldId="2076136051"/>
            <ac:spMk id="390" creationId="{F496B168-11F2-4884-8136-C61BB7D5B98E}"/>
          </ac:spMkLst>
        </pc:spChg>
        <pc:spChg chg="mod">
          <ac:chgData name="Roger Halbheer" userId="a256a7e3-d8e1-4cbe-a365-586ae11378d1" providerId="ADAL" clId="{FC5DC06E-B9A1-4220-93B5-A1BD01C4D7F0}" dt="2022-02-17T10:47:16.946" v="49"/>
          <ac:spMkLst>
            <pc:docMk/>
            <pc:sldMk cId="1250489730" sldId="2076136051"/>
            <ac:spMk id="391" creationId="{C00915AE-960E-4F09-95F4-ACCCF1DF10CF}"/>
          </ac:spMkLst>
        </pc:spChg>
        <pc:spChg chg="mod">
          <ac:chgData name="Roger Halbheer" userId="a256a7e3-d8e1-4cbe-a365-586ae11378d1" providerId="ADAL" clId="{FC5DC06E-B9A1-4220-93B5-A1BD01C4D7F0}" dt="2022-02-17T10:47:16.946" v="49"/>
          <ac:spMkLst>
            <pc:docMk/>
            <pc:sldMk cId="1250489730" sldId="2076136051"/>
            <ac:spMk id="392" creationId="{09CCFB3F-01C7-4B06-BF53-B7C02C03E8E5}"/>
          </ac:spMkLst>
        </pc:spChg>
        <pc:spChg chg="mod">
          <ac:chgData name="Roger Halbheer" userId="a256a7e3-d8e1-4cbe-a365-586ae11378d1" providerId="ADAL" clId="{FC5DC06E-B9A1-4220-93B5-A1BD01C4D7F0}" dt="2022-02-17T10:47:16.946" v="49"/>
          <ac:spMkLst>
            <pc:docMk/>
            <pc:sldMk cId="1250489730" sldId="2076136051"/>
            <ac:spMk id="393" creationId="{5A396A4B-E5AE-47F3-8722-F8483E9E677E}"/>
          </ac:spMkLst>
        </pc:spChg>
        <pc:spChg chg="mod">
          <ac:chgData name="Roger Halbheer" userId="a256a7e3-d8e1-4cbe-a365-586ae11378d1" providerId="ADAL" clId="{FC5DC06E-B9A1-4220-93B5-A1BD01C4D7F0}" dt="2022-02-17T10:47:16.946" v="49"/>
          <ac:spMkLst>
            <pc:docMk/>
            <pc:sldMk cId="1250489730" sldId="2076136051"/>
            <ac:spMk id="394" creationId="{49D2F9A8-8E43-4876-BA51-71BF472403A1}"/>
          </ac:spMkLst>
        </pc:spChg>
        <pc:spChg chg="mod">
          <ac:chgData name="Roger Halbheer" userId="a256a7e3-d8e1-4cbe-a365-586ae11378d1" providerId="ADAL" clId="{FC5DC06E-B9A1-4220-93B5-A1BD01C4D7F0}" dt="2022-02-17T10:47:16.946" v="49"/>
          <ac:spMkLst>
            <pc:docMk/>
            <pc:sldMk cId="1250489730" sldId="2076136051"/>
            <ac:spMk id="396" creationId="{349FA9E5-3D37-48A2-997F-862C9B2882A4}"/>
          </ac:spMkLst>
        </pc:spChg>
        <pc:spChg chg="mod">
          <ac:chgData name="Roger Halbheer" userId="a256a7e3-d8e1-4cbe-a365-586ae11378d1" providerId="ADAL" clId="{FC5DC06E-B9A1-4220-93B5-A1BD01C4D7F0}" dt="2022-02-17T10:47:16.946" v="49"/>
          <ac:spMkLst>
            <pc:docMk/>
            <pc:sldMk cId="1250489730" sldId="2076136051"/>
            <ac:spMk id="398" creationId="{CC400102-C6C4-412E-8ABD-85B96F09D74B}"/>
          </ac:spMkLst>
        </pc:spChg>
        <pc:spChg chg="mod">
          <ac:chgData name="Roger Halbheer" userId="a256a7e3-d8e1-4cbe-a365-586ae11378d1" providerId="ADAL" clId="{FC5DC06E-B9A1-4220-93B5-A1BD01C4D7F0}" dt="2022-02-17T10:47:16.946" v="49"/>
          <ac:spMkLst>
            <pc:docMk/>
            <pc:sldMk cId="1250489730" sldId="2076136051"/>
            <ac:spMk id="399" creationId="{3C8AA839-480A-4349-B4ED-4BD64CE15BAE}"/>
          </ac:spMkLst>
        </pc:spChg>
        <pc:spChg chg="mod">
          <ac:chgData name="Roger Halbheer" userId="a256a7e3-d8e1-4cbe-a365-586ae11378d1" providerId="ADAL" clId="{FC5DC06E-B9A1-4220-93B5-A1BD01C4D7F0}" dt="2022-02-17T10:47:16.946" v="49"/>
          <ac:spMkLst>
            <pc:docMk/>
            <pc:sldMk cId="1250489730" sldId="2076136051"/>
            <ac:spMk id="400" creationId="{7524BBAF-A6A6-40B9-9BAD-723BA0BF08EB}"/>
          </ac:spMkLst>
        </pc:spChg>
        <pc:spChg chg="mod">
          <ac:chgData name="Roger Halbheer" userId="a256a7e3-d8e1-4cbe-a365-586ae11378d1" providerId="ADAL" clId="{FC5DC06E-B9A1-4220-93B5-A1BD01C4D7F0}" dt="2022-02-17T10:47:16.946" v="49"/>
          <ac:spMkLst>
            <pc:docMk/>
            <pc:sldMk cId="1250489730" sldId="2076136051"/>
            <ac:spMk id="401" creationId="{14B23AEE-2661-4B3A-B7FA-0F17A66B3C64}"/>
          </ac:spMkLst>
        </pc:spChg>
        <pc:spChg chg="mod">
          <ac:chgData name="Roger Halbheer" userId="a256a7e3-d8e1-4cbe-a365-586ae11378d1" providerId="ADAL" clId="{FC5DC06E-B9A1-4220-93B5-A1BD01C4D7F0}" dt="2022-02-17T10:47:16.946" v="49"/>
          <ac:spMkLst>
            <pc:docMk/>
            <pc:sldMk cId="1250489730" sldId="2076136051"/>
            <ac:spMk id="402" creationId="{F0B66C0B-3A87-4104-90B0-61836EA47719}"/>
          </ac:spMkLst>
        </pc:spChg>
        <pc:spChg chg="mod">
          <ac:chgData name="Roger Halbheer" userId="a256a7e3-d8e1-4cbe-a365-586ae11378d1" providerId="ADAL" clId="{FC5DC06E-B9A1-4220-93B5-A1BD01C4D7F0}" dt="2022-02-17T10:47:16.946" v="49"/>
          <ac:spMkLst>
            <pc:docMk/>
            <pc:sldMk cId="1250489730" sldId="2076136051"/>
            <ac:spMk id="403" creationId="{8469E5D5-CF8E-4F0F-B29C-DE338B99FFB6}"/>
          </ac:spMkLst>
        </pc:spChg>
        <pc:spChg chg="mod">
          <ac:chgData name="Roger Halbheer" userId="a256a7e3-d8e1-4cbe-a365-586ae11378d1" providerId="ADAL" clId="{FC5DC06E-B9A1-4220-93B5-A1BD01C4D7F0}" dt="2022-02-17T10:47:16.946" v="49"/>
          <ac:spMkLst>
            <pc:docMk/>
            <pc:sldMk cId="1250489730" sldId="2076136051"/>
            <ac:spMk id="404" creationId="{95FA0285-FF5B-4889-80D2-EA5D8AF499A2}"/>
          </ac:spMkLst>
        </pc:spChg>
        <pc:spChg chg="mod">
          <ac:chgData name="Roger Halbheer" userId="a256a7e3-d8e1-4cbe-a365-586ae11378d1" providerId="ADAL" clId="{FC5DC06E-B9A1-4220-93B5-A1BD01C4D7F0}" dt="2022-02-17T10:47:16.946" v="49"/>
          <ac:spMkLst>
            <pc:docMk/>
            <pc:sldMk cId="1250489730" sldId="2076136051"/>
            <ac:spMk id="405" creationId="{F965B81B-3CF9-4C98-B72C-0E3ABE4BE9E0}"/>
          </ac:spMkLst>
        </pc:spChg>
        <pc:spChg chg="mod">
          <ac:chgData name="Roger Halbheer" userId="a256a7e3-d8e1-4cbe-a365-586ae11378d1" providerId="ADAL" clId="{FC5DC06E-B9A1-4220-93B5-A1BD01C4D7F0}" dt="2022-02-17T10:47:16.946" v="49"/>
          <ac:spMkLst>
            <pc:docMk/>
            <pc:sldMk cId="1250489730" sldId="2076136051"/>
            <ac:spMk id="406" creationId="{139DA281-17BF-4257-81E1-49FE2BA9D137}"/>
          </ac:spMkLst>
        </pc:spChg>
        <pc:spChg chg="mod">
          <ac:chgData name="Roger Halbheer" userId="a256a7e3-d8e1-4cbe-a365-586ae11378d1" providerId="ADAL" clId="{FC5DC06E-B9A1-4220-93B5-A1BD01C4D7F0}" dt="2022-02-17T10:47:16.946" v="49"/>
          <ac:spMkLst>
            <pc:docMk/>
            <pc:sldMk cId="1250489730" sldId="2076136051"/>
            <ac:spMk id="408" creationId="{FF74B278-2A63-41AD-9F64-14F8906ECBA6}"/>
          </ac:spMkLst>
        </pc:spChg>
        <pc:spChg chg="mod">
          <ac:chgData name="Roger Halbheer" userId="a256a7e3-d8e1-4cbe-a365-586ae11378d1" providerId="ADAL" clId="{FC5DC06E-B9A1-4220-93B5-A1BD01C4D7F0}" dt="2022-02-17T10:47:16.946" v="49"/>
          <ac:spMkLst>
            <pc:docMk/>
            <pc:sldMk cId="1250489730" sldId="2076136051"/>
            <ac:spMk id="410" creationId="{35C7B642-0DED-47B9-A5E3-EC61BF46E351}"/>
          </ac:spMkLst>
        </pc:spChg>
        <pc:spChg chg="mod">
          <ac:chgData name="Roger Halbheer" userId="a256a7e3-d8e1-4cbe-a365-586ae11378d1" providerId="ADAL" clId="{FC5DC06E-B9A1-4220-93B5-A1BD01C4D7F0}" dt="2022-02-17T10:47:16.946" v="49"/>
          <ac:spMkLst>
            <pc:docMk/>
            <pc:sldMk cId="1250489730" sldId="2076136051"/>
            <ac:spMk id="411" creationId="{E730C749-CCE3-480F-B674-DC0BE4BAC607}"/>
          </ac:spMkLst>
        </pc:spChg>
        <pc:spChg chg="mod">
          <ac:chgData name="Roger Halbheer" userId="a256a7e3-d8e1-4cbe-a365-586ae11378d1" providerId="ADAL" clId="{FC5DC06E-B9A1-4220-93B5-A1BD01C4D7F0}" dt="2022-02-17T10:47:16.946" v="49"/>
          <ac:spMkLst>
            <pc:docMk/>
            <pc:sldMk cId="1250489730" sldId="2076136051"/>
            <ac:spMk id="412" creationId="{D072150B-7B02-40D1-AB66-020E5B4083D4}"/>
          </ac:spMkLst>
        </pc:spChg>
        <pc:spChg chg="mod">
          <ac:chgData name="Roger Halbheer" userId="a256a7e3-d8e1-4cbe-a365-586ae11378d1" providerId="ADAL" clId="{FC5DC06E-B9A1-4220-93B5-A1BD01C4D7F0}" dt="2022-02-17T10:47:16.946" v="49"/>
          <ac:spMkLst>
            <pc:docMk/>
            <pc:sldMk cId="1250489730" sldId="2076136051"/>
            <ac:spMk id="414" creationId="{A8A33DBC-0DDB-42D6-8B55-CF15CA3DE222}"/>
          </ac:spMkLst>
        </pc:spChg>
        <pc:spChg chg="mod">
          <ac:chgData name="Roger Halbheer" userId="a256a7e3-d8e1-4cbe-a365-586ae11378d1" providerId="ADAL" clId="{FC5DC06E-B9A1-4220-93B5-A1BD01C4D7F0}" dt="2022-02-17T10:47:16.946" v="49"/>
          <ac:spMkLst>
            <pc:docMk/>
            <pc:sldMk cId="1250489730" sldId="2076136051"/>
            <ac:spMk id="416" creationId="{C0C328FA-B62D-4D0C-9F6C-528C6BC8C670}"/>
          </ac:spMkLst>
        </pc:spChg>
        <pc:spChg chg="mod">
          <ac:chgData name="Roger Halbheer" userId="a256a7e3-d8e1-4cbe-a365-586ae11378d1" providerId="ADAL" clId="{FC5DC06E-B9A1-4220-93B5-A1BD01C4D7F0}" dt="2022-02-17T10:47:16.946" v="49"/>
          <ac:spMkLst>
            <pc:docMk/>
            <pc:sldMk cId="1250489730" sldId="2076136051"/>
            <ac:spMk id="417" creationId="{779B20D2-7B21-4200-867F-EF767693E82F}"/>
          </ac:spMkLst>
        </pc:spChg>
        <pc:spChg chg="mod">
          <ac:chgData name="Roger Halbheer" userId="a256a7e3-d8e1-4cbe-a365-586ae11378d1" providerId="ADAL" clId="{FC5DC06E-B9A1-4220-93B5-A1BD01C4D7F0}" dt="2022-02-17T10:47:16.946" v="49"/>
          <ac:spMkLst>
            <pc:docMk/>
            <pc:sldMk cId="1250489730" sldId="2076136051"/>
            <ac:spMk id="418" creationId="{C3C70310-D94F-415C-B14F-2D1474DB9497}"/>
          </ac:spMkLst>
        </pc:spChg>
        <pc:spChg chg="mod">
          <ac:chgData name="Roger Halbheer" userId="a256a7e3-d8e1-4cbe-a365-586ae11378d1" providerId="ADAL" clId="{FC5DC06E-B9A1-4220-93B5-A1BD01C4D7F0}" dt="2022-02-17T10:47:16.946" v="49"/>
          <ac:spMkLst>
            <pc:docMk/>
            <pc:sldMk cId="1250489730" sldId="2076136051"/>
            <ac:spMk id="419" creationId="{0F8F3176-1FB6-4F0D-AD77-6ED87CB45CA7}"/>
          </ac:spMkLst>
        </pc:spChg>
        <pc:spChg chg="mod">
          <ac:chgData name="Roger Halbheer" userId="a256a7e3-d8e1-4cbe-a365-586ae11378d1" providerId="ADAL" clId="{FC5DC06E-B9A1-4220-93B5-A1BD01C4D7F0}" dt="2022-02-17T10:47:16.946" v="49"/>
          <ac:spMkLst>
            <pc:docMk/>
            <pc:sldMk cId="1250489730" sldId="2076136051"/>
            <ac:spMk id="422" creationId="{48F7B95D-D53E-40D2-939C-1988EBABC540}"/>
          </ac:spMkLst>
        </pc:spChg>
        <pc:spChg chg="mod">
          <ac:chgData name="Roger Halbheer" userId="a256a7e3-d8e1-4cbe-a365-586ae11378d1" providerId="ADAL" clId="{FC5DC06E-B9A1-4220-93B5-A1BD01C4D7F0}" dt="2022-02-17T10:47:16.946" v="49"/>
          <ac:spMkLst>
            <pc:docMk/>
            <pc:sldMk cId="1250489730" sldId="2076136051"/>
            <ac:spMk id="424" creationId="{C89E210C-9C8E-49F8-84E8-BC7621A61501}"/>
          </ac:spMkLst>
        </pc:spChg>
        <pc:spChg chg="mod">
          <ac:chgData name="Roger Halbheer" userId="a256a7e3-d8e1-4cbe-a365-586ae11378d1" providerId="ADAL" clId="{FC5DC06E-B9A1-4220-93B5-A1BD01C4D7F0}" dt="2022-02-17T10:47:16.946" v="49"/>
          <ac:spMkLst>
            <pc:docMk/>
            <pc:sldMk cId="1250489730" sldId="2076136051"/>
            <ac:spMk id="426" creationId="{1A23FF4B-77F4-40A2-888E-479D47D410B1}"/>
          </ac:spMkLst>
        </pc:spChg>
        <pc:spChg chg="mod">
          <ac:chgData name="Roger Halbheer" userId="a256a7e3-d8e1-4cbe-a365-586ae11378d1" providerId="ADAL" clId="{FC5DC06E-B9A1-4220-93B5-A1BD01C4D7F0}" dt="2022-02-17T10:47:16.946" v="49"/>
          <ac:spMkLst>
            <pc:docMk/>
            <pc:sldMk cId="1250489730" sldId="2076136051"/>
            <ac:spMk id="427" creationId="{1AC13C98-06A5-4DFF-B5DA-27DD439A9C35}"/>
          </ac:spMkLst>
        </pc:spChg>
        <pc:spChg chg="mod">
          <ac:chgData name="Roger Halbheer" userId="a256a7e3-d8e1-4cbe-a365-586ae11378d1" providerId="ADAL" clId="{FC5DC06E-B9A1-4220-93B5-A1BD01C4D7F0}" dt="2022-02-17T10:47:16.946" v="49"/>
          <ac:spMkLst>
            <pc:docMk/>
            <pc:sldMk cId="1250489730" sldId="2076136051"/>
            <ac:spMk id="429" creationId="{04A03301-AB7D-4082-89B2-AF012F09BE3A}"/>
          </ac:spMkLst>
        </pc:spChg>
        <pc:spChg chg="mod">
          <ac:chgData name="Roger Halbheer" userId="a256a7e3-d8e1-4cbe-a365-586ae11378d1" providerId="ADAL" clId="{FC5DC06E-B9A1-4220-93B5-A1BD01C4D7F0}" dt="2022-02-17T10:47:16.946" v="49"/>
          <ac:spMkLst>
            <pc:docMk/>
            <pc:sldMk cId="1250489730" sldId="2076136051"/>
            <ac:spMk id="430" creationId="{219CD879-2AE6-4DA4-A8F5-289ACB678C52}"/>
          </ac:spMkLst>
        </pc:spChg>
        <pc:spChg chg="mod">
          <ac:chgData name="Roger Halbheer" userId="a256a7e3-d8e1-4cbe-a365-586ae11378d1" providerId="ADAL" clId="{FC5DC06E-B9A1-4220-93B5-A1BD01C4D7F0}" dt="2022-02-17T10:47:16.946" v="49"/>
          <ac:spMkLst>
            <pc:docMk/>
            <pc:sldMk cId="1250489730" sldId="2076136051"/>
            <ac:spMk id="433" creationId="{EF17F0C8-ABA2-45AF-9700-5BE2D1B801D7}"/>
          </ac:spMkLst>
        </pc:spChg>
        <pc:spChg chg="mod">
          <ac:chgData name="Roger Halbheer" userId="a256a7e3-d8e1-4cbe-a365-586ae11378d1" providerId="ADAL" clId="{FC5DC06E-B9A1-4220-93B5-A1BD01C4D7F0}" dt="2022-02-17T10:47:16.946" v="49"/>
          <ac:spMkLst>
            <pc:docMk/>
            <pc:sldMk cId="1250489730" sldId="2076136051"/>
            <ac:spMk id="434" creationId="{E8AE1734-69C2-4908-BE91-39EB21DB374F}"/>
          </ac:spMkLst>
        </pc:spChg>
        <pc:spChg chg="mod">
          <ac:chgData name="Roger Halbheer" userId="a256a7e3-d8e1-4cbe-a365-586ae11378d1" providerId="ADAL" clId="{FC5DC06E-B9A1-4220-93B5-A1BD01C4D7F0}" dt="2022-02-17T10:47:16.946" v="49"/>
          <ac:spMkLst>
            <pc:docMk/>
            <pc:sldMk cId="1250489730" sldId="2076136051"/>
            <ac:spMk id="436" creationId="{C5737828-10D6-4961-A86E-2826BC7A8A65}"/>
          </ac:spMkLst>
        </pc:spChg>
        <pc:spChg chg="mod">
          <ac:chgData name="Roger Halbheer" userId="a256a7e3-d8e1-4cbe-a365-586ae11378d1" providerId="ADAL" clId="{FC5DC06E-B9A1-4220-93B5-A1BD01C4D7F0}" dt="2022-02-17T10:47:16.946" v="49"/>
          <ac:spMkLst>
            <pc:docMk/>
            <pc:sldMk cId="1250489730" sldId="2076136051"/>
            <ac:spMk id="437" creationId="{5903E31D-5B76-4BD6-B97E-1BBC1D67D6CE}"/>
          </ac:spMkLst>
        </pc:spChg>
        <pc:spChg chg="mod">
          <ac:chgData name="Roger Halbheer" userId="a256a7e3-d8e1-4cbe-a365-586ae11378d1" providerId="ADAL" clId="{FC5DC06E-B9A1-4220-93B5-A1BD01C4D7F0}" dt="2022-02-17T10:47:16.946" v="49"/>
          <ac:spMkLst>
            <pc:docMk/>
            <pc:sldMk cId="1250489730" sldId="2076136051"/>
            <ac:spMk id="438" creationId="{5115A865-796E-4140-9D5D-F5F19EBD7BFA}"/>
          </ac:spMkLst>
        </pc:spChg>
        <pc:spChg chg="mod">
          <ac:chgData name="Roger Halbheer" userId="a256a7e3-d8e1-4cbe-a365-586ae11378d1" providerId="ADAL" clId="{FC5DC06E-B9A1-4220-93B5-A1BD01C4D7F0}" dt="2022-02-17T10:47:16.946" v="49"/>
          <ac:spMkLst>
            <pc:docMk/>
            <pc:sldMk cId="1250489730" sldId="2076136051"/>
            <ac:spMk id="439" creationId="{B3B8C091-1647-4F9E-BC6A-5DD4389F31A8}"/>
          </ac:spMkLst>
        </pc:spChg>
        <pc:spChg chg="mod">
          <ac:chgData name="Roger Halbheer" userId="a256a7e3-d8e1-4cbe-a365-586ae11378d1" providerId="ADAL" clId="{FC5DC06E-B9A1-4220-93B5-A1BD01C4D7F0}" dt="2022-02-17T10:47:16.946" v="49"/>
          <ac:spMkLst>
            <pc:docMk/>
            <pc:sldMk cId="1250489730" sldId="2076136051"/>
            <ac:spMk id="441" creationId="{3DE3FA2B-C82D-40EF-B3B5-A2F50ED90DB5}"/>
          </ac:spMkLst>
        </pc:spChg>
        <pc:spChg chg="mod">
          <ac:chgData name="Roger Halbheer" userId="a256a7e3-d8e1-4cbe-a365-586ae11378d1" providerId="ADAL" clId="{FC5DC06E-B9A1-4220-93B5-A1BD01C4D7F0}" dt="2022-02-17T10:47:16.946" v="49"/>
          <ac:spMkLst>
            <pc:docMk/>
            <pc:sldMk cId="1250489730" sldId="2076136051"/>
            <ac:spMk id="442" creationId="{C48FA32E-9415-4C60-A492-6C06BC7D3C55}"/>
          </ac:spMkLst>
        </pc:spChg>
        <pc:spChg chg="add mod">
          <ac:chgData name="Roger Halbheer" userId="a256a7e3-d8e1-4cbe-a365-586ae11378d1" providerId="ADAL" clId="{FC5DC06E-B9A1-4220-93B5-A1BD01C4D7F0}" dt="2022-02-17T10:47:16.946" v="49"/>
          <ac:spMkLst>
            <pc:docMk/>
            <pc:sldMk cId="1250489730" sldId="2076136051"/>
            <ac:spMk id="443" creationId="{7915F551-9F3B-4985-9710-CFDDFF26BB9B}"/>
          </ac:spMkLst>
        </pc:spChg>
        <pc:spChg chg="mod">
          <ac:chgData name="Roger Halbheer" userId="a256a7e3-d8e1-4cbe-a365-586ae11378d1" providerId="ADAL" clId="{FC5DC06E-B9A1-4220-93B5-A1BD01C4D7F0}" dt="2022-02-17T10:47:16.946" v="49"/>
          <ac:spMkLst>
            <pc:docMk/>
            <pc:sldMk cId="1250489730" sldId="2076136051"/>
            <ac:spMk id="450" creationId="{02087D17-5715-4E04-9839-8405707AA555}"/>
          </ac:spMkLst>
        </pc:spChg>
        <pc:spChg chg="mod">
          <ac:chgData name="Roger Halbheer" userId="a256a7e3-d8e1-4cbe-a365-586ae11378d1" providerId="ADAL" clId="{FC5DC06E-B9A1-4220-93B5-A1BD01C4D7F0}" dt="2022-02-17T10:47:16.946" v="49"/>
          <ac:spMkLst>
            <pc:docMk/>
            <pc:sldMk cId="1250489730" sldId="2076136051"/>
            <ac:spMk id="452" creationId="{D131E1DB-7BA9-401C-B84B-9168592E07F4}"/>
          </ac:spMkLst>
        </pc:spChg>
        <pc:spChg chg="mod">
          <ac:chgData name="Roger Halbheer" userId="a256a7e3-d8e1-4cbe-a365-586ae11378d1" providerId="ADAL" clId="{FC5DC06E-B9A1-4220-93B5-A1BD01C4D7F0}" dt="2022-02-17T10:47:16.946" v="49"/>
          <ac:spMkLst>
            <pc:docMk/>
            <pc:sldMk cId="1250489730" sldId="2076136051"/>
            <ac:spMk id="453" creationId="{FC8F3E1B-6562-4CB3-B76B-A4D9B125119D}"/>
          </ac:spMkLst>
        </pc:spChg>
        <pc:spChg chg="mod">
          <ac:chgData name="Roger Halbheer" userId="a256a7e3-d8e1-4cbe-a365-586ae11378d1" providerId="ADAL" clId="{FC5DC06E-B9A1-4220-93B5-A1BD01C4D7F0}" dt="2022-02-17T10:47:16.946" v="49"/>
          <ac:spMkLst>
            <pc:docMk/>
            <pc:sldMk cId="1250489730" sldId="2076136051"/>
            <ac:spMk id="454" creationId="{7C103288-AC6F-4774-AC1E-8D97C5485F4A}"/>
          </ac:spMkLst>
        </pc:spChg>
        <pc:spChg chg="mod">
          <ac:chgData name="Roger Halbheer" userId="a256a7e3-d8e1-4cbe-a365-586ae11378d1" providerId="ADAL" clId="{FC5DC06E-B9A1-4220-93B5-A1BD01C4D7F0}" dt="2022-02-17T10:47:16.946" v="49"/>
          <ac:spMkLst>
            <pc:docMk/>
            <pc:sldMk cId="1250489730" sldId="2076136051"/>
            <ac:spMk id="459" creationId="{836C2784-0FAD-437B-A08A-6BF15E2A0BBE}"/>
          </ac:spMkLst>
        </pc:spChg>
        <pc:spChg chg="mod">
          <ac:chgData name="Roger Halbheer" userId="a256a7e3-d8e1-4cbe-a365-586ae11378d1" providerId="ADAL" clId="{FC5DC06E-B9A1-4220-93B5-A1BD01C4D7F0}" dt="2022-02-17T10:47:16.946" v="49"/>
          <ac:spMkLst>
            <pc:docMk/>
            <pc:sldMk cId="1250489730" sldId="2076136051"/>
            <ac:spMk id="461" creationId="{229AA89E-1829-4924-BC8A-C77B5A8954DB}"/>
          </ac:spMkLst>
        </pc:spChg>
        <pc:spChg chg="mod">
          <ac:chgData name="Roger Halbheer" userId="a256a7e3-d8e1-4cbe-a365-586ae11378d1" providerId="ADAL" clId="{FC5DC06E-B9A1-4220-93B5-A1BD01C4D7F0}" dt="2022-02-17T10:47:16.946" v="49"/>
          <ac:spMkLst>
            <pc:docMk/>
            <pc:sldMk cId="1250489730" sldId="2076136051"/>
            <ac:spMk id="462" creationId="{F7D79A00-35E9-40C7-B7FD-93F9885D8051}"/>
          </ac:spMkLst>
        </pc:spChg>
        <pc:spChg chg="mod">
          <ac:chgData name="Roger Halbheer" userId="a256a7e3-d8e1-4cbe-a365-586ae11378d1" providerId="ADAL" clId="{FC5DC06E-B9A1-4220-93B5-A1BD01C4D7F0}" dt="2022-02-17T10:47:16.946" v="49"/>
          <ac:spMkLst>
            <pc:docMk/>
            <pc:sldMk cId="1250489730" sldId="2076136051"/>
            <ac:spMk id="463" creationId="{11D11EB2-38BC-4713-991F-03DD0F084481}"/>
          </ac:spMkLst>
        </pc:spChg>
        <pc:spChg chg="add mod">
          <ac:chgData name="Roger Halbheer" userId="a256a7e3-d8e1-4cbe-a365-586ae11378d1" providerId="ADAL" clId="{FC5DC06E-B9A1-4220-93B5-A1BD01C4D7F0}" dt="2022-02-17T10:47:16.946" v="49"/>
          <ac:spMkLst>
            <pc:docMk/>
            <pc:sldMk cId="1250489730" sldId="2076136051"/>
            <ac:spMk id="464" creationId="{5EF7C3A3-3D5C-42AD-9616-2746EF9A29E5}"/>
          </ac:spMkLst>
        </pc:spChg>
        <pc:spChg chg="mod">
          <ac:chgData name="Roger Halbheer" userId="a256a7e3-d8e1-4cbe-a365-586ae11378d1" providerId="ADAL" clId="{FC5DC06E-B9A1-4220-93B5-A1BD01C4D7F0}" dt="2022-02-17T10:47:16.946" v="49"/>
          <ac:spMkLst>
            <pc:docMk/>
            <pc:sldMk cId="1250489730" sldId="2076136051"/>
            <ac:spMk id="466" creationId="{F6722709-8F33-48A0-8724-E123C8DA0799}"/>
          </ac:spMkLst>
        </pc:spChg>
        <pc:spChg chg="add mod">
          <ac:chgData name="Roger Halbheer" userId="a256a7e3-d8e1-4cbe-a365-586ae11378d1" providerId="ADAL" clId="{FC5DC06E-B9A1-4220-93B5-A1BD01C4D7F0}" dt="2022-02-17T10:47:16.946" v="49"/>
          <ac:spMkLst>
            <pc:docMk/>
            <pc:sldMk cId="1250489730" sldId="2076136051"/>
            <ac:spMk id="482" creationId="{F1B6A2B2-D12F-4748-81BB-4FE8BB91FE89}"/>
          </ac:spMkLst>
        </pc:spChg>
        <pc:spChg chg="del">
          <ac:chgData name="Roger Halbheer" userId="a256a7e3-d8e1-4cbe-a365-586ae11378d1" providerId="ADAL" clId="{FC5DC06E-B9A1-4220-93B5-A1BD01C4D7F0}" dt="2022-02-17T10:46:59.477" v="44" actId="478"/>
          <ac:spMkLst>
            <pc:docMk/>
            <pc:sldMk cId="1250489730" sldId="2076136051"/>
            <ac:spMk id="504" creationId="{C4988970-66AB-481F-8C98-00E8B80AA2CD}"/>
          </ac:spMkLst>
        </pc:spChg>
        <pc:spChg chg="del">
          <ac:chgData name="Roger Halbheer" userId="a256a7e3-d8e1-4cbe-a365-586ae11378d1" providerId="ADAL" clId="{FC5DC06E-B9A1-4220-93B5-A1BD01C4D7F0}" dt="2022-02-17T10:46:59.477" v="44" actId="478"/>
          <ac:spMkLst>
            <pc:docMk/>
            <pc:sldMk cId="1250489730" sldId="2076136051"/>
            <ac:spMk id="505" creationId="{42775AC2-9893-4D05-844D-D7EBD84E1217}"/>
          </ac:spMkLst>
        </pc:spChg>
        <pc:spChg chg="del">
          <ac:chgData name="Roger Halbheer" userId="a256a7e3-d8e1-4cbe-a365-586ae11378d1" providerId="ADAL" clId="{FC5DC06E-B9A1-4220-93B5-A1BD01C4D7F0}" dt="2022-02-17T10:46:59.477" v="44" actId="478"/>
          <ac:spMkLst>
            <pc:docMk/>
            <pc:sldMk cId="1250489730" sldId="2076136051"/>
            <ac:spMk id="536" creationId="{A5CD27BC-AF7D-4EE3-AD4E-1511BFB1AF7C}"/>
          </ac:spMkLst>
        </pc:spChg>
        <pc:spChg chg="del">
          <ac:chgData name="Roger Halbheer" userId="a256a7e3-d8e1-4cbe-a365-586ae11378d1" providerId="ADAL" clId="{FC5DC06E-B9A1-4220-93B5-A1BD01C4D7F0}" dt="2022-02-17T10:46:59.477" v="44" actId="478"/>
          <ac:spMkLst>
            <pc:docMk/>
            <pc:sldMk cId="1250489730" sldId="2076136051"/>
            <ac:spMk id="537" creationId="{984D9117-EB84-40FF-9E30-4B32F1821357}"/>
          </ac:spMkLst>
        </pc:spChg>
        <pc:spChg chg="del">
          <ac:chgData name="Roger Halbheer" userId="a256a7e3-d8e1-4cbe-a365-586ae11378d1" providerId="ADAL" clId="{FC5DC06E-B9A1-4220-93B5-A1BD01C4D7F0}" dt="2022-02-17T10:46:59.477" v="44" actId="478"/>
          <ac:spMkLst>
            <pc:docMk/>
            <pc:sldMk cId="1250489730" sldId="2076136051"/>
            <ac:spMk id="538" creationId="{2D0B5C87-C886-436D-9725-63673DE3D14E}"/>
          </ac:spMkLst>
        </pc:spChg>
        <pc:spChg chg="del">
          <ac:chgData name="Roger Halbheer" userId="a256a7e3-d8e1-4cbe-a365-586ae11378d1" providerId="ADAL" clId="{FC5DC06E-B9A1-4220-93B5-A1BD01C4D7F0}" dt="2022-02-17T10:46:59.477" v="44" actId="478"/>
          <ac:spMkLst>
            <pc:docMk/>
            <pc:sldMk cId="1250489730" sldId="2076136051"/>
            <ac:spMk id="541" creationId="{8B0D89E3-3ECE-4BEB-A327-6BF86BAFE73E}"/>
          </ac:spMkLst>
        </pc:spChg>
        <pc:spChg chg="del">
          <ac:chgData name="Roger Halbheer" userId="a256a7e3-d8e1-4cbe-a365-586ae11378d1" providerId="ADAL" clId="{FC5DC06E-B9A1-4220-93B5-A1BD01C4D7F0}" dt="2022-02-17T10:46:59.477" v="44" actId="478"/>
          <ac:spMkLst>
            <pc:docMk/>
            <pc:sldMk cId="1250489730" sldId="2076136051"/>
            <ac:spMk id="542" creationId="{66669633-EB50-4BD1-8C08-148938997397}"/>
          </ac:spMkLst>
        </pc:spChg>
        <pc:spChg chg="del">
          <ac:chgData name="Roger Halbheer" userId="a256a7e3-d8e1-4cbe-a365-586ae11378d1" providerId="ADAL" clId="{FC5DC06E-B9A1-4220-93B5-A1BD01C4D7F0}" dt="2022-02-17T10:46:59.477" v="44" actId="478"/>
          <ac:spMkLst>
            <pc:docMk/>
            <pc:sldMk cId="1250489730" sldId="2076136051"/>
            <ac:spMk id="543" creationId="{6E30073D-6D10-4AF6-9E7A-4D3EE979DE71}"/>
          </ac:spMkLst>
        </pc:spChg>
        <pc:spChg chg="del">
          <ac:chgData name="Roger Halbheer" userId="a256a7e3-d8e1-4cbe-a365-586ae11378d1" providerId="ADAL" clId="{FC5DC06E-B9A1-4220-93B5-A1BD01C4D7F0}" dt="2022-02-17T10:46:59.477" v="44" actId="478"/>
          <ac:spMkLst>
            <pc:docMk/>
            <pc:sldMk cId="1250489730" sldId="2076136051"/>
            <ac:spMk id="544" creationId="{8FF4193D-2B5B-4769-ACC8-895D4AA897DD}"/>
          </ac:spMkLst>
        </pc:spChg>
        <pc:spChg chg="del">
          <ac:chgData name="Roger Halbheer" userId="a256a7e3-d8e1-4cbe-a365-586ae11378d1" providerId="ADAL" clId="{FC5DC06E-B9A1-4220-93B5-A1BD01C4D7F0}" dt="2022-02-17T10:46:59.477" v="44" actId="478"/>
          <ac:spMkLst>
            <pc:docMk/>
            <pc:sldMk cId="1250489730" sldId="2076136051"/>
            <ac:spMk id="545" creationId="{DB28FEB3-8951-44D4-8A5F-9EE86606498E}"/>
          </ac:spMkLst>
        </pc:spChg>
        <pc:spChg chg="add mod">
          <ac:chgData name="Roger Halbheer" userId="a256a7e3-d8e1-4cbe-a365-586ae11378d1" providerId="ADAL" clId="{FC5DC06E-B9A1-4220-93B5-A1BD01C4D7F0}" dt="2022-02-17T10:47:16.946" v="49"/>
          <ac:spMkLst>
            <pc:docMk/>
            <pc:sldMk cId="1250489730" sldId="2076136051"/>
            <ac:spMk id="558" creationId="{159D03F9-7C6A-4A06-A15F-579E76F14225}"/>
          </ac:spMkLst>
        </pc:spChg>
        <pc:spChg chg="add mod">
          <ac:chgData name="Roger Halbheer" userId="a256a7e3-d8e1-4cbe-a365-586ae11378d1" providerId="ADAL" clId="{FC5DC06E-B9A1-4220-93B5-A1BD01C4D7F0}" dt="2022-02-17T10:47:16.946" v="49"/>
          <ac:spMkLst>
            <pc:docMk/>
            <pc:sldMk cId="1250489730" sldId="2076136051"/>
            <ac:spMk id="561" creationId="{90EAEDDD-F1CF-4A95-8F85-DD374E674212}"/>
          </ac:spMkLst>
        </pc:spChg>
        <pc:spChg chg="add mod">
          <ac:chgData name="Roger Halbheer" userId="a256a7e3-d8e1-4cbe-a365-586ae11378d1" providerId="ADAL" clId="{FC5DC06E-B9A1-4220-93B5-A1BD01C4D7F0}" dt="2022-02-17T10:47:16.946" v="49"/>
          <ac:spMkLst>
            <pc:docMk/>
            <pc:sldMk cId="1250489730" sldId="2076136051"/>
            <ac:spMk id="563" creationId="{95EBA99C-E71D-4AF2-ACB4-863499DB8951}"/>
          </ac:spMkLst>
        </pc:spChg>
        <pc:spChg chg="add mod">
          <ac:chgData name="Roger Halbheer" userId="a256a7e3-d8e1-4cbe-a365-586ae11378d1" providerId="ADAL" clId="{FC5DC06E-B9A1-4220-93B5-A1BD01C4D7F0}" dt="2022-02-17T10:47:16.946" v="49"/>
          <ac:spMkLst>
            <pc:docMk/>
            <pc:sldMk cId="1250489730" sldId="2076136051"/>
            <ac:spMk id="564" creationId="{0569D6D6-7806-4FC6-B717-5174108F982A}"/>
          </ac:spMkLst>
        </pc:spChg>
        <pc:spChg chg="add mod">
          <ac:chgData name="Roger Halbheer" userId="a256a7e3-d8e1-4cbe-a365-586ae11378d1" providerId="ADAL" clId="{FC5DC06E-B9A1-4220-93B5-A1BD01C4D7F0}" dt="2022-02-17T10:47:16.946" v="49"/>
          <ac:spMkLst>
            <pc:docMk/>
            <pc:sldMk cId="1250489730" sldId="2076136051"/>
            <ac:spMk id="569" creationId="{1914C50A-4962-4524-98D9-58104F39FBCB}"/>
          </ac:spMkLst>
        </pc:spChg>
        <pc:spChg chg="add mod">
          <ac:chgData name="Roger Halbheer" userId="a256a7e3-d8e1-4cbe-a365-586ae11378d1" providerId="ADAL" clId="{FC5DC06E-B9A1-4220-93B5-A1BD01C4D7F0}" dt="2022-02-17T10:47:16.946" v="49"/>
          <ac:spMkLst>
            <pc:docMk/>
            <pc:sldMk cId="1250489730" sldId="2076136051"/>
            <ac:spMk id="608" creationId="{0A0EDA89-8C8E-45C6-80C3-DEF71617BE59}"/>
          </ac:spMkLst>
        </pc:spChg>
        <pc:spChg chg="del">
          <ac:chgData name="Roger Halbheer" userId="a256a7e3-d8e1-4cbe-a365-586ae11378d1" providerId="ADAL" clId="{FC5DC06E-B9A1-4220-93B5-A1BD01C4D7F0}" dt="2022-02-17T10:46:59.477" v="44" actId="478"/>
          <ac:spMkLst>
            <pc:docMk/>
            <pc:sldMk cId="1250489730" sldId="2076136051"/>
            <ac:spMk id="618" creationId="{21E1D584-B215-4EBE-9D94-4E47D97396F2}"/>
          </ac:spMkLst>
        </pc:spChg>
        <pc:spChg chg="del">
          <ac:chgData name="Roger Halbheer" userId="a256a7e3-d8e1-4cbe-a365-586ae11378d1" providerId="ADAL" clId="{FC5DC06E-B9A1-4220-93B5-A1BD01C4D7F0}" dt="2022-02-17T10:46:59.477" v="44" actId="478"/>
          <ac:spMkLst>
            <pc:docMk/>
            <pc:sldMk cId="1250489730" sldId="2076136051"/>
            <ac:spMk id="619" creationId="{7241AAA8-EE3E-4796-8AEE-1E0EAF17E89A}"/>
          </ac:spMkLst>
        </pc:spChg>
        <pc:spChg chg="del">
          <ac:chgData name="Roger Halbheer" userId="a256a7e3-d8e1-4cbe-a365-586ae11378d1" providerId="ADAL" clId="{FC5DC06E-B9A1-4220-93B5-A1BD01C4D7F0}" dt="2022-02-17T10:46:59.477" v="44" actId="478"/>
          <ac:spMkLst>
            <pc:docMk/>
            <pc:sldMk cId="1250489730" sldId="2076136051"/>
            <ac:spMk id="620" creationId="{EA197641-63A8-4625-A34A-C4BF43A9A301}"/>
          </ac:spMkLst>
        </pc:spChg>
        <pc:spChg chg="del">
          <ac:chgData name="Roger Halbheer" userId="a256a7e3-d8e1-4cbe-a365-586ae11378d1" providerId="ADAL" clId="{FC5DC06E-B9A1-4220-93B5-A1BD01C4D7F0}" dt="2022-02-17T10:46:59.477" v="44" actId="478"/>
          <ac:spMkLst>
            <pc:docMk/>
            <pc:sldMk cId="1250489730" sldId="2076136051"/>
            <ac:spMk id="621" creationId="{04009725-C0F0-43FC-AA7E-2F9E073A1C0D}"/>
          </ac:spMkLst>
        </pc:spChg>
        <pc:spChg chg="del">
          <ac:chgData name="Roger Halbheer" userId="a256a7e3-d8e1-4cbe-a365-586ae11378d1" providerId="ADAL" clId="{FC5DC06E-B9A1-4220-93B5-A1BD01C4D7F0}" dt="2022-02-17T10:46:59.477" v="44" actId="478"/>
          <ac:spMkLst>
            <pc:docMk/>
            <pc:sldMk cId="1250489730" sldId="2076136051"/>
            <ac:spMk id="622" creationId="{33A72A52-5E5D-4F4D-A8AE-FD8D76E4B5E3}"/>
          </ac:spMkLst>
        </pc:spChg>
        <pc:spChg chg="del">
          <ac:chgData name="Roger Halbheer" userId="a256a7e3-d8e1-4cbe-a365-586ae11378d1" providerId="ADAL" clId="{FC5DC06E-B9A1-4220-93B5-A1BD01C4D7F0}" dt="2022-02-17T10:46:59.477" v="44" actId="478"/>
          <ac:spMkLst>
            <pc:docMk/>
            <pc:sldMk cId="1250489730" sldId="2076136051"/>
            <ac:spMk id="623" creationId="{94B7D2F6-0247-44AA-B10C-E97A26B9611D}"/>
          </ac:spMkLst>
        </pc:spChg>
        <pc:spChg chg="del">
          <ac:chgData name="Roger Halbheer" userId="a256a7e3-d8e1-4cbe-a365-586ae11378d1" providerId="ADAL" clId="{FC5DC06E-B9A1-4220-93B5-A1BD01C4D7F0}" dt="2022-02-17T10:46:59.477" v="44" actId="478"/>
          <ac:spMkLst>
            <pc:docMk/>
            <pc:sldMk cId="1250489730" sldId="2076136051"/>
            <ac:spMk id="624" creationId="{7543C2E2-6B76-488F-AC7F-A9596F429212}"/>
          </ac:spMkLst>
        </pc:spChg>
        <pc:spChg chg="del">
          <ac:chgData name="Roger Halbheer" userId="a256a7e3-d8e1-4cbe-a365-586ae11378d1" providerId="ADAL" clId="{FC5DC06E-B9A1-4220-93B5-A1BD01C4D7F0}" dt="2022-02-17T10:46:59.477" v="44" actId="478"/>
          <ac:spMkLst>
            <pc:docMk/>
            <pc:sldMk cId="1250489730" sldId="2076136051"/>
            <ac:spMk id="651" creationId="{5AB94940-FF00-4349-B73A-5010F75D1D14}"/>
          </ac:spMkLst>
        </pc:spChg>
        <pc:spChg chg="del">
          <ac:chgData name="Roger Halbheer" userId="a256a7e3-d8e1-4cbe-a365-586ae11378d1" providerId="ADAL" clId="{FC5DC06E-B9A1-4220-93B5-A1BD01C4D7F0}" dt="2022-02-17T10:46:59.477" v="44" actId="478"/>
          <ac:spMkLst>
            <pc:docMk/>
            <pc:sldMk cId="1250489730" sldId="2076136051"/>
            <ac:spMk id="652" creationId="{20578309-E39F-40C9-9CB8-33A7C12EF890}"/>
          </ac:spMkLst>
        </pc:spChg>
        <pc:spChg chg="add mod">
          <ac:chgData name="Roger Halbheer" userId="a256a7e3-d8e1-4cbe-a365-586ae11378d1" providerId="ADAL" clId="{FC5DC06E-B9A1-4220-93B5-A1BD01C4D7F0}" dt="2022-02-17T10:47:16.946" v="49"/>
          <ac:spMkLst>
            <pc:docMk/>
            <pc:sldMk cId="1250489730" sldId="2076136051"/>
            <ac:spMk id="653" creationId="{B82078D5-7E11-461B-BA54-74809D7EB709}"/>
          </ac:spMkLst>
        </pc:spChg>
        <pc:spChg chg="add mod">
          <ac:chgData name="Roger Halbheer" userId="a256a7e3-d8e1-4cbe-a365-586ae11378d1" providerId="ADAL" clId="{FC5DC06E-B9A1-4220-93B5-A1BD01C4D7F0}" dt="2022-02-17T10:47:16.946" v="49"/>
          <ac:spMkLst>
            <pc:docMk/>
            <pc:sldMk cId="1250489730" sldId="2076136051"/>
            <ac:spMk id="654" creationId="{5282750B-95EA-4D46-9E13-A5A4AEE761CF}"/>
          </ac:spMkLst>
        </pc:spChg>
        <pc:spChg chg="mod">
          <ac:chgData name="Roger Halbheer" userId="a256a7e3-d8e1-4cbe-a365-586ae11378d1" providerId="ADAL" clId="{FC5DC06E-B9A1-4220-93B5-A1BD01C4D7F0}" dt="2022-02-17T10:47:16.946" v="49"/>
          <ac:spMkLst>
            <pc:docMk/>
            <pc:sldMk cId="1250489730" sldId="2076136051"/>
            <ac:spMk id="656" creationId="{ED81CFD5-5246-4E11-BAE7-478A1C2D40C5}"/>
          </ac:spMkLst>
        </pc:spChg>
        <pc:spChg chg="mod">
          <ac:chgData name="Roger Halbheer" userId="a256a7e3-d8e1-4cbe-a365-586ae11378d1" providerId="ADAL" clId="{FC5DC06E-B9A1-4220-93B5-A1BD01C4D7F0}" dt="2022-02-17T10:47:16.946" v="49"/>
          <ac:spMkLst>
            <pc:docMk/>
            <pc:sldMk cId="1250489730" sldId="2076136051"/>
            <ac:spMk id="659" creationId="{2E52E414-B80C-417E-997F-CFC7BD7F0DD3}"/>
          </ac:spMkLst>
        </pc:spChg>
        <pc:spChg chg="mod">
          <ac:chgData name="Roger Halbheer" userId="a256a7e3-d8e1-4cbe-a365-586ae11378d1" providerId="ADAL" clId="{FC5DC06E-B9A1-4220-93B5-A1BD01C4D7F0}" dt="2022-02-17T10:47:16.946" v="49"/>
          <ac:spMkLst>
            <pc:docMk/>
            <pc:sldMk cId="1250489730" sldId="2076136051"/>
            <ac:spMk id="660" creationId="{883D4F8D-7E40-4F0D-B594-0D20DB0054A4}"/>
          </ac:spMkLst>
        </pc:spChg>
        <pc:spChg chg="mod">
          <ac:chgData name="Roger Halbheer" userId="a256a7e3-d8e1-4cbe-a365-586ae11378d1" providerId="ADAL" clId="{FC5DC06E-B9A1-4220-93B5-A1BD01C4D7F0}" dt="2022-02-17T10:47:16.946" v="49"/>
          <ac:spMkLst>
            <pc:docMk/>
            <pc:sldMk cId="1250489730" sldId="2076136051"/>
            <ac:spMk id="661" creationId="{823DAF89-4B6A-44ED-B22C-97E32BE3855D}"/>
          </ac:spMkLst>
        </pc:spChg>
        <pc:spChg chg="mod">
          <ac:chgData name="Roger Halbheer" userId="a256a7e3-d8e1-4cbe-a365-586ae11378d1" providerId="ADAL" clId="{FC5DC06E-B9A1-4220-93B5-A1BD01C4D7F0}" dt="2022-02-17T10:47:16.946" v="49"/>
          <ac:spMkLst>
            <pc:docMk/>
            <pc:sldMk cId="1250489730" sldId="2076136051"/>
            <ac:spMk id="662" creationId="{C7C8CCAF-CC89-4E98-9910-6C7579C3494E}"/>
          </ac:spMkLst>
        </pc:spChg>
        <pc:spChg chg="mod">
          <ac:chgData name="Roger Halbheer" userId="a256a7e3-d8e1-4cbe-a365-586ae11378d1" providerId="ADAL" clId="{FC5DC06E-B9A1-4220-93B5-A1BD01C4D7F0}" dt="2022-02-17T10:47:16.946" v="49"/>
          <ac:spMkLst>
            <pc:docMk/>
            <pc:sldMk cId="1250489730" sldId="2076136051"/>
            <ac:spMk id="663" creationId="{18A7342D-C4BE-49AA-A00D-C7922548FE80}"/>
          </ac:spMkLst>
        </pc:spChg>
        <pc:spChg chg="mod">
          <ac:chgData name="Roger Halbheer" userId="a256a7e3-d8e1-4cbe-a365-586ae11378d1" providerId="ADAL" clId="{FC5DC06E-B9A1-4220-93B5-A1BD01C4D7F0}" dt="2022-02-17T10:47:16.946" v="49"/>
          <ac:spMkLst>
            <pc:docMk/>
            <pc:sldMk cId="1250489730" sldId="2076136051"/>
            <ac:spMk id="664" creationId="{D6ED3731-812B-4370-8553-FAD342630350}"/>
          </ac:spMkLst>
        </pc:spChg>
        <pc:spChg chg="mod">
          <ac:chgData name="Roger Halbheer" userId="a256a7e3-d8e1-4cbe-a365-586ae11378d1" providerId="ADAL" clId="{FC5DC06E-B9A1-4220-93B5-A1BD01C4D7F0}" dt="2022-02-17T10:47:16.946" v="49"/>
          <ac:spMkLst>
            <pc:docMk/>
            <pc:sldMk cId="1250489730" sldId="2076136051"/>
            <ac:spMk id="667" creationId="{FE797B04-E75B-45A3-9C01-AA6224BFD821}"/>
          </ac:spMkLst>
        </pc:spChg>
        <pc:spChg chg="mod">
          <ac:chgData name="Roger Halbheer" userId="a256a7e3-d8e1-4cbe-a365-586ae11378d1" providerId="ADAL" clId="{FC5DC06E-B9A1-4220-93B5-A1BD01C4D7F0}" dt="2022-02-17T10:47:16.946" v="49"/>
          <ac:spMkLst>
            <pc:docMk/>
            <pc:sldMk cId="1250489730" sldId="2076136051"/>
            <ac:spMk id="671" creationId="{A321C244-68EE-4E37-A4BD-D571B5D6DEEB}"/>
          </ac:spMkLst>
        </pc:spChg>
        <pc:spChg chg="mod">
          <ac:chgData name="Roger Halbheer" userId="a256a7e3-d8e1-4cbe-a365-586ae11378d1" providerId="ADAL" clId="{FC5DC06E-B9A1-4220-93B5-A1BD01C4D7F0}" dt="2022-02-17T10:47:16.946" v="49"/>
          <ac:spMkLst>
            <pc:docMk/>
            <pc:sldMk cId="1250489730" sldId="2076136051"/>
            <ac:spMk id="673" creationId="{A2FE8A76-BCFF-4251-8F0A-2771CCA81ACC}"/>
          </ac:spMkLst>
        </pc:spChg>
        <pc:spChg chg="mod">
          <ac:chgData name="Roger Halbheer" userId="a256a7e3-d8e1-4cbe-a365-586ae11378d1" providerId="ADAL" clId="{FC5DC06E-B9A1-4220-93B5-A1BD01C4D7F0}" dt="2022-02-17T10:47:16.946" v="49"/>
          <ac:spMkLst>
            <pc:docMk/>
            <pc:sldMk cId="1250489730" sldId="2076136051"/>
            <ac:spMk id="674" creationId="{C86E18DF-ADE2-4A71-88FB-119C5FCC62B7}"/>
          </ac:spMkLst>
        </pc:spChg>
        <pc:spChg chg="mod">
          <ac:chgData name="Roger Halbheer" userId="a256a7e3-d8e1-4cbe-a365-586ae11378d1" providerId="ADAL" clId="{FC5DC06E-B9A1-4220-93B5-A1BD01C4D7F0}" dt="2022-02-17T10:47:16.946" v="49"/>
          <ac:spMkLst>
            <pc:docMk/>
            <pc:sldMk cId="1250489730" sldId="2076136051"/>
            <ac:spMk id="675" creationId="{87B79DE0-925B-4487-83EE-44C804E53334}"/>
          </ac:spMkLst>
        </pc:spChg>
        <pc:spChg chg="mod">
          <ac:chgData name="Roger Halbheer" userId="a256a7e3-d8e1-4cbe-a365-586ae11378d1" providerId="ADAL" clId="{FC5DC06E-B9A1-4220-93B5-A1BD01C4D7F0}" dt="2022-02-17T10:47:16.946" v="49"/>
          <ac:spMkLst>
            <pc:docMk/>
            <pc:sldMk cId="1250489730" sldId="2076136051"/>
            <ac:spMk id="677" creationId="{39D75858-0945-4727-ABDE-0F36358E7238}"/>
          </ac:spMkLst>
        </pc:spChg>
        <pc:spChg chg="mod">
          <ac:chgData name="Roger Halbheer" userId="a256a7e3-d8e1-4cbe-a365-586ae11378d1" providerId="ADAL" clId="{FC5DC06E-B9A1-4220-93B5-A1BD01C4D7F0}" dt="2022-02-17T10:47:16.946" v="49"/>
          <ac:spMkLst>
            <pc:docMk/>
            <pc:sldMk cId="1250489730" sldId="2076136051"/>
            <ac:spMk id="678" creationId="{81677471-D933-4634-8403-AA117F7ED0D8}"/>
          </ac:spMkLst>
        </pc:spChg>
        <pc:spChg chg="add mod">
          <ac:chgData name="Roger Halbheer" userId="a256a7e3-d8e1-4cbe-a365-586ae11378d1" providerId="ADAL" clId="{FC5DC06E-B9A1-4220-93B5-A1BD01C4D7F0}" dt="2022-02-17T10:47:16.946" v="49"/>
          <ac:spMkLst>
            <pc:docMk/>
            <pc:sldMk cId="1250489730" sldId="2076136051"/>
            <ac:spMk id="679" creationId="{7A8DCC1C-4AFB-4BD8-BA47-4E5271A51F56}"/>
          </ac:spMkLst>
        </pc:spChg>
        <pc:spChg chg="add mod">
          <ac:chgData name="Roger Halbheer" userId="a256a7e3-d8e1-4cbe-a365-586ae11378d1" providerId="ADAL" clId="{FC5DC06E-B9A1-4220-93B5-A1BD01C4D7F0}" dt="2022-02-17T10:47:16.946" v="49"/>
          <ac:spMkLst>
            <pc:docMk/>
            <pc:sldMk cId="1250489730" sldId="2076136051"/>
            <ac:spMk id="687" creationId="{92D0360B-9F5D-4047-B0A6-ACB2817015E4}"/>
          </ac:spMkLst>
        </pc:spChg>
        <pc:spChg chg="add mod">
          <ac:chgData name="Roger Halbheer" userId="a256a7e3-d8e1-4cbe-a365-586ae11378d1" providerId="ADAL" clId="{FC5DC06E-B9A1-4220-93B5-A1BD01C4D7F0}" dt="2022-02-17T10:47:16.946" v="49"/>
          <ac:spMkLst>
            <pc:docMk/>
            <pc:sldMk cId="1250489730" sldId="2076136051"/>
            <ac:spMk id="688" creationId="{B68BF326-CBB0-4217-8471-B8A34F2BE031}"/>
          </ac:spMkLst>
        </pc:spChg>
        <pc:spChg chg="add mod">
          <ac:chgData name="Roger Halbheer" userId="a256a7e3-d8e1-4cbe-a365-586ae11378d1" providerId="ADAL" clId="{FC5DC06E-B9A1-4220-93B5-A1BD01C4D7F0}" dt="2022-02-17T10:47:16.946" v="49"/>
          <ac:spMkLst>
            <pc:docMk/>
            <pc:sldMk cId="1250489730" sldId="2076136051"/>
            <ac:spMk id="689" creationId="{7B32BF15-7870-4946-AFA9-710B4D4FDB6E}"/>
          </ac:spMkLst>
        </pc:spChg>
        <pc:spChg chg="add mod">
          <ac:chgData name="Roger Halbheer" userId="a256a7e3-d8e1-4cbe-a365-586ae11378d1" providerId="ADAL" clId="{FC5DC06E-B9A1-4220-93B5-A1BD01C4D7F0}" dt="2022-02-17T10:47:16.946" v="49"/>
          <ac:spMkLst>
            <pc:docMk/>
            <pc:sldMk cId="1250489730" sldId="2076136051"/>
            <ac:spMk id="690" creationId="{32F6E74D-310D-41D8-A8B6-A7B82EC43330}"/>
          </ac:spMkLst>
        </pc:spChg>
        <pc:grpChg chg="add del mod">
          <ac:chgData name="Roger Halbheer" userId="a256a7e3-d8e1-4cbe-a365-586ae11378d1" providerId="ADAL" clId="{FC5DC06E-B9A1-4220-93B5-A1BD01C4D7F0}" dt="2022-02-17T10:47:16.852" v="48"/>
          <ac:grpSpMkLst>
            <pc:docMk/>
            <pc:sldMk cId="1250489730" sldId="2076136051"/>
            <ac:grpSpMk id="173" creationId="{EAE94E40-A982-478B-8E1B-D4BBDA55FB4D}"/>
          </ac:grpSpMkLst>
        </pc:grpChg>
        <pc:grpChg chg="mod">
          <ac:chgData name="Roger Halbheer" userId="a256a7e3-d8e1-4cbe-a365-586ae11378d1" providerId="ADAL" clId="{FC5DC06E-B9A1-4220-93B5-A1BD01C4D7F0}" dt="2022-02-17T10:47:12.599" v="45"/>
          <ac:grpSpMkLst>
            <pc:docMk/>
            <pc:sldMk cId="1250489730" sldId="2076136051"/>
            <ac:grpSpMk id="175" creationId="{8CF2D666-87BE-4FF5-AA82-A0F3525B4EF4}"/>
          </ac:grpSpMkLst>
        </pc:grpChg>
        <pc:grpChg chg="add del mod">
          <ac:chgData name="Roger Halbheer" userId="a256a7e3-d8e1-4cbe-a365-586ae11378d1" providerId="ADAL" clId="{FC5DC06E-B9A1-4220-93B5-A1BD01C4D7F0}" dt="2022-02-17T10:47:16.852" v="48"/>
          <ac:grpSpMkLst>
            <pc:docMk/>
            <pc:sldMk cId="1250489730" sldId="2076136051"/>
            <ac:grpSpMk id="178" creationId="{A963F28A-2DC3-49D4-A9CA-819305919609}"/>
          </ac:grpSpMkLst>
        </pc:grpChg>
        <pc:grpChg chg="mod">
          <ac:chgData name="Roger Halbheer" userId="a256a7e3-d8e1-4cbe-a365-586ae11378d1" providerId="ADAL" clId="{FC5DC06E-B9A1-4220-93B5-A1BD01C4D7F0}" dt="2022-02-17T10:47:12.599" v="45"/>
          <ac:grpSpMkLst>
            <pc:docMk/>
            <pc:sldMk cId="1250489730" sldId="2076136051"/>
            <ac:grpSpMk id="184" creationId="{2275FC07-133B-4138-B686-93EBA54AEEC5}"/>
          </ac:grpSpMkLst>
        </pc:grpChg>
        <pc:grpChg chg="add del mod">
          <ac:chgData name="Roger Halbheer" userId="a256a7e3-d8e1-4cbe-a365-586ae11378d1" providerId="ADAL" clId="{FC5DC06E-B9A1-4220-93B5-A1BD01C4D7F0}" dt="2022-02-17T10:47:16.852" v="48"/>
          <ac:grpSpMkLst>
            <pc:docMk/>
            <pc:sldMk cId="1250489730" sldId="2076136051"/>
            <ac:grpSpMk id="201" creationId="{18D73773-4B86-4672-ABB1-EA39D25DDF14}"/>
          </ac:grpSpMkLst>
        </pc:grpChg>
        <pc:grpChg chg="mod">
          <ac:chgData name="Roger Halbheer" userId="a256a7e3-d8e1-4cbe-a365-586ae11378d1" providerId="ADAL" clId="{FC5DC06E-B9A1-4220-93B5-A1BD01C4D7F0}" dt="2022-02-17T10:47:12.599" v="45"/>
          <ac:grpSpMkLst>
            <pc:docMk/>
            <pc:sldMk cId="1250489730" sldId="2076136051"/>
            <ac:grpSpMk id="202" creationId="{44EF9346-B558-42E4-ADF1-2E064264804F}"/>
          </ac:grpSpMkLst>
        </pc:grpChg>
        <pc:grpChg chg="mod">
          <ac:chgData name="Roger Halbheer" userId="a256a7e3-d8e1-4cbe-a365-586ae11378d1" providerId="ADAL" clId="{FC5DC06E-B9A1-4220-93B5-A1BD01C4D7F0}" dt="2022-02-17T10:47:12.599" v="45"/>
          <ac:grpSpMkLst>
            <pc:docMk/>
            <pc:sldMk cId="1250489730" sldId="2076136051"/>
            <ac:grpSpMk id="203" creationId="{22980386-FEE4-4B8A-8060-F3BB03E65FA1}"/>
          </ac:grpSpMkLst>
        </pc:grpChg>
        <pc:grpChg chg="mod">
          <ac:chgData name="Roger Halbheer" userId="a256a7e3-d8e1-4cbe-a365-586ae11378d1" providerId="ADAL" clId="{FC5DC06E-B9A1-4220-93B5-A1BD01C4D7F0}" dt="2022-02-17T10:47:12.599" v="45"/>
          <ac:grpSpMkLst>
            <pc:docMk/>
            <pc:sldMk cId="1250489730" sldId="2076136051"/>
            <ac:grpSpMk id="204" creationId="{75CF0C09-212D-40F5-AFBE-CA9F2A4A5F19}"/>
          </ac:grpSpMkLst>
        </pc:grpChg>
        <pc:grpChg chg="mod">
          <ac:chgData name="Roger Halbheer" userId="a256a7e3-d8e1-4cbe-a365-586ae11378d1" providerId="ADAL" clId="{FC5DC06E-B9A1-4220-93B5-A1BD01C4D7F0}" dt="2022-02-17T10:47:12.599" v="45"/>
          <ac:grpSpMkLst>
            <pc:docMk/>
            <pc:sldMk cId="1250489730" sldId="2076136051"/>
            <ac:grpSpMk id="205" creationId="{DC9A582C-01D1-4815-A247-81146D2C23BC}"/>
          </ac:grpSpMkLst>
        </pc:grpChg>
        <pc:grpChg chg="mod">
          <ac:chgData name="Roger Halbheer" userId="a256a7e3-d8e1-4cbe-a365-586ae11378d1" providerId="ADAL" clId="{FC5DC06E-B9A1-4220-93B5-A1BD01C4D7F0}" dt="2022-02-17T10:47:12.599" v="45"/>
          <ac:grpSpMkLst>
            <pc:docMk/>
            <pc:sldMk cId="1250489730" sldId="2076136051"/>
            <ac:grpSpMk id="206" creationId="{571717BE-DB18-4811-99ED-C641C2F9B31F}"/>
          </ac:grpSpMkLst>
        </pc:grpChg>
        <pc:grpChg chg="mod">
          <ac:chgData name="Roger Halbheer" userId="a256a7e3-d8e1-4cbe-a365-586ae11378d1" providerId="ADAL" clId="{FC5DC06E-B9A1-4220-93B5-A1BD01C4D7F0}" dt="2022-02-17T10:47:12.599" v="45"/>
          <ac:grpSpMkLst>
            <pc:docMk/>
            <pc:sldMk cId="1250489730" sldId="2076136051"/>
            <ac:grpSpMk id="207" creationId="{4D83BC18-3682-44D7-833E-42375E4842FB}"/>
          </ac:grpSpMkLst>
        </pc:grpChg>
        <pc:grpChg chg="mod">
          <ac:chgData name="Roger Halbheer" userId="a256a7e3-d8e1-4cbe-a365-586ae11378d1" providerId="ADAL" clId="{FC5DC06E-B9A1-4220-93B5-A1BD01C4D7F0}" dt="2022-02-17T10:47:12.599" v="45"/>
          <ac:grpSpMkLst>
            <pc:docMk/>
            <pc:sldMk cId="1250489730" sldId="2076136051"/>
            <ac:grpSpMk id="212" creationId="{29C22F09-3036-420B-B978-3032A230297A}"/>
          </ac:grpSpMkLst>
        </pc:grpChg>
        <pc:grpChg chg="mod">
          <ac:chgData name="Roger Halbheer" userId="a256a7e3-d8e1-4cbe-a365-586ae11378d1" providerId="ADAL" clId="{FC5DC06E-B9A1-4220-93B5-A1BD01C4D7F0}" dt="2022-02-17T10:47:12.599" v="45"/>
          <ac:grpSpMkLst>
            <pc:docMk/>
            <pc:sldMk cId="1250489730" sldId="2076136051"/>
            <ac:grpSpMk id="218" creationId="{38D63FCB-7DD6-4665-A302-D14757B04F0C}"/>
          </ac:grpSpMkLst>
        </pc:grpChg>
        <pc:grpChg chg="mod">
          <ac:chgData name="Roger Halbheer" userId="a256a7e3-d8e1-4cbe-a365-586ae11378d1" providerId="ADAL" clId="{FC5DC06E-B9A1-4220-93B5-A1BD01C4D7F0}" dt="2022-02-17T10:47:12.599" v="45"/>
          <ac:grpSpMkLst>
            <pc:docMk/>
            <pc:sldMk cId="1250489730" sldId="2076136051"/>
            <ac:grpSpMk id="230" creationId="{9E9B0DC3-2A12-4753-A49F-53EB169DC5E3}"/>
          </ac:grpSpMkLst>
        </pc:grpChg>
        <pc:grpChg chg="mod">
          <ac:chgData name="Roger Halbheer" userId="a256a7e3-d8e1-4cbe-a365-586ae11378d1" providerId="ADAL" clId="{FC5DC06E-B9A1-4220-93B5-A1BD01C4D7F0}" dt="2022-02-17T10:47:12.599" v="45"/>
          <ac:grpSpMkLst>
            <pc:docMk/>
            <pc:sldMk cId="1250489730" sldId="2076136051"/>
            <ac:grpSpMk id="236" creationId="{123E3614-E0F6-4E82-8143-D6613F96D0AF}"/>
          </ac:grpSpMkLst>
        </pc:grpChg>
        <pc:grpChg chg="mod">
          <ac:chgData name="Roger Halbheer" userId="a256a7e3-d8e1-4cbe-a365-586ae11378d1" providerId="ADAL" clId="{FC5DC06E-B9A1-4220-93B5-A1BD01C4D7F0}" dt="2022-02-17T10:47:12.599" v="45"/>
          <ac:grpSpMkLst>
            <pc:docMk/>
            <pc:sldMk cId="1250489730" sldId="2076136051"/>
            <ac:grpSpMk id="238" creationId="{5B2F05BD-A60C-4D43-9A25-BD36C5B66152}"/>
          </ac:grpSpMkLst>
        </pc:grpChg>
        <pc:grpChg chg="add del mod">
          <ac:chgData name="Roger Halbheer" userId="a256a7e3-d8e1-4cbe-a365-586ae11378d1" providerId="ADAL" clId="{FC5DC06E-B9A1-4220-93B5-A1BD01C4D7F0}" dt="2022-02-17T10:47:16.852" v="48"/>
          <ac:grpSpMkLst>
            <pc:docMk/>
            <pc:sldMk cId="1250489730" sldId="2076136051"/>
            <ac:grpSpMk id="244" creationId="{D0EBF841-FB6D-4E0F-B8E7-CFA18ADAF249}"/>
          </ac:grpSpMkLst>
        </pc:grpChg>
        <pc:grpChg chg="mod">
          <ac:chgData name="Roger Halbheer" userId="a256a7e3-d8e1-4cbe-a365-586ae11378d1" providerId="ADAL" clId="{FC5DC06E-B9A1-4220-93B5-A1BD01C4D7F0}" dt="2022-02-17T10:47:12.599" v="45"/>
          <ac:grpSpMkLst>
            <pc:docMk/>
            <pc:sldMk cId="1250489730" sldId="2076136051"/>
            <ac:grpSpMk id="246" creationId="{5DE95E5E-DFEE-45B2-BDAC-88833D074D49}"/>
          </ac:grpSpMkLst>
        </pc:grpChg>
        <pc:grpChg chg="mod">
          <ac:chgData name="Roger Halbheer" userId="a256a7e3-d8e1-4cbe-a365-586ae11378d1" providerId="ADAL" clId="{FC5DC06E-B9A1-4220-93B5-A1BD01C4D7F0}" dt="2022-02-17T10:47:12.599" v="45"/>
          <ac:grpSpMkLst>
            <pc:docMk/>
            <pc:sldMk cId="1250489730" sldId="2076136051"/>
            <ac:grpSpMk id="248" creationId="{A7BBD8BF-8F2B-485F-A707-53FF73B657B1}"/>
          </ac:grpSpMkLst>
        </pc:grpChg>
        <pc:grpChg chg="add del mod">
          <ac:chgData name="Roger Halbheer" userId="a256a7e3-d8e1-4cbe-a365-586ae11378d1" providerId="ADAL" clId="{FC5DC06E-B9A1-4220-93B5-A1BD01C4D7F0}" dt="2022-02-17T10:47:16.852" v="48"/>
          <ac:grpSpMkLst>
            <pc:docMk/>
            <pc:sldMk cId="1250489730" sldId="2076136051"/>
            <ac:grpSpMk id="251" creationId="{79BEFA98-4CEA-4002-B4EB-E7BDF131DD33}"/>
          </ac:grpSpMkLst>
        </pc:grpChg>
        <pc:grpChg chg="add del mod">
          <ac:chgData name="Roger Halbheer" userId="a256a7e3-d8e1-4cbe-a365-586ae11378d1" providerId="ADAL" clId="{FC5DC06E-B9A1-4220-93B5-A1BD01C4D7F0}" dt="2022-02-17T10:47:16.852" v="48"/>
          <ac:grpSpMkLst>
            <pc:docMk/>
            <pc:sldMk cId="1250489730" sldId="2076136051"/>
            <ac:grpSpMk id="255" creationId="{7507EEAF-CED2-499E-A30D-EF971977ED70}"/>
          </ac:grpSpMkLst>
        </pc:grpChg>
        <pc:grpChg chg="mod">
          <ac:chgData name="Roger Halbheer" userId="a256a7e3-d8e1-4cbe-a365-586ae11378d1" providerId="ADAL" clId="{FC5DC06E-B9A1-4220-93B5-A1BD01C4D7F0}" dt="2022-02-17T10:47:12.599" v="45"/>
          <ac:grpSpMkLst>
            <pc:docMk/>
            <pc:sldMk cId="1250489730" sldId="2076136051"/>
            <ac:grpSpMk id="258" creationId="{33626845-667E-46E8-B471-390CB756EF1F}"/>
          </ac:grpSpMkLst>
        </pc:grpChg>
        <pc:grpChg chg="add del mod">
          <ac:chgData name="Roger Halbheer" userId="a256a7e3-d8e1-4cbe-a365-586ae11378d1" providerId="ADAL" clId="{FC5DC06E-B9A1-4220-93B5-A1BD01C4D7F0}" dt="2022-02-17T10:47:16.852" v="48"/>
          <ac:grpSpMkLst>
            <pc:docMk/>
            <pc:sldMk cId="1250489730" sldId="2076136051"/>
            <ac:grpSpMk id="263" creationId="{D5FB676F-ACE7-4D23-AD28-777CFB1B2FCB}"/>
          </ac:grpSpMkLst>
        </pc:grpChg>
        <pc:grpChg chg="add del mod">
          <ac:chgData name="Roger Halbheer" userId="a256a7e3-d8e1-4cbe-a365-586ae11378d1" providerId="ADAL" clId="{FC5DC06E-B9A1-4220-93B5-A1BD01C4D7F0}" dt="2022-02-17T10:47:16.852" v="48"/>
          <ac:grpSpMkLst>
            <pc:docMk/>
            <pc:sldMk cId="1250489730" sldId="2076136051"/>
            <ac:grpSpMk id="269" creationId="{7545C0F4-2CEB-4A8A-B336-793621B11899}"/>
          </ac:grpSpMkLst>
        </pc:grpChg>
        <pc:grpChg chg="mod">
          <ac:chgData name="Roger Halbheer" userId="a256a7e3-d8e1-4cbe-a365-586ae11378d1" providerId="ADAL" clId="{FC5DC06E-B9A1-4220-93B5-A1BD01C4D7F0}" dt="2022-02-17T10:47:12.599" v="45"/>
          <ac:grpSpMkLst>
            <pc:docMk/>
            <pc:sldMk cId="1250489730" sldId="2076136051"/>
            <ac:grpSpMk id="271" creationId="{8B0EE4DD-6287-43A0-A3FB-BC741DDDAB3C}"/>
          </ac:grpSpMkLst>
        </pc:grpChg>
        <pc:grpChg chg="mod">
          <ac:chgData name="Roger Halbheer" userId="a256a7e3-d8e1-4cbe-a365-586ae11378d1" providerId="ADAL" clId="{FC5DC06E-B9A1-4220-93B5-A1BD01C4D7F0}" dt="2022-02-17T10:47:12.599" v="45"/>
          <ac:grpSpMkLst>
            <pc:docMk/>
            <pc:sldMk cId="1250489730" sldId="2076136051"/>
            <ac:grpSpMk id="272" creationId="{A310E742-DB47-40E3-9863-D3B5A9B8FD5F}"/>
          </ac:grpSpMkLst>
        </pc:grpChg>
        <pc:grpChg chg="add del mod">
          <ac:chgData name="Roger Halbheer" userId="a256a7e3-d8e1-4cbe-a365-586ae11378d1" providerId="ADAL" clId="{FC5DC06E-B9A1-4220-93B5-A1BD01C4D7F0}" dt="2022-02-17T10:47:16.852" v="48"/>
          <ac:grpSpMkLst>
            <pc:docMk/>
            <pc:sldMk cId="1250489730" sldId="2076136051"/>
            <ac:grpSpMk id="278" creationId="{6A9A19B1-DA3F-44F2-B2C7-C3EC602A362B}"/>
          </ac:grpSpMkLst>
        </pc:grpChg>
        <pc:grpChg chg="mod">
          <ac:chgData name="Roger Halbheer" userId="a256a7e3-d8e1-4cbe-a365-586ae11378d1" providerId="ADAL" clId="{FC5DC06E-B9A1-4220-93B5-A1BD01C4D7F0}" dt="2022-02-17T10:47:12.599" v="45"/>
          <ac:grpSpMkLst>
            <pc:docMk/>
            <pc:sldMk cId="1250489730" sldId="2076136051"/>
            <ac:grpSpMk id="280" creationId="{C7C9994F-205D-4A84-8980-8338173BF510}"/>
          </ac:grpSpMkLst>
        </pc:grpChg>
        <pc:grpChg chg="mod">
          <ac:chgData name="Roger Halbheer" userId="a256a7e3-d8e1-4cbe-a365-586ae11378d1" providerId="ADAL" clId="{FC5DC06E-B9A1-4220-93B5-A1BD01C4D7F0}" dt="2022-02-17T10:47:12.599" v="45"/>
          <ac:grpSpMkLst>
            <pc:docMk/>
            <pc:sldMk cId="1250489730" sldId="2076136051"/>
            <ac:grpSpMk id="281" creationId="{BD8F4CE0-D165-4CD9-A7B8-F45863196509}"/>
          </ac:grpSpMkLst>
        </pc:grpChg>
        <pc:grpChg chg="add del mod">
          <ac:chgData name="Roger Halbheer" userId="a256a7e3-d8e1-4cbe-a365-586ae11378d1" providerId="ADAL" clId="{FC5DC06E-B9A1-4220-93B5-A1BD01C4D7F0}" dt="2022-02-17T10:47:16.852" v="48"/>
          <ac:grpSpMkLst>
            <pc:docMk/>
            <pc:sldMk cId="1250489730" sldId="2076136051"/>
            <ac:grpSpMk id="288" creationId="{3B4D02A7-668D-4412-B86C-175A34E1917D}"/>
          </ac:grpSpMkLst>
        </pc:grpChg>
        <pc:grpChg chg="add del mod">
          <ac:chgData name="Roger Halbheer" userId="a256a7e3-d8e1-4cbe-a365-586ae11378d1" providerId="ADAL" clId="{FC5DC06E-B9A1-4220-93B5-A1BD01C4D7F0}" dt="2022-02-17T10:47:16.852" v="48"/>
          <ac:grpSpMkLst>
            <pc:docMk/>
            <pc:sldMk cId="1250489730" sldId="2076136051"/>
            <ac:grpSpMk id="311" creationId="{EEC8D92E-F167-45FF-9D07-FA50EFB09C41}"/>
          </ac:grpSpMkLst>
        </pc:grpChg>
        <pc:grpChg chg="mod">
          <ac:chgData name="Roger Halbheer" userId="a256a7e3-d8e1-4cbe-a365-586ae11378d1" providerId="ADAL" clId="{FC5DC06E-B9A1-4220-93B5-A1BD01C4D7F0}" dt="2022-02-17T10:47:12.599" v="45"/>
          <ac:grpSpMkLst>
            <pc:docMk/>
            <pc:sldMk cId="1250489730" sldId="2076136051"/>
            <ac:grpSpMk id="313" creationId="{E25DA2D3-F555-4730-AA3A-ACDD2AF6A677}"/>
          </ac:grpSpMkLst>
        </pc:grpChg>
        <pc:grpChg chg="mod">
          <ac:chgData name="Roger Halbheer" userId="a256a7e3-d8e1-4cbe-a365-586ae11378d1" providerId="ADAL" clId="{FC5DC06E-B9A1-4220-93B5-A1BD01C4D7F0}" dt="2022-02-17T10:47:12.599" v="45"/>
          <ac:grpSpMkLst>
            <pc:docMk/>
            <pc:sldMk cId="1250489730" sldId="2076136051"/>
            <ac:grpSpMk id="314" creationId="{351344F2-FBF3-4B49-A8B4-CB35DF25A5DA}"/>
          </ac:grpSpMkLst>
        </pc:grpChg>
        <pc:grpChg chg="add del mod">
          <ac:chgData name="Roger Halbheer" userId="a256a7e3-d8e1-4cbe-a365-586ae11378d1" providerId="ADAL" clId="{FC5DC06E-B9A1-4220-93B5-A1BD01C4D7F0}" dt="2022-02-17T10:47:16.852" v="48"/>
          <ac:grpSpMkLst>
            <pc:docMk/>
            <pc:sldMk cId="1250489730" sldId="2076136051"/>
            <ac:grpSpMk id="321" creationId="{AB8C8D89-C355-492E-B8E0-DF1F5E975319}"/>
          </ac:grpSpMkLst>
        </pc:grpChg>
        <pc:grpChg chg="mod">
          <ac:chgData name="Roger Halbheer" userId="a256a7e3-d8e1-4cbe-a365-586ae11378d1" providerId="ADAL" clId="{FC5DC06E-B9A1-4220-93B5-A1BD01C4D7F0}" dt="2022-02-17T10:47:12.599" v="45"/>
          <ac:grpSpMkLst>
            <pc:docMk/>
            <pc:sldMk cId="1250489730" sldId="2076136051"/>
            <ac:grpSpMk id="322" creationId="{08AC5896-D2B5-4322-B0E5-4961F7476C48}"/>
          </ac:grpSpMkLst>
        </pc:grpChg>
        <pc:grpChg chg="mod">
          <ac:chgData name="Roger Halbheer" userId="a256a7e3-d8e1-4cbe-a365-586ae11378d1" providerId="ADAL" clId="{FC5DC06E-B9A1-4220-93B5-A1BD01C4D7F0}" dt="2022-02-17T10:47:12.599" v="45"/>
          <ac:grpSpMkLst>
            <pc:docMk/>
            <pc:sldMk cId="1250489730" sldId="2076136051"/>
            <ac:grpSpMk id="325" creationId="{A4F6C092-DE7E-4FF3-B146-0D88388632A9}"/>
          </ac:grpSpMkLst>
        </pc:grpChg>
        <pc:grpChg chg="mod">
          <ac:chgData name="Roger Halbheer" userId="a256a7e3-d8e1-4cbe-a365-586ae11378d1" providerId="ADAL" clId="{FC5DC06E-B9A1-4220-93B5-A1BD01C4D7F0}" dt="2022-02-17T10:47:12.599" v="45"/>
          <ac:grpSpMkLst>
            <pc:docMk/>
            <pc:sldMk cId="1250489730" sldId="2076136051"/>
            <ac:grpSpMk id="326" creationId="{55DBC7BA-F309-4815-B009-5C8E7E53DADE}"/>
          </ac:grpSpMkLst>
        </pc:grpChg>
        <pc:grpChg chg="add del mod">
          <ac:chgData name="Roger Halbheer" userId="a256a7e3-d8e1-4cbe-a365-586ae11378d1" providerId="ADAL" clId="{FC5DC06E-B9A1-4220-93B5-A1BD01C4D7F0}" dt="2022-02-17T10:47:16.852" v="48"/>
          <ac:grpSpMkLst>
            <pc:docMk/>
            <pc:sldMk cId="1250489730" sldId="2076136051"/>
            <ac:grpSpMk id="332" creationId="{AD97F60A-FB25-477D-9210-63DA5E8D772F}"/>
          </ac:grpSpMkLst>
        </pc:grpChg>
        <pc:grpChg chg="add mod">
          <ac:chgData name="Roger Halbheer" userId="a256a7e3-d8e1-4cbe-a365-586ae11378d1" providerId="ADAL" clId="{FC5DC06E-B9A1-4220-93B5-A1BD01C4D7F0}" dt="2022-02-17T10:47:16.946" v="49"/>
          <ac:grpSpMkLst>
            <pc:docMk/>
            <pc:sldMk cId="1250489730" sldId="2076136051"/>
            <ac:grpSpMk id="350" creationId="{480D0645-D1A9-4FB3-BD70-80D3D138E712}"/>
          </ac:grpSpMkLst>
        </pc:grpChg>
        <pc:grpChg chg="mod">
          <ac:chgData name="Roger Halbheer" userId="a256a7e3-d8e1-4cbe-a365-586ae11378d1" providerId="ADAL" clId="{FC5DC06E-B9A1-4220-93B5-A1BD01C4D7F0}" dt="2022-02-17T10:47:16.946" v="49"/>
          <ac:grpSpMkLst>
            <pc:docMk/>
            <pc:sldMk cId="1250489730" sldId="2076136051"/>
            <ac:grpSpMk id="352" creationId="{6FDCD115-450C-46D6-BD8C-AB7D1DB1B57B}"/>
          </ac:grpSpMkLst>
        </pc:grpChg>
        <pc:grpChg chg="add mod">
          <ac:chgData name="Roger Halbheer" userId="a256a7e3-d8e1-4cbe-a365-586ae11378d1" providerId="ADAL" clId="{FC5DC06E-B9A1-4220-93B5-A1BD01C4D7F0}" dt="2022-02-17T10:47:16.946" v="49"/>
          <ac:grpSpMkLst>
            <pc:docMk/>
            <pc:sldMk cId="1250489730" sldId="2076136051"/>
            <ac:grpSpMk id="355" creationId="{9203BEF5-9F4B-44BF-A0A3-32C044841921}"/>
          </ac:grpSpMkLst>
        </pc:grpChg>
        <pc:grpChg chg="mod">
          <ac:chgData name="Roger Halbheer" userId="a256a7e3-d8e1-4cbe-a365-586ae11378d1" providerId="ADAL" clId="{FC5DC06E-B9A1-4220-93B5-A1BD01C4D7F0}" dt="2022-02-17T10:47:16.946" v="49"/>
          <ac:grpSpMkLst>
            <pc:docMk/>
            <pc:sldMk cId="1250489730" sldId="2076136051"/>
            <ac:grpSpMk id="361" creationId="{897ACB5F-B77C-44BB-A2AB-62045A7A93A5}"/>
          </ac:grpSpMkLst>
        </pc:grpChg>
        <pc:grpChg chg="add mod">
          <ac:chgData name="Roger Halbheer" userId="a256a7e3-d8e1-4cbe-a365-586ae11378d1" providerId="ADAL" clId="{FC5DC06E-B9A1-4220-93B5-A1BD01C4D7F0}" dt="2022-02-17T10:47:16.946" v="49"/>
          <ac:grpSpMkLst>
            <pc:docMk/>
            <pc:sldMk cId="1250489730" sldId="2076136051"/>
            <ac:grpSpMk id="378" creationId="{A480F221-FED7-4A73-AEDA-F4B4C3D7CC62}"/>
          </ac:grpSpMkLst>
        </pc:grpChg>
        <pc:grpChg chg="mod">
          <ac:chgData name="Roger Halbheer" userId="a256a7e3-d8e1-4cbe-a365-586ae11378d1" providerId="ADAL" clId="{FC5DC06E-B9A1-4220-93B5-A1BD01C4D7F0}" dt="2022-02-17T10:47:16.946" v="49"/>
          <ac:grpSpMkLst>
            <pc:docMk/>
            <pc:sldMk cId="1250489730" sldId="2076136051"/>
            <ac:grpSpMk id="379" creationId="{EB5A27B4-26F3-49BF-8B3D-BED7DE9ED43B}"/>
          </ac:grpSpMkLst>
        </pc:grpChg>
        <pc:grpChg chg="mod">
          <ac:chgData name="Roger Halbheer" userId="a256a7e3-d8e1-4cbe-a365-586ae11378d1" providerId="ADAL" clId="{FC5DC06E-B9A1-4220-93B5-A1BD01C4D7F0}" dt="2022-02-17T10:47:16.946" v="49"/>
          <ac:grpSpMkLst>
            <pc:docMk/>
            <pc:sldMk cId="1250489730" sldId="2076136051"/>
            <ac:grpSpMk id="380" creationId="{73CBEB61-56BC-4CA3-95E3-28910BAE0D61}"/>
          </ac:grpSpMkLst>
        </pc:grpChg>
        <pc:grpChg chg="mod">
          <ac:chgData name="Roger Halbheer" userId="a256a7e3-d8e1-4cbe-a365-586ae11378d1" providerId="ADAL" clId="{FC5DC06E-B9A1-4220-93B5-A1BD01C4D7F0}" dt="2022-02-17T10:47:16.946" v="49"/>
          <ac:grpSpMkLst>
            <pc:docMk/>
            <pc:sldMk cId="1250489730" sldId="2076136051"/>
            <ac:grpSpMk id="381" creationId="{1B124E61-EE8B-48B3-A207-FEDCCCB07893}"/>
          </ac:grpSpMkLst>
        </pc:grpChg>
        <pc:grpChg chg="mod">
          <ac:chgData name="Roger Halbheer" userId="a256a7e3-d8e1-4cbe-a365-586ae11378d1" providerId="ADAL" clId="{FC5DC06E-B9A1-4220-93B5-A1BD01C4D7F0}" dt="2022-02-17T10:47:16.946" v="49"/>
          <ac:grpSpMkLst>
            <pc:docMk/>
            <pc:sldMk cId="1250489730" sldId="2076136051"/>
            <ac:grpSpMk id="382" creationId="{AA3BC180-0EC6-4AA1-AF6D-2FBF03FECF0B}"/>
          </ac:grpSpMkLst>
        </pc:grpChg>
        <pc:grpChg chg="mod">
          <ac:chgData name="Roger Halbheer" userId="a256a7e3-d8e1-4cbe-a365-586ae11378d1" providerId="ADAL" clId="{FC5DC06E-B9A1-4220-93B5-A1BD01C4D7F0}" dt="2022-02-17T10:47:16.946" v="49"/>
          <ac:grpSpMkLst>
            <pc:docMk/>
            <pc:sldMk cId="1250489730" sldId="2076136051"/>
            <ac:grpSpMk id="383" creationId="{8C4509A7-FA56-466B-82CD-AA628177F3C5}"/>
          </ac:grpSpMkLst>
        </pc:grpChg>
        <pc:grpChg chg="mod">
          <ac:chgData name="Roger Halbheer" userId="a256a7e3-d8e1-4cbe-a365-586ae11378d1" providerId="ADAL" clId="{FC5DC06E-B9A1-4220-93B5-A1BD01C4D7F0}" dt="2022-02-17T10:47:16.946" v="49"/>
          <ac:grpSpMkLst>
            <pc:docMk/>
            <pc:sldMk cId="1250489730" sldId="2076136051"/>
            <ac:grpSpMk id="384" creationId="{EBBCAE98-9C2D-42AB-8947-86E57BE13B40}"/>
          </ac:grpSpMkLst>
        </pc:grpChg>
        <pc:grpChg chg="mod">
          <ac:chgData name="Roger Halbheer" userId="a256a7e3-d8e1-4cbe-a365-586ae11378d1" providerId="ADAL" clId="{FC5DC06E-B9A1-4220-93B5-A1BD01C4D7F0}" dt="2022-02-17T10:47:16.946" v="49"/>
          <ac:grpSpMkLst>
            <pc:docMk/>
            <pc:sldMk cId="1250489730" sldId="2076136051"/>
            <ac:grpSpMk id="389" creationId="{3CCAA1F3-F0F0-43B2-BD4B-31DA73A34007}"/>
          </ac:grpSpMkLst>
        </pc:grpChg>
        <pc:grpChg chg="mod">
          <ac:chgData name="Roger Halbheer" userId="a256a7e3-d8e1-4cbe-a365-586ae11378d1" providerId="ADAL" clId="{FC5DC06E-B9A1-4220-93B5-A1BD01C4D7F0}" dt="2022-02-17T10:47:16.946" v="49"/>
          <ac:grpSpMkLst>
            <pc:docMk/>
            <pc:sldMk cId="1250489730" sldId="2076136051"/>
            <ac:grpSpMk id="395" creationId="{707768E1-356A-4E59-A512-45FA66B6EC45}"/>
          </ac:grpSpMkLst>
        </pc:grpChg>
        <pc:grpChg chg="mod">
          <ac:chgData name="Roger Halbheer" userId="a256a7e3-d8e1-4cbe-a365-586ae11378d1" providerId="ADAL" clId="{FC5DC06E-B9A1-4220-93B5-A1BD01C4D7F0}" dt="2022-02-17T10:47:16.946" v="49"/>
          <ac:grpSpMkLst>
            <pc:docMk/>
            <pc:sldMk cId="1250489730" sldId="2076136051"/>
            <ac:grpSpMk id="407" creationId="{80D3417C-CD8F-4A1B-85A2-DEE2AB5E53E8}"/>
          </ac:grpSpMkLst>
        </pc:grpChg>
        <pc:grpChg chg="mod">
          <ac:chgData name="Roger Halbheer" userId="a256a7e3-d8e1-4cbe-a365-586ae11378d1" providerId="ADAL" clId="{FC5DC06E-B9A1-4220-93B5-A1BD01C4D7F0}" dt="2022-02-17T10:47:16.946" v="49"/>
          <ac:grpSpMkLst>
            <pc:docMk/>
            <pc:sldMk cId="1250489730" sldId="2076136051"/>
            <ac:grpSpMk id="413" creationId="{B2760479-D4D2-4CAC-93B6-65813A877EBA}"/>
          </ac:grpSpMkLst>
        </pc:grpChg>
        <pc:grpChg chg="mod">
          <ac:chgData name="Roger Halbheer" userId="a256a7e3-d8e1-4cbe-a365-586ae11378d1" providerId="ADAL" clId="{FC5DC06E-B9A1-4220-93B5-A1BD01C4D7F0}" dt="2022-02-17T10:47:16.946" v="49"/>
          <ac:grpSpMkLst>
            <pc:docMk/>
            <pc:sldMk cId="1250489730" sldId="2076136051"/>
            <ac:grpSpMk id="415" creationId="{5F7BE982-2562-427D-8833-55B157CB1358}"/>
          </ac:grpSpMkLst>
        </pc:grpChg>
        <pc:grpChg chg="add mod">
          <ac:chgData name="Roger Halbheer" userId="a256a7e3-d8e1-4cbe-a365-586ae11378d1" providerId="ADAL" clId="{FC5DC06E-B9A1-4220-93B5-A1BD01C4D7F0}" dt="2022-02-17T10:47:16.946" v="49"/>
          <ac:grpSpMkLst>
            <pc:docMk/>
            <pc:sldMk cId="1250489730" sldId="2076136051"/>
            <ac:grpSpMk id="421" creationId="{21A0CDA4-AF28-454B-A27C-89959CF3A077}"/>
          </ac:grpSpMkLst>
        </pc:grpChg>
        <pc:grpChg chg="mod">
          <ac:chgData name="Roger Halbheer" userId="a256a7e3-d8e1-4cbe-a365-586ae11378d1" providerId="ADAL" clId="{FC5DC06E-B9A1-4220-93B5-A1BD01C4D7F0}" dt="2022-02-17T10:47:16.946" v="49"/>
          <ac:grpSpMkLst>
            <pc:docMk/>
            <pc:sldMk cId="1250489730" sldId="2076136051"/>
            <ac:grpSpMk id="423" creationId="{8566E91B-1723-49C1-AE45-94020145E937}"/>
          </ac:grpSpMkLst>
        </pc:grpChg>
        <pc:grpChg chg="mod">
          <ac:chgData name="Roger Halbheer" userId="a256a7e3-d8e1-4cbe-a365-586ae11378d1" providerId="ADAL" clId="{FC5DC06E-B9A1-4220-93B5-A1BD01C4D7F0}" dt="2022-02-17T10:47:16.946" v="49"/>
          <ac:grpSpMkLst>
            <pc:docMk/>
            <pc:sldMk cId="1250489730" sldId="2076136051"/>
            <ac:grpSpMk id="425" creationId="{42E80E91-A3C3-4FE8-8F84-342EFEF017B9}"/>
          </ac:grpSpMkLst>
        </pc:grpChg>
        <pc:grpChg chg="add mod">
          <ac:chgData name="Roger Halbheer" userId="a256a7e3-d8e1-4cbe-a365-586ae11378d1" providerId="ADAL" clId="{FC5DC06E-B9A1-4220-93B5-A1BD01C4D7F0}" dt="2022-02-17T10:47:16.946" v="49"/>
          <ac:grpSpMkLst>
            <pc:docMk/>
            <pc:sldMk cId="1250489730" sldId="2076136051"/>
            <ac:grpSpMk id="428" creationId="{4E307254-6654-4B94-9ADF-FA3664CCAF3A}"/>
          </ac:grpSpMkLst>
        </pc:grpChg>
        <pc:grpChg chg="add mod">
          <ac:chgData name="Roger Halbheer" userId="a256a7e3-d8e1-4cbe-a365-586ae11378d1" providerId="ADAL" clId="{FC5DC06E-B9A1-4220-93B5-A1BD01C4D7F0}" dt="2022-02-17T10:47:16.946" v="49"/>
          <ac:grpSpMkLst>
            <pc:docMk/>
            <pc:sldMk cId="1250489730" sldId="2076136051"/>
            <ac:grpSpMk id="432" creationId="{0060778F-FF59-45C9-84BB-947E844E77D4}"/>
          </ac:grpSpMkLst>
        </pc:grpChg>
        <pc:grpChg chg="mod">
          <ac:chgData name="Roger Halbheer" userId="a256a7e3-d8e1-4cbe-a365-586ae11378d1" providerId="ADAL" clId="{FC5DC06E-B9A1-4220-93B5-A1BD01C4D7F0}" dt="2022-02-17T10:47:16.946" v="49"/>
          <ac:grpSpMkLst>
            <pc:docMk/>
            <pc:sldMk cId="1250489730" sldId="2076136051"/>
            <ac:grpSpMk id="435" creationId="{CB97F502-5031-4185-9894-D37FCE5E61F7}"/>
          </ac:grpSpMkLst>
        </pc:grpChg>
        <pc:grpChg chg="add mod">
          <ac:chgData name="Roger Halbheer" userId="a256a7e3-d8e1-4cbe-a365-586ae11378d1" providerId="ADAL" clId="{FC5DC06E-B9A1-4220-93B5-A1BD01C4D7F0}" dt="2022-02-17T10:47:16.946" v="49"/>
          <ac:grpSpMkLst>
            <pc:docMk/>
            <pc:sldMk cId="1250489730" sldId="2076136051"/>
            <ac:grpSpMk id="440" creationId="{9F2A0B7D-95D9-43B0-96D3-D428E1A5F11F}"/>
          </ac:grpSpMkLst>
        </pc:grpChg>
        <pc:grpChg chg="add mod">
          <ac:chgData name="Roger Halbheer" userId="a256a7e3-d8e1-4cbe-a365-586ae11378d1" providerId="ADAL" clId="{FC5DC06E-B9A1-4220-93B5-A1BD01C4D7F0}" dt="2022-02-17T10:47:16.946" v="49"/>
          <ac:grpSpMkLst>
            <pc:docMk/>
            <pc:sldMk cId="1250489730" sldId="2076136051"/>
            <ac:grpSpMk id="446" creationId="{84BF26AC-FAC5-42F1-A966-068105A85AE8}"/>
          </ac:grpSpMkLst>
        </pc:grpChg>
        <pc:grpChg chg="mod">
          <ac:chgData name="Roger Halbheer" userId="a256a7e3-d8e1-4cbe-a365-586ae11378d1" providerId="ADAL" clId="{FC5DC06E-B9A1-4220-93B5-A1BD01C4D7F0}" dt="2022-02-17T10:47:16.946" v="49"/>
          <ac:grpSpMkLst>
            <pc:docMk/>
            <pc:sldMk cId="1250489730" sldId="2076136051"/>
            <ac:grpSpMk id="448" creationId="{CCDF7019-A99C-4A6A-B083-8E07EB1425BC}"/>
          </ac:grpSpMkLst>
        </pc:grpChg>
        <pc:grpChg chg="mod">
          <ac:chgData name="Roger Halbheer" userId="a256a7e3-d8e1-4cbe-a365-586ae11378d1" providerId="ADAL" clId="{FC5DC06E-B9A1-4220-93B5-A1BD01C4D7F0}" dt="2022-02-17T10:47:16.946" v="49"/>
          <ac:grpSpMkLst>
            <pc:docMk/>
            <pc:sldMk cId="1250489730" sldId="2076136051"/>
            <ac:grpSpMk id="449" creationId="{F917EF2E-38EF-4E32-BC49-BC132DD12AB1}"/>
          </ac:grpSpMkLst>
        </pc:grpChg>
        <pc:grpChg chg="add mod">
          <ac:chgData name="Roger Halbheer" userId="a256a7e3-d8e1-4cbe-a365-586ae11378d1" providerId="ADAL" clId="{FC5DC06E-B9A1-4220-93B5-A1BD01C4D7F0}" dt="2022-02-17T10:47:16.946" v="49"/>
          <ac:grpSpMkLst>
            <pc:docMk/>
            <pc:sldMk cId="1250489730" sldId="2076136051"/>
            <ac:grpSpMk id="455" creationId="{19EE7DAE-EAB0-4696-B4A6-C7AA49D3BCBD}"/>
          </ac:grpSpMkLst>
        </pc:grpChg>
        <pc:grpChg chg="mod">
          <ac:chgData name="Roger Halbheer" userId="a256a7e3-d8e1-4cbe-a365-586ae11378d1" providerId="ADAL" clId="{FC5DC06E-B9A1-4220-93B5-A1BD01C4D7F0}" dt="2022-02-17T10:47:16.946" v="49"/>
          <ac:grpSpMkLst>
            <pc:docMk/>
            <pc:sldMk cId="1250489730" sldId="2076136051"/>
            <ac:grpSpMk id="457" creationId="{017B00B0-A42C-4B1A-BE31-CA95DC1710BC}"/>
          </ac:grpSpMkLst>
        </pc:grpChg>
        <pc:grpChg chg="mod">
          <ac:chgData name="Roger Halbheer" userId="a256a7e3-d8e1-4cbe-a365-586ae11378d1" providerId="ADAL" clId="{FC5DC06E-B9A1-4220-93B5-A1BD01C4D7F0}" dt="2022-02-17T10:47:16.946" v="49"/>
          <ac:grpSpMkLst>
            <pc:docMk/>
            <pc:sldMk cId="1250489730" sldId="2076136051"/>
            <ac:grpSpMk id="458" creationId="{6C46E442-DDC0-4119-9B62-F4F533751999}"/>
          </ac:grpSpMkLst>
        </pc:grpChg>
        <pc:grpChg chg="add mod">
          <ac:chgData name="Roger Halbheer" userId="a256a7e3-d8e1-4cbe-a365-586ae11378d1" providerId="ADAL" clId="{FC5DC06E-B9A1-4220-93B5-A1BD01C4D7F0}" dt="2022-02-17T10:47:16.946" v="49"/>
          <ac:grpSpMkLst>
            <pc:docMk/>
            <pc:sldMk cId="1250489730" sldId="2076136051"/>
            <ac:grpSpMk id="465" creationId="{6D0D6CC1-CADF-4164-8CBC-6E3B622CA394}"/>
          </ac:grpSpMkLst>
        </pc:grpChg>
        <pc:grpChg chg="del">
          <ac:chgData name="Roger Halbheer" userId="a256a7e3-d8e1-4cbe-a365-586ae11378d1" providerId="ADAL" clId="{FC5DC06E-B9A1-4220-93B5-A1BD01C4D7F0}" dt="2022-02-17T10:46:59.477" v="44" actId="478"/>
          <ac:grpSpMkLst>
            <pc:docMk/>
            <pc:sldMk cId="1250489730" sldId="2076136051"/>
            <ac:grpSpMk id="469" creationId="{DADD0DAF-FF80-4DBD-9094-027F99D98C9A}"/>
          </ac:grpSpMkLst>
        </pc:grpChg>
        <pc:grpChg chg="del">
          <ac:chgData name="Roger Halbheer" userId="a256a7e3-d8e1-4cbe-a365-586ae11378d1" providerId="ADAL" clId="{FC5DC06E-B9A1-4220-93B5-A1BD01C4D7F0}" dt="2022-02-17T10:46:59.477" v="44" actId="478"/>
          <ac:grpSpMkLst>
            <pc:docMk/>
            <pc:sldMk cId="1250489730" sldId="2076136051"/>
            <ac:grpSpMk id="474" creationId="{5BE46F1D-72B3-4700-8BCA-BD8BB52A7E1D}"/>
          </ac:grpSpMkLst>
        </pc:grpChg>
        <pc:grpChg chg="del">
          <ac:chgData name="Roger Halbheer" userId="a256a7e3-d8e1-4cbe-a365-586ae11378d1" providerId="ADAL" clId="{FC5DC06E-B9A1-4220-93B5-A1BD01C4D7F0}" dt="2022-02-17T10:46:59.477" v="44" actId="478"/>
          <ac:grpSpMkLst>
            <pc:docMk/>
            <pc:sldMk cId="1250489730" sldId="2076136051"/>
            <ac:grpSpMk id="487" creationId="{13B628B2-E6B1-42F5-BAF2-248E8FDA1539}"/>
          </ac:grpSpMkLst>
        </pc:grpChg>
        <pc:grpChg chg="del">
          <ac:chgData name="Roger Halbheer" userId="a256a7e3-d8e1-4cbe-a365-586ae11378d1" providerId="ADAL" clId="{FC5DC06E-B9A1-4220-93B5-A1BD01C4D7F0}" dt="2022-02-17T10:46:59.477" v="44" actId="478"/>
          <ac:grpSpMkLst>
            <pc:docMk/>
            <pc:sldMk cId="1250489730" sldId="2076136051"/>
            <ac:grpSpMk id="511" creationId="{E408FB2A-3AF2-46AF-8575-15B433260A17}"/>
          </ac:grpSpMkLst>
        </pc:grpChg>
        <pc:grpChg chg="del">
          <ac:chgData name="Roger Halbheer" userId="a256a7e3-d8e1-4cbe-a365-586ae11378d1" providerId="ADAL" clId="{FC5DC06E-B9A1-4220-93B5-A1BD01C4D7F0}" dt="2022-02-17T10:46:59.477" v="44" actId="478"/>
          <ac:grpSpMkLst>
            <pc:docMk/>
            <pc:sldMk cId="1250489730" sldId="2076136051"/>
            <ac:grpSpMk id="520" creationId="{53D04B0A-922B-4ACA-8320-B1DACA9D0FF1}"/>
          </ac:grpSpMkLst>
        </pc:grpChg>
        <pc:grpChg chg="del">
          <ac:chgData name="Roger Halbheer" userId="a256a7e3-d8e1-4cbe-a365-586ae11378d1" providerId="ADAL" clId="{FC5DC06E-B9A1-4220-93B5-A1BD01C4D7F0}" dt="2022-02-17T10:46:59.477" v="44" actId="478"/>
          <ac:grpSpMkLst>
            <pc:docMk/>
            <pc:sldMk cId="1250489730" sldId="2076136051"/>
            <ac:grpSpMk id="546" creationId="{81D0B2F3-D9C9-43DC-B082-5BA00310316B}"/>
          </ac:grpSpMkLst>
        </pc:grpChg>
        <pc:grpChg chg="del">
          <ac:chgData name="Roger Halbheer" userId="a256a7e3-d8e1-4cbe-a365-586ae11378d1" providerId="ADAL" clId="{FC5DC06E-B9A1-4220-93B5-A1BD01C4D7F0}" dt="2022-02-17T10:46:59.477" v="44" actId="478"/>
          <ac:grpSpMkLst>
            <pc:docMk/>
            <pc:sldMk cId="1250489730" sldId="2076136051"/>
            <ac:grpSpMk id="598" creationId="{BED318E0-41BC-479E-813A-6098B9A1A032}"/>
          </ac:grpSpMkLst>
        </pc:grpChg>
        <pc:grpChg chg="del">
          <ac:chgData name="Roger Halbheer" userId="a256a7e3-d8e1-4cbe-a365-586ae11378d1" providerId="ADAL" clId="{FC5DC06E-B9A1-4220-93B5-A1BD01C4D7F0}" dt="2022-02-17T10:46:59.477" v="44" actId="478"/>
          <ac:grpSpMkLst>
            <pc:docMk/>
            <pc:sldMk cId="1250489730" sldId="2076136051"/>
            <ac:grpSpMk id="605" creationId="{42CBCA27-AEA8-409B-8FD1-7E5EA36E5A0D}"/>
          </ac:grpSpMkLst>
        </pc:grpChg>
        <pc:grpChg chg="del">
          <ac:chgData name="Roger Halbheer" userId="a256a7e3-d8e1-4cbe-a365-586ae11378d1" providerId="ADAL" clId="{FC5DC06E-B9A1-4220-93B5-A1BD01C4D7F0}" dt="2022-02-17T10:46:59.477" v="44" actId="478"/>
          <ac:grpSpMkLst>
            <pc:docMk/>
            <pc:sldMk cId="1250489730" sldId="2076136051"/>
            <ac:grpSpMk id="610" creationId="{AF520AF3-FE0F-490C-95DD-DCF08EF214BF}"/>
          </ac:grpSpMkLst>
        </pc:grpChg>
        <pc:grpChg chg="del">
          <ac:chgData name="Roger Halbheer" userId="a256a7e3-d8e1-4cbe-a365-586ae11378d1" providerId="ADAL" clId="{FC5DC06E-B9A1-4220-93B5-A1BD01C4D7F0}" dt="2022-02-17T10:46:59.477" v="44" actId="478"/>
          <ac:grpSpMkLst>
            <pc:docMk/>
            <pc:sldMk cId="1250489730" sldId="2076136051"/>
            <ac:grpSpMk id="625" creationId="{F3118C22-BC3A-4514-A6AD-68ADB1D51BDA}"/>
          </ac:grpSpMkLst>
        </pc:grpChg>
        <pc:grpChg chg="del">
          <ac:chgData name="Roger Halbheer" userId="a256a7e3-d8e1-4cbe-a365-586ae11378d1" providerId="ADAL" clId="{FC5DC06E-B9A1-4220-93B5-A1BD01C4D7F0}" dt="2022-02-17T10:46:59.477" v="44" actId="478"/>
          <ac:grpSpMkLst>
            <pc:docMk/>
            <pc:sldMk cId="1250489730" sldId="2076136051"/>
            <ac:grpSpMk id="635" creationId="{38917EDA-10C6-4C37-A573-6E4C7AABCA8F}"/>
          </ac:grpSpMkLst>
        </pc:grpChg>
        <pc:grpChg chg="del">
          <ac:chgData name="Roger Halbheer" userId="a256a7e3-d8e1-4cbe-a365-586ae11378d1" providerId="ADAL" clId="{FC5DC06E-B9A1-4220-93B5-A1BD01C4D7F0}" dt="2022-02-17T10:46:59.477" v="44" actId="478"/>
          <ac:grpSpMkLst>
            <pc:docMk/>
            <pc:sldMk cId="1250489730" sldId="2076136051"/>
            <ac:grpSpMk id="646" creationId="{BA359431-281E-44EC-98AF-8561A32ED700}"/>
          </ac:grpSpMkLst>
        </pc:grpChg>
        <pc:grpChg chg="add mod">
          <ac:chgData name="Roger Halbheer" userId="a256a7e3-d8e1-4cbe-a365-586ae11378d1" providerId="ADAL" clId="{FC5DC06E-B9A1-4220-93B5-A1BD01C4D7F0}" dt="2022-02-17T10:47:16.946" v="49"/>
          <ac:grpSpMkLst>
            <pc:docMk/>
            <pc:sldMk cId="1250489730" sldId="2076136051"/>
            <ac:grpSpMk id="655" creationId="{FAC6F47B-BD7F-462C-9639-A7F186FEB293}"/>
          </ac:grpSpMkLst>
        </pc:grpChg>
        <pc:grpChg chg="mod">
          <ac:chgData name="Roger Halbheer" userId="a256a7e3-d8e1-4cbe-a365-586ae11378d1" providerId="ADAL" clId="{FC5DC06E-B9A1-4220-93B5-A1BD01C4D7F0}" dt="2022-02-17T10:47:16.946" v="49"/>
          <ac:grpSpMkLst>
            <pc:docMk/>
            <pc:sldMk cId="1250489730" sldId="2076136051"/>
            <ac:grpSpMk id="657" creationId="{281CDDDE-3637-43C6-A635-43BEAEF14080}"/>
          </ac:grpSpMkLst>
        </pc:grpChg>
        <pc:grpChg chg="mod">
          <ac:chgData name="Roger Halbheer" userId="a256a7e3-d8e1-4cbe-a365-586ae11378d1" providerId="ADAL" clId="{FC5DC06E-B9A1-4220-93B5-A1BD01C4D7F0}" dt="2022-02-17T10:47:16.946" v="49"/>
          <ac:grpSpMkLst>
            <pc:docMk/>
            <pc:sldMk cId="1250489730" sldId="2076136051"/>
            <ac:grpSpMk id="658" creationId="{B750173A-E4F0-4A43-8A90-1424E074AE96}"/>
          </ac:grpSpMkLst>
        </pc:grpChg>
        <pc:grpChg chg="add mod">
          <ac:chgData name="Roger Halbheer" userId="a256a7e3-d8e1-4cbe-a365-586ae11378d1" providerId="ADAL" clId="{FC5DC06E-B9A1-4220-93B5-A1BD01C4D7F0}" dt="2022-02-17T10:47:16.946" v="49"/>
          <ac:grpSpMkLst>
            <pc:docMk/>
            <pc:sldMk cId="1250489730" sldId="2076136051"/>
            <ac:grpSpMk id="665" creationId="{91950BFE-1D15-46CE-BC19-E4B62107EB48}"/>
          </ac:grpSpMkLst>
        </pc:grpChg>
        <pc:grpChg chg="mod">
          <ac:chgData name="Roger Halbheer" userId="a256a7e3-d8e1-4cbe-a365-586ae11378d1" providerId="ADAL" clId="{FC5DC06E-B9A1-4220-93B5-A1BD01C4D7F0}" dt="2022-02-17T10:47:16.946" v="49"/>
          <ac:grpSpMkLst>
            <pc:docMk/>
            <pc:sldMk cId="1250489730" sldId="2076136051"/>
            <ac:grpSpMk id="666" creationId="{3DF9E683-3BD7-4A56-AD46-95A10EC87FB6}"/>
          </ac:grpSpMkLst>
        </pc:grpChg>
        <pc:grpChg chg="mod">
          <ac:chgData name="Roger Halbheer" userId="a256a7e3-d8e1-4cbe-a365-586ae11378d1" providerId="ADAL" clId="{FC5DC06E-B9A1-4220-93B5-A1BD01C4D7F0}" dt="2022-02-17T10:47:16.946" v="49"/>
          <ac:grpSpMkLst>
            <pc:docMk/>
            <pc:sldMk cId="1250489730" sldId="2076136051"/>
            <ac:grpSpMk id="669" creationId="{94BFD5DB-8C21-4CDF-9251-75DA6F9801B8}"/>
          </ac:grpSpMkLst>
        </pc:grpChg>
        <pc:grpChg chg="mod">
          <ac:chgData name="Roger Halbheer" userId="a256a7e3-d8e1-4cbe-a365-586ae11378d1" providerId="ADAL" clId="{FC5DC06E-B9A1-4220-93B5-A1BD01C4D7F0}" dt="2022-02-17T10:47:16.946" v="49"/>
          <ac:grpSpMkLst>
            <pc:docMk/>
            <pc:sldMk cId="1250489730" sldId="2076136051"/>
            <ac:grpSpMk id="670" creationId="{17472754-4383-4F96-8ECF-68034B4176FE}"/>
          </ac:grpSpMkLst>
        </pc:grpChg>
        <pc:grpChg chg="add mod">
          <ac:chgData name="Roger Halbheer" userId="a256a7e3-d8e1-4cbe-a365-586ae11378d1" providerId="ADAL" clId="{FC5DC06E-B9A1-4220-93B5-A1BD01C4D7F0}" dt="2022-02-17T10:47:16.946" v="49"/>
          <ac:grpSpMkLst>
            <pc:docMk/>
            <pc:sldMk cId="1250489730" sldId="2076136051"/>
            <ac:grpSpMk id="676" creationId="{26E3ECF7-66D5-4110-8F83-559BB3764EDB}"/>
          </ac:grpSpMkLst>
        </pc:grpChg>
        <pc:graphicFrameChg chg="add mod modGraphic">
          <ac:chgData name="Roger Halbheer" userId="a256a7e3-d8e1-4cbe-a365-586ae11378d1" providerId="ADAL" clId="{FC5DC06E-B9A1-4220-93B5-A1BD01C4D7F0}" dt="2022-02-17T10:50:44.579" v="70" actId="1035"/>
          <ac:graphicFrameMkLst>
            <pc:docMk/>
            <pc:sldMk cId="1250489730" sldId="2076136051"/>
            <ac:graphicFrameMk id="4" creationId="{330AC126-D954-4C10-8953-62D681E732EB}"/>
          </ac:graphicFrameMkLst>
        </pc:graphicFrameChg>
        <pc:graphicFrameChg chg="add del mod">
          <ac:chgData name="Roger Halbheer" userId="a256a7e3-d8e1-4cbe-a365-586ae11378d1" providerId="ADAL" clId="{FC5DC06E-B9A1-4220-93B5-A1BD01C4D7F0}" dt="2022-02-17T10:47:16.852" v="48"/>
          <ac:graphicFrameMkLst>
            <pc:docMk/>
            <pc:sldMk cId="1250489730" sldId="2076136051"/>
            <ac:graphicFrameMk id="336" creationId="{8E064F9A-CD43-4CD9-A5F0-48F83C8A12F8}"/>
          </ac:graphicFrameMkLst>
        </pc:graphicFrameChg>
        <pc:graphicFrameChg chg="add del mod">
          <ac:chgData name="Roger Halbheer" userId="a256a7e3-d8e1-4cbe-a365-586ae11378d1" providerId="ADAL" clId="{FC5DC06E-B9A1-4220-93B5-A1BD01C4D7F0}" dt="2022-02-17T10:48:58.479" v="57" actId="478"/>
          <ac:graphicFrameMkLst>
            <pc:docMk/>
            <pc:sldMk cId="1250489730" sldId="2076136051"/>
            <ac:graphicFrameMk id="680" creationId="{609BBD95-78B1-4805-82A4-75B6CA20242E}"/>
          </ac:graphicFrameMkLst>
        </pc:graphicFrameChg>
        <pc:picChg chg="mod">
          <ac:chgData name="Roger Halbheer" userId="a256a7e3-d8e1-4cbe-a365-586ae11378d1" providerId="ADAL" clId="{FC5DC06E-B9A1-4220-93B5-A1BD01C4D7F0}" dt="2022-02-17T10:47:12.599" v="45"/>
          <ac:picMkLst>
            <pc:docMk/>
            <pc:sldMk cId="1250489730" sldId="2076136051"/>
            <ac:picMk id="180" creationId="{88FAEAD8-D69E-4A1B-AB16-C92F33E470ED}"/>
          </ac:picMkLst>
        </pc:picChg>
        <pc:picChg chg="mod">
          <ac:chgData name="Roger Halbheer" userId="a256a7e3-d8e1-4cbe-a365-586ae11378d1" providerId="ADAL" clId="{FC5DC06E-B9A1-4220-93B5-A1BD01C4D7F0}" dt="2022-02-17T10:47:12.599" v="45"/>
          <ac:picMkLst>
            <pc:docMk/>
            <pc:sldMk cId="1250489730" sldId="2076136051"/>
            <ac:picMk id="181" creationId="{6F36FF19-32E5-46C9-ACF9-91C891D1DB0E}"/>
          </ac:picMkLst>
        </pc:picChg>
        <pc:picChg chg="mod">
          <ac:chgData name="Roger Halbheer" userId="a256a7e3-d8e1-4cbe-a365-586ae11378d1" providerId="ADAL" clId="{FC5DC06E-B9A1-4220-93B5-A1BD01C4D7F0}" dt="2022-02-17T10:47:12.599" v="45"/>
          <ac:picMkLst>
            <pc:docMk/>
            <pc:sldMk cId="1250489730" sldId="2076136051"/>
            <ac:picMk id="182" creationId="{4EFFE717-DD2F-49A8-9DDB-2B3966D1C1A8}"/>
          </ac:picMkLst>
        </pc:picChg>
        <pc:picChg chg="mod">
          <ac:chgData name="Roger Halbheer" userId="a256a7e3-d8e1-4cbe-a365-586ae11378d1" providerId="ADAL" clId="{FC5DC06E-B9A1-4220-93B5-A1BD01C4D7F0}" dt="2022-02-17T10:47:12.599" v="45"/>
          <ac:picMkLst>
            <pc:docMk/>
            <pc:sldMk cId="1250489730" sldId="2076136051"/>
            <ac:picMk id="183" creationId="{5F7E64E9-9D09-44B4-837C-3EACE975922E}"/>
          </ac:picMkLst>
        </pc:picChg>
        <pc:picChg chg="mod">
          <ac:chgData name="Roger Halbheer" userId="a256a7e3-d8e1-4cbe-a365-586ae11378d1" providerId="ADAL" clId="{FC5DC06E-B9A1-4220-93B5-A1BD01C4D7F0}" dt="2022-02-17T10:47:12.599" v="45"/>
          <ac:picMkLst>
            <pc:docMk/>
            <pc:sldMk cId="1250489730" sldId="2076136051"/>
            <ac:picMk id="185" creationId="{32235B33-63F7-41CD-A223-F51370617F1F}"/>
          </ac:picMkLst>
        </pc:picChg>
        <pc:picChg chg="mod">
          <ac:chgData name="Roger Halbheer" userId="a256a7e3-d8e1-4cbe-a365-586ae11378d1" providerId="ADAL" clId="{FC5DC06E-B9A1-4220-93B5-A1BD01C4D7F0}" dt="2022-02-17T10:47:12.599" v="45"/>
          <ac:picMkLst>
            <pc:docMk/>
            <pc:sldMk cId="1250489730" sldId="2076136051"/>
            <ac:picMk id="186" creationId="{45E02DEE-36C6-4A98-BFDE-8633D663D1C5}"/>
          </ac:picMkLst>
        </pc:picChg>
        <pc:picChg chg="mod">
          <ac:chgData name="Roger Halbheer" userId="a256a7e3-d8e1-4cbe-a365-586ae11378d1" providerId="ADAL" clId="{FC5DC06E-B9A1-4220-93B5-A1BD01C4D7F0}" dt="2022-02-17T10:47:12.599" v="45"/>
          <ac:picMkLst>
            <pc:docMk/>
            <pc:sldMk cId="1250489730" sldId="2076136051"/>
            <ac:picMk id="187" creationId="{9DEA1316-86C0-4B16-A690-5142626B43DA}"/>
          </ac:picMkLst>
        </pc:picChg>
        <pc:picChg chg="mod">
          <ac:chgData name="Roger Halbheer" userId="a256a7e3-d8e1-4cbe-a365-586ae11378d1" providerId="ADAL" clId="{FC5DC06E-B9A1-4220-93B5-A1BD01C4D7F0}" dt="2022-02-17T10:47:12.599" v="45"/>
          <ac:picMkLst>
            <pc:docMk/>
            <pc:sldMk cId="1250489730" sldId="2076136051"/>
            <ac:picMk id="188" creationId="{FEE26839-8DDD-499E-A908-05894E282F19}"/>
          </ac:picMkLst>
        </pc:picChg>
        <pc:picChg chg="mod">
          <ac:chgData name="Roger Halbheer" userId="a256a7e3-d8e1-4cbe-a365-586ae11378d1" providerId="ADAL" clId="{FC5DC06E-B9A1-4220-93B5-A1BD01C4D7F0}" dt="2022-02-17T10:47:12.599" v="45"/>
          <ac:picMkLst>
            <pc:docMk/>
            <pc:sldMk cId="1250489730" sldId="2076136051"/>
            <ac:picMk id="243" creationId="{D1FFF253-A50D-45DE-AB42-058EBFB55598}"/>
          </ac:picMkLst>
        </pc:picChg>
        <pc:picChg chg="mod">
          <ac:chgData name="Roger Halbheer" userId="a256a7e3-d8e1-4cbe-a365-586ae11378d1" providerId="ADAL" clId="{FC5DC06E-B9A1-4220-93B5-A1BD01C4D7F0}" dt="2022-02-17T10:47:12.599" v="45"/>
          <ac:picMkLst>
            <pc:docMk/>
            <pc:sldMk cId="1250489730" sldId="2076136051"/>
            <ac:picMk id="254" creationId="{A4CD4DCA-CA96-42CB-96EF-D2317F485343}"/>
          </ac:picMkLst>
        </pc:picChg>
        <pc:picChg chg="mod">
          <ac:chgData name="Roger Halbheer" userId="a256a7e3-d8e1-4cbe-a365-586ae11378d1" providerId="ADAL" clId="{FC5DC06E-B9A1-4220-93B5-A1BD01C4D7F0}" dt="2022-02-17T10:47:12.599" v="45"/>
          <ac:picMkLst>
            <pc:docMk/>
            <pc:sldMk cId="1250489730" sldId="2076136051"/>
            <ac:picMk id="270" creationId="{8F945259-8FB5-4DDC-823C-B0C91E536DE0}"/>
          </ac:picMkLst>
        </pc:picChg>
        <pc:picChg chg="mod">
          <ac:chgData name="Roger Halbheer" userId="a256a7e3-d8e1-4cbe-a365-586ae11378d1" providerId="ADAL" clId="{FC5DC06E-B9A1-4220-93B5-A1BD01C4D7F0}" dt="2022-02-17T10:47:12.599" v="45"/>
          <ac:picMkLst>
            <pc:docMk/>
            <pc:sldMk cId="1250489730" sldId="2076136051"/>
            <ac:picMk id="274" creationId="{4E234950-5D30-4484-9F79-094B9BAA0636}"/>
          </ac:picMkLst>
        </pc:picChg>
        <pc:picChg chg="mod">
          <ac:chgData name="Roger Halbheer" userId="a256a7e3-d8e1-4cbe-a365-586ae11378d1" providerId="ADAL" clId="{FC5DC06E-B9A1-4220-93B5-A1BD01C4D7F0}" dt="2022-02-17T10:47:12.599" v="45"/>
          <ac:picMkLst>
            <pc:docMk/>
            <pc:sldMk cId="1250489730" sldId="2076136051"/>
            <ac:picMk id="279" creationId="{BABDABF6-C2B1-4F39-BA32-3B8315854271}"/>
          </ac:picMkLst>
        </pc:picChg>
        <pc:picChg chg="mod">
          <ac:chgData name="Roger Halbheer" userId="a256a7e3-d8e1-4cbe-a365-586ae11378d1" providerId="ADAL" clId="{FC5DC06E-B9A1-4220-93B5-A1BD01C4D7F0}" dt="2022-02-17T10:47:12.599" v="45"/>
          <ac:picMkLst>
            <pc:docMk/>
            <pc:sldMk cId="1250489730" sldId="2076136051"/>
            <ac:picMk id="283" creationId="{E1D63F79-D393-4724-BE7F-4A30E032C18F}"/>
          </ac:picMkLst>
        </pc:picChg>
        <pc:picChg chg="mod">
          <ac:chgData name="Roger Halbheer" userId="a256a7e3-d8e1-4cbe-a365-586ae11378d1" providerId="ADAL" clId="{FC5DC06E-B9A1-4220-93B5-A1BD01C4D7F0}" dt="2022-02-17T10:47:12.599" v="45"/>
          <ac:picMkLst>
            <pc:docMk/>
            <pc:sldMk cId="1250489730" sldId="2076136051"/>
            <ac:picMk id="290" creationId="{22F7C22F-EF73-4FF2-8053-76E4DD74240A}"/>
          </ac:picMkLst>
        </pc:picChg>
        <pc:picChg chg="add del mod">
          <ac:chgData name="Roger Halbheer" userId="a256a7e3-d8e1-4cbe-a365-586ae11378d1" providerId="ADAL" clId="{FC5DC06E-B9A1-4220-93B5-A1BD01C4D7F0}" dt="2022-02-17T10:47:16.852" v="48"/>
          <ac:picMkLst>
            <pc:docMk/>
            <pc:sldMk cId="1250489730" sldId="2076136051"/>
            <ac:picMk id="293" creationId="{E042CEF0-A74C-4366-816D-07A808D8C892}"/>
          </ac:picMkLst>
        </pc:picChg>
        <pc:picChg chg="add del mod">
          <ac:chgData name="Roger Halbheer" userId="a256a7e3-d8e1-4cbe-a365-586ae11378d1" providerId="ADAL" clId="{FC5DC06E-B9A1-4220-93B5-A1BD01C4D7F0}" dt="2022-02-17T10:47:16.852" v="48"/>
          <ac:picMkLst>
            <pc:docMk/>
            <pc:sldMk cId="1250489730" sldId="2076136051"/>
            <ac:picMk id="297" creationId="{2225C7C0-656F-4039-BA0B-375D74453893}"/>
          </ac:picMkLst>
        </pc:picChg>
        <pc:picChg chg="add del mod">
          <ac:chgData name="Roger Halbheer" userId="a256a7e3-d8e1-4cbe-a365-586ae11378d1" providerId="ADAL" clId="{FC5DC06E-B9A1-4220-93B5-A1BD01C4D7F0}" dt="2022-02-17T10:47:16.852" v="48"/>
          <ac:picMkLst>
            <pc:docMk/>
            <pc:sldMk cId="1250489730" sldId="2076136051"/>
            <ac:picMk id="299" creationId="{2E88B2A9-F3EB-47FA-A042-22D1AD173695}"/>
          </ac:picMkLst>
        </pc:picChg>
        <pc:picChg chg="add del mod">
          <ac:chgData name="Roger Halbheer" userId="a256a7e3-d8e1-4cbe-a365-586ae11378d1" providerId="ADAL" clId="{FC5DC06E-B9A1-4220-93B5-A1BD01C4D7F0}" dt="2022-02-17T10:47:16.852" v="48"/>
          <ac:picMkLst>
            <pc:docMk/>
            <pc:sldMk cId="1250489730" sldId="2076136051"/>
            <ac:picMk id="300" creationId="{1C250EC6-4A14-4D74-8D76-45771F40B389}"/>
          </ac:picMkLst>
        </pc:picChg>
        <pc:picChg chg="add del mod">
          <ac:chgData name="Roger Halbheer" userId="a256a7e3-d8e1-4cbe-a365-586ae11378d1" providerId="ADAL" clId="{FC5DC06E-B9A1-4220-93B5-A1BD01C4D7F0}" dt="2022-02-17T10:47:16.852" v="48"/>
          <ac:picMkLst>
            <pc:docMk/>
            <pc:sldMk cId="1250489730" sldId="2076136051"/>
            <ac:picMk id="302" creationId="{2502E375-4C07-4552-A1E8-8DC69AE02BC6}"/>
          </ac:picMkLst>
        </pc:picChg>
        <pc:picChg chg="mod">
          <ac:chgData name="Roger Halbheer" userId="a256a7e3-d8e1-4cbe-a365-586ae11378d1" providerId="ADAL" clId="{FC5DC06E-B9A1-4220-93B5-A1BD01C4D7F0}" dt="2022-02-17T10:47:12.599" v="45"/>
          <ac:picMkLst>
            <pc:docMk/>
            <pc:sldMk cId="1250489730" sldId="2076136051"/>
            <ac:picMk id="324" creationId="{F6F68168-C00A-46BB-8E5E-23AE8ED6D0F1}"/>
          </ac:picMkLst>
        </pc:picChg>
        <pc:picChg chg="mod">
          <ac:chgData name="Roger Halbheer" userId="a256a7e3-d8e1-4cbe-a365-586ae11378d1" providerId="ADAL" clId="{FC5DC06E-B9A1-4220-93B5-A1BD01C4D7F0}" dt="2022-02-17T10:47:12.599" v="45"/>
          <ac:picMkLst>
            <pc:docMk/>
            <pc:sldMk cId="1250489730" sldId="2076136051"/>
            <ac:picMk id="328" creationId="{DB003687-7984-4630-AF8B-7D1D064F0C82}"/>
          </ac:picMkLst>
        </pc:picChg>
        <pc:picChg chg="add del mod">
          <ac:chgData name="Roger Halbheer" userId="a256a7e3-d8e1-4cbe-a365-586ae11378d1" providerId="ADAL" clId="{FC5DC06E-B9A1-4220-93B5-A1BD01C4D7F0}" dt="2022-02-17T10:47:16.852" v="48"/>
          <ac:picMkLst>
            <pc:docMk/>
            <pc:sldMk cId="1250489730" sldId="2076136051"/>
            <ac:picMk id="340" creationId="{3D218D95-CE37-43BF-A138-61A17E9855C2}"/>
          </ac:picMkLst>
        </pc:picChg>
        <pc:picChg chg="add del mod">
          <ac:chgData name="Roger Halbheer" userId="a256a7e3-d8e1-4cbe-a365-586ae11378d1" providerId="ADAL" clId="{FC5DC06E-B9A1-4220-93B5-A1BD01C4D7F0}" dt="2022-02-17T10:47:16.852" v="48"/>
          <ac:picMkLst>
            <pc:docMk/>
            <pc:sldMk cId="1250489730" sldId="2076136051"/>
            <ac:picMk id="341" creationId="{19AD7C0B-E746-4DA6-B6B3-24EFF93DEA1A}"/>
          </ac:picMkLst>
        </pc:picChg>
        <pc:picChg chg="add del mod">
          <ac:chgData name="Roger Halbheer" userId="a256a7e3-d8e1-4cbe-a365-586ae11378d1" providerId="ADAL" clId="{FC5DC06E-B9A1-4220-93B5-A1BD01C4D7F0}" dt="2022-02-17T10:47:16.852" v="48"/>
          <ac:picMkLst>
            <pc:docMk/>
            <pc:sldMk cId="1250489730" sldId="2076136051"/>
            <ac:picMk id="342" creationId="{20C94C55-876E-4292-A5C4-AE8780821CB2}"/>
          </ac:picMkLst>
        </pc:picChg>
        <pc:picChg chg="mod">
          <ac:chgData name="Roger Halbheer" userId="a256a7e3-d8e1-4cbe-a365-586ae11378d1" providerId="ADAL" clId="{FC5DC06E-B9A1-4220-93B5-A1BD01C4D7F0}" dt="2022-02-17T10:47:16.946" v="49"/>
          <ac:picMkLst>
            <pc:docMk/>
            <pc:sldMk cId="1250489730" sldId="2076136051"/>
            <ac:picMk id="357" creationId="{68362516-3300-4D06-817D-0D83299C7513}"/>
          </ac:picMkLst>
        </pc:picChg>
        <pc:picChg chg="mod">
          <ac:chgData name="Roger Halbheer" userId="a256a7e3-d8e1-4cbe-a365-586ae11378d1" providerId="ADAL" clId="{FC5DC06E-B9A1-4220-93B5-A1BD01C4D7F0}" dt="2022-02-17T10:47:16.946" v="49"/>
          <ac:picMkLst>
            <pc:docMk/>
            <pc:sldMk cId="1250489730" sldId="2076136051"/>
            <ac:picMk id="358" creationId="{ED98DCE2-2AAD-4323-9321-0D92BAE62711}"/>
          </ac:picMkLst>
        </pc:picChg>
        <pc:picChg chg="mod">
          <ac:chgData name="Roger Halbheer" userId="a256a7e3-d8e1-4cbe-a365-586ae11378d1" providerId="ADAL" clId="{FC5DC06E-B9A1-4220-93B5-A1BD01C4D7F0}" dt="2022-02-17T10:47:16.946" v="49"/>
          <ac:picMkLst>
            <pc:docMk/>
            <pc:sldMk cId="1250489730" sldId="2076136051"/>
            <ac:picMk id="359" creationId="{62B66F5B-1201-4874-8ABC-22A1C381572A}"/>
          </ac:picMkLst>
        </pc:picChg>
        <pc:picChg chg="mod">
          <ac:chgData name="Roger Halbheer" userId="a256a7e3-d8e1-4cbe-a365-586ae11378d1" providerId="ADAL" clId="{FC5DC06E-B9A1-4220-93B5-A1BD01C4D7F0}" dt="2022-02-17T10:47:16.946" v="49"/>
          <ac:picMkLst>
            <pc:docMk/>
            <pc:sldMk cId="1250489730" sldId="2076136051"/>
            <ac:picMk id="360" creationId="{298BACCF-302E-4DB0-9F3E-30577548B34B}"/>
          </ac:picMkLst>
        </pc:picChg>
        <pc:picChg chg="mod">
          <ac:chgData name="Roger Halbheer" userId="a256a7e3-d8e1-4cbe-a365-586ae11378d1" providerId="ADAL" clId="{FC5DC06E-B9A1-4220-93B5-A1BD01C4D7F0}" dt="2022-02-17T10:47:16.946" v="49"/>
          <ac:picMkLst>
            <pc:docMk/>
            <pc:sldMk cId="1250489730" sldId="2076136051"/>
            <ac:picMk id="362" creationId="{371AEC5E-717E-4B16-A6BD-C2D22ED5F9A6}"/>
          </ac:picMkLst>
        </pc:picChg>
        <pc:picChg chg="mod">
          <ac:chgData name="Roger Halbheer" userId="a256a7e3-d8e1-4cbe-a365-586ae11378d1" providerId="ADAL" clId="{FC5DC06E-B9A1-4220-93B5-A1BD01C4D7F0}" dt="2022-02-17T10:47:16.946" v="49"/>
          <ac:picMkLst>
            <pc:docMk/>
            <pc:sldMk cId="1250489730" sldId="2076136051"/>
            <ac:picMk id="363" creationId="{614B7517-62E8-44E6-819B-7F76FE09892C}"/>
          </ac:picMkLst>
        </pc:picChg>
        <pc:picChg chg="mod">
          <ac:chgData name="Roger Halbheer" userId="a256a7e3-d8e1-4cbe-a365-586ae11378d1" providerId="ADAL" clId="{FC5DC06E-B9A1-4220-93B5-A1BD01C4D7F0}" dt="2022-02-17T10:47:16.946" v="49"/>
          <ac:picMkLst>
            <pc:docMk/>
            <pc:sldMk cId="1250489730" sldId="2076136051"/>
            <ac:picMk id="364" creationId="{E8FA066F-5E34-492D-92DA-55E92E0566F1}"/>
          </ac:picMkLst>
        </pc:picChg>
        <pc:picChg chg="mod">
          <ac:chgData name="Roger Halbheer" userId="a256a7e3-d8e1-4cbe-a365-586ae11378d1" providerId="ADAL" clId="{FC5DC06E-B9A1-4220-93B5-A1BD01C4D7F0}" dt="2022-02-17T10:47:16.946" v="49"/>
          <ac:picMkLst>
            <pc:docMk/>
            <pc:sldMk cId="1250489730" sldId="2076136051"/>
            <ac:picMk id="365" creationId="{145A660C-61EE-4B3E-B95A-71422B0ADE17}"/>
          </ac:picMkLst>
        </pc:picChg>
        <pc:picChg chg="mod">
          <ac:chgData name="Roger Halbheer" userId="a256a7e3-d8e1-4cbe-a365-586ae11378d1" providerId="ADAL" clId="{FC5DC06E-B9A1-4220-93B5-A1BD01C4D7F0}" dt="2022-02-17T10:47:16.946" v="49"/>
          <ac:picMkLst>
            <pc:docMk/>
            <pc:sldMk cId="1250489730" sldId="2076136051"/>
            <ac:picMk id="420" creationId="{E19D8E25-E664-48DF-8D05-EBA09557869E}"/>
          </ac:picMkLst>
        </pc:picChg>
        <pc:picChg chg="mod">
          <ac:chgData name="Roger Halbheer" userId="a256a7e3-d8e1-4cbe-a365-586ae11378d1" providerId="ADAL" clId="{FC5DC06E-B9A1-4220-93B5-A1BD01C4D7F0}" dt="2022-02-17T10:47:16.946" v="49"/>
          <ac:picMkLst>
            <pc:docMk/>
            <pc:sldMk cId="1250489730" sldId="2076136051"/>
            <ac:picMk id="431" creationId="{38169483-B1D0-4497-95D2-F47DAB78293E}"/>
          </ac:picMkLst>
        </pc:picChg>
        <pc:picChg chg="mod">
          <ac:chgData name="Roger Halbheer" userId="a256a7e3-d8e1-4cbe-a365-586ae11378d1" providerId="ADAL" clId="{FC5DC06E-B9A1-4220-93B5-A1BD01C4D7F0}" dt="2022-02-17T10:47:16.946" v="49"/>
          <ac:picMkLst>
            <pc:docMk/>
            <pc:sldMk cId="1250489730" sldId="2076136051"/>
            <ac:picMk id="447" creationId="{180100D1-549A-488F-9EA7-A3A9FEEAEFEA}"/>
          </ac:picMkLst>
        </pc:picChg>
        <pc:picChg chg="mod">
          <ac:chgData name="Roger Halbheer" userId="a256a7e3-d8e1-4cbe-a365-586ae11378d1" providerId="ADAL" clId="{FC5DC06E-B9A1-4220-93B5-A1BD01C4D7F0}" dt="2022-02-17T10:47:16.946" v="49"/>
          <ac:picMkLst>
            <pc:docMk/>
            <pc:sldMk cId="1250489730" sldId="2076136051"/>
            <ac:picMk id="451" creationId="{95A228C0-9800-4F83-82F8-8DE0CB8F2D52}"/>
          </ac:picMkLst>
        </pc:picChg>
        <pc:picChg chg="mod">
          <ac:chgData name="Roger Halbheer" userId="a256a7e3-d8e1-4cbe-a365-586ae11378d1" providerId="ADAL" clId="{FC5DC06E-B9A1-4220-93B5-A1BD01C4D7F0}" dt="2022-02-17T10:47:16.946" v="49"/>
          <ac:picMkLst>
            <pc:docMk/>
            <pc:sldMk cId="1250489730" sldId="2076136051"/>
            <ac:picMk id="456" creationId="{2191B9A7-B99D-454E-AEC0-8DDC6B43E283}"/>
          </ac:picMkLst>
        </pc:picChg>
        <pc:picChg chg="mod">
          <ac:chgData name="Roger Halbheer" userId="a256a7e3-d8e1-4cbe-a365-586ae11378d1" providerId="ADAL" clId="{FC5DC06E-B9A1-4220-93B5-A1BD01C4D7F0}" dt="2022-02-17T10:47:16.946" v="49"/>
          <ac:picMkLst>
            <pc:docMk/>
            <pc:sldMk cId="1250489730" sldId="2076136051"/>
            <ac:picMk id="460" creationId="{2CDADDFD-9B6C-4790-95A5-98913C6F1044}"/>
          </ac:picMkLst>
        </pc:picChg>
        <pc:picChg chg="mod">
          <ac:chgData name="Roger Halbheer" userId="a256a7e3-d8e1-4cbe-a365-586ae11378d1" providerId="ADAL" clId="{FC5DC06E-B9A1-4220-93B5-A1BD01C4D7F0}" dt="2022-02-17T10:47:16.946" v="49"/>
          <ac:picMkLst>
            <pc:docMk/>
            <pc:sldMk cId="1250489730" sldId="2076136051"/>
            <ac:picMk id="467" creationId="{71153985-9FA5-4F98-B901-121D50A714C3}"/>
          </ac:picMkLst>
        </pc:picChg>
        <pc:picChg chg="add mod">
          <ac:chgData name="Roger Halbheer" userId="a256a7e3-d8e1-4cbe-a365-586ae11378d1" providerId="ADAL" clId="{FC5DC06E-B9A1-4220-93B5-A1BD01C4D7F0}" dt="2022-02-17T10:47:16.946" v="49"/>
          <ac:picMkLst>
            <pc:docMk/>
            <pc:sldMk cId="1250489730" sldId="2076136051"/>
            <ac:picMk id="477" creationId="{E449BA52-4660-4541-B522-D0F5D5358B48}"/>
          </ac:picMkLst>
        </pc:picChg>
        <pc:picChg chg="add mod">
          <ac:chgData name="Roger Halbheer" userId="a256a7e3-d8e1-4cbe-a365-586ae11378d1" providerId="ADAL" clId="{FC5DC06E-B9A1-4220-93B5-A1BD01C4D7F0}" dt="2022-02-17T10:47:16.946" v="49"/>
          <ac:picMkLst>
            <pc:docMk/>
            <pc:sldMk cId="1250489730" sldId="2076136051"/>
            <ac:picMk id="481" creationId="{7CA26438-CB77-4135-B7F6-23DC0835F3D1}"/>
          </ac:picMkLst>
        </pc:picChg>
        <pc:picChg chg="add mod">
          <ac:chgData name="Roger Halbheer" userId="a256a7e3-d8e1-4cbe-a365-586ae11378d1" providerId="ADAL" clId="{FC5DC06E-B9A1-4220-93B5-A1BD01C4D7F0}" dt="2022-02-17T10:47:16.946" v="49"/>
          <ac:picMkLst>
            <pc:docMk/>
            <pc:sldMk cId="1250489730" sldId="2076136051"/>
            <ac:picMk id="483" creationId="{52BC02DE-DB6D-4046-A50E-5A20471FDF26}"/>
          </ac:picMkLst>
        </pc:picChg>
        <pc:picChg chg="add mod">
          <ac:chgData name="Roger Halbheer" userId="a256a7e3-d8e1-4cbe-a365-586ae11378d1" providerId="ADAL" clId="{FC5DC06E-B9A1-4220-93B5-A1BD01C4D7F0}" dt="2022-02-17T10:47:16.946" v="49"/>
          <ac:picMkLst>
            <pc:docMk/>
            <pc:sldMk cId="1250489730" sldId="2076136051"/>
            <ac:picMk id="484" creationId="{8D8D7A6E-A61E-4377-9813-C5D4A05D99F2}"/>
          </ac:picMkLst>
        </pc:picChg>
        <pc:picChg chg="del">
          <ac:chgData name="Roger Halbheer" userId="a256a7e3-d8e1-4cbe-a365-586ae11378d1" providerId="ADAL" clId="{FC5DC06E-B9A1-4220-93B5-A1BD01C4D7F0}" dt="2022-02-17T10:46:59.477" v="44" actId="478"/>
          <ac:picMkLst>
            <pc:docMk/>
            <pc:sldMk cId="1250489730" sldId="2076136051"/>
            <ac:picMk id="510" creationId="{F8CFB5A9-1845-4AD9-8D5B-D34FF2C4CD5F}"/>
          </ac:picMkLst>
        </pc:picChg>
        <pc:picChg chg="del">
          <ac:chgData name="Roger Halbheer" userId="a256a7e3-d8e1-4cbe-a365-586ae11378d1" providerId="ADAL" clId="{FC5DC06E-B9A1-4220-93B5-A1BD01C4D7F0}" dt="2022-02-17T10:46:59.477" v="44" actId="478"/>
          <ac:picMkLst>
            <pc:docMk/>
            <pc:sldMk cId="1250489730" sldId="2076136051"/>
            <ac:picMk id="533" creationId="{EE914DA8-872A-4481-8788-23D6C39382CF}"/>
          </ac:picMkLst>
        </pc:picChg>
        <pc:picChg chg="del">
          <ac:chgData name="Roger Halbheer" userId="a256a7e3-d8e1-4cbe-a365-586ae11378d1" providerId="ADAL" clId="{FC5DC06E-B9A1-4220-93B5-A1BD01C4D7F0}" dt="2022-02-17T10:46:59.477" v="44" actId="478"/>
          <ac:picMkLst>
            <pc:docMk/>
            <pc:sldMk cId="1250489730" sldId="2076136051"/>
            <ac:picMk id="534" creationId="{40E436AE-DF17-4084-B547-33144CA44E39}"/>
          </ac:picMkLst>
        </pc:picChg>
        <pc:picChg chg="del">
          <ac:chgData name="Roger Halbheer" userId="a256a7e3-d8e1-4cbe-a365-586ae11378d1" providerId="ADAL" clId="{FC5DC06E-B9A1-4220-93B5-A1BD01C4D7F0}" dt="2022-02-17T10:46:59.477" v="44" actId="478"/>
          <ac:picMkLst>
            <pc:docMk/>
            <pc:sldMk cId="1250489730" sldId="2076136051"/>
            <ac:picMk id="535" creationId="{55B218DC-E276-47F9-9520-940A5A0867B1}"/>
          </ac:picMkLst>
        </pc:picChg>
        <pc:picChg chg="del">
          <ac:chgData name="Roger Halbheer" userId="a256a7e3-d8e1-4cbe-a365-586ae11378d1" providerId="ADAL" clId="{FC5DC06E-B9A1-4220-93B5-A1BD01C4D7F0}" dt="2022-02-17T10:46:59.477" v="44" actId="478"/>
          <ac:picMkLst>
            <pc:docMk/>
            <pc:sldMk cId="1250489730" sldId="2076136051"/>
            <ac:picMk id="539" creationId="{D98F9AC4-3170-40BC-92A4-849167011F37}"/>
          </ac:picMkLst>
        </pc:picChg>
        <pc:picChg chg="del">
          <ac:chgData name="Roger Halbheer" userId="a256a7e3-d8e1-4cbe-a365-586ae11378d1" providerId="ADAL" clId="{FC5DC06E-B9A1-4220-93B5-A1BD01C4D7F0}" dt="2022-02-17T10:46:59.477" v="44" actId="478"/>
          <ac:picMkLst>
            <pc:docMk/>
            <pc:sldMk cId="1250489730" sldId="2076136051"/>
            <ac:picMk id="540" creationId="{F1449F0A-4D7D-41F8-84B9-196ABE9938D4}"/>
          </ac:picMkLst>
        </pc:picChg>
        <pc:picChg chg="add mod">
          <ac:chgData name="Roger Halbheer" userId="a256a7e3-d8e1-4cbe-a365-586ae11378d1" providerId="ADAL" clId="{FC5DC06E-B9A1-4220-93B5-A1BD01C4D7F0}" dt="2022-02-17T10:47:16.946" v="49"/>
          <ac:picMkLst>
            <pc:docMk/>
            <pc:sldMk cId="1250489730" sldId="2076136051"/>
            <ac:picMk id="559" creationId="{2919CA4F-ACF1-4603-B1F4-742DD7963AA7}"/>
          </ac:picMkLst>
        </pc:picChg>
        <pc:picChg chg="del">
          <ac:chgData name="Roger Halbheer" userId="a256a7e3-d8e1-4cbe-a365-586ae11378d1" providerId="ADAL" clId="{FC5DC06E-B9A1-4220-93B5-A1BD01C4D7F0}" dt="2022-02-17T10:46:59.477" v="44" actId="478"/>
          <ac:picMkLst>
            <pc:docMk/>
            <pc:sldMk cId="1250489730" sldId="2076136051"/>
            <ac:picMk id="650" creationId="{BDAFE447-BE9C-40F6-89E0-B6477B1977A0}"/>
          </ac:picMkLst>
        </pc:picChg>
        <pc:picChg chg="mod">
          <ac:chgData name="Roger Halbheer" userId="a256a7e3-d8e1-4cbe-a365-586ae11378d1" providerId="ADAL" clId="{FC5DC06E-B9A1-4220-93B5-A1BD01C4D7F0}" dt="2022-02-17T10:47:16.946" v="49"/>
          <ac:picMkLst>
            <pc:docMk/>
            <pc:sldMk cId="1250489730" sldId="2076136051"/>
            <ac:picMk id="668" creationId="{ECD8145A-6571-4E3A-805D-E1B145FE7FC9}"/>
          </ac:picMkLst>
        </pc:picChg>
        <pc:picChg chg="mod">
          <ac:chgData name="Roger Halbheer" userId="a256a7e3-d8e1-4cbe-a365-586ae11378d1" providerId="ADAL" clId="{FC5DC06E-B9A1-4220-93B5-A1BD01C4D7F0}" dt="2022-02-17T10:47:16.946" v="49"/>
          <ac:picMkLst>
            <pc:docMk/>
            <pc:sldMk cId="1250489730" sldId="2076136051"/>
            <ac:picMk id="672" creationId="{FC6F2BA3-28DB-4990-BCCD-A7A37319BBE4}"/>
          </ac:picMkLst>
        </pc:picChg>
        <pc:picChg chg="add mod">
          <ac:chgData name="Roger Halbheer" userId="a256a7e3-d8e1-4cbe-a365-586ae11378d1" providerId="ADAL" clId="{FC5DC06E-B9A1-4220-93B5-A1BD01C4D7F0}" dt="2022-02-17T10:47:16.946" v="49"/>
          <ac:picMkLst>
            <pc:docMk/>
            <pc:sldMk cId="1250489730" sldId="2076136051"/>
            <ac:picMk id="684" creationId="{276CFD26-3FCA-41CA-831C-EC2CFC9E7D47}"/>
          </ac:picMkLst>
        </pc:picChg>
        <pc:picChg chg="add mod">
          <ac:chgData name="Roger Halbheer" userId="a256a7e3-d8e1-4cbe-a365-586ae11378d1" providerId="ADAL" clId="{FC5DC06E-B9A1-4220-93B5-A1BD01C4D7F0}" dt="2022-02-17T10:47:16.946" v="49"/>
          <ac:picMkLst>
            <pc:docMk/>
            <pc:sldMk cId="1250489730" sldId="2076136051"/>
            <ac:picMk id="685" creationId="{D4C267E1-EDFB-4FF3-BD02-3EAA4FFB4AF9}"/>
          </ac:picMkLst>
        </pc:picChg>
        <pc:picChg chg="add mod">
          <ac:chgData name="Roger Halbheer" userId="a256a7e3-d8e1-4cbe-a365-586ae11378d1" providerId="ADAL" clId="{FC5DC06E-B9A1-4220-93B5-A1BD01C4D7F0}" dt="2022-02-17T10:47:16.946" v="49"/>
          <ac:picMkLst>
            <pc:docMk/>
            <pc:sldMk cId="1250489730" sldId="2076136051"/>
            <ac:picMk id="686" creationId="{20FD05BC-C805-4061-B9BC-6DA231214A7E}"/>
          </ac:picMkLst>
        </pc:picChg>
        <pc:cxnChg chg="add del mod">
          <ac:chgData name="Roger Halbheer" userId="a256a7e3-d8e1-4cbe-a365-586ae11378d1" providerId="ADAL" clId="{FC5DC06E-B9A1-4220-93B5-A1BD01C4D7F0}" dt="2022-02-17T10:47:16.852" v="48"/>
          <ac:cxnSpMkLst>
            <pc:docMk/>
            <pc:sldMk cId="1250489730" sldId="2076136051"/>
            <ac:cxnSpMk id="194" creationId="{DC5F0F98-0AEF-4335-A3B1-6F2985D764F1}"/>
          </ac:cxnSpMkLst>
        </pc:cxnChg>
        <pc:cxnChg chg="add del mod">
          <ac:chgData name="Roger Halbheer" userId="a256a7e3-d8e1-4cbe-a365-586ae11378d1" providerId="ADAL" clId="{FC5DC06E-B9A1-4220-93B5-A1BD01C4D7F0}" dt="2022-02-17T10:47:16.852" v="48"/>
          <ac:cxnSpMkLst>
            <pc:docMk/>
            <pc:sldMk cId="1250489730" sldId="2076136051"/>
            <ac:cxnSpMk id="199" creationId="{900BF761-DB03-4DF9-9907-186B4F9C7745}"/>
          </ac:cxnSpMkLst>
        </pc:cxnChg>
        <pc:cxnChg chg="mod">
          <ac:chgData name="Roger Halbheer" userId="a256a7e3-d8e1-4cbe-a365-586ae11378d1" providerId="ADAL" clId="{FC5DC06E-B9A1-4220-93B5-A1BD01C4D7F0}" dt="2022-02-17T10:47:12.599" v="45"/>
          <ac:cxnSpMkLst>
            <pc:docMk/>
            <pc:sldMk cId="1250489730" sldId="2076136051"/>
            <ac:cxnSpMk id="220" creationId="{C7AC93EC-51B0-46EF-8D08-BD696FAB9D6A}"/>
          </ac:cxnSpMkLst>
        </pc:cxnChg>
        <pc:cxnChg chg="mod">
          <ac:chgData name="Roger Halbheer" userId="a256a7e3-d8e1-4cbe-a365-586ae11378d1" providerId="ADAL" clId="{FC5DC06E-B9A1-4220-93B5-A1BD01C4D7F0}" dt="2022-02-17T10:47:12.599" v="45"/>
          <ac:cxnSpMkLst>
            <pc:docMk/>
            <pc:sldMk cId="1250489730" sldId="2076136051"/>
            <ac:cxnSpMk id="232" creationId="{52DB356E-6454-4696-9B33-27D7725F9439}"/>
          </ac:cxnSpMkLst>
        </pc:cxnChg>
        <pc:cxnChg chg="add del mod">
          <ac:chgData name="Roger Halbheer" userId="a256a7e3-d8e1-4cbe-a365-586ae11378d1" providerId="ADAL" clId="{FC5DC06E-B9A1-4220-93B5-A1BD01C4D7F0}" dt="2022-02-17T10:47:16.852" v="48"/>
          <ac:cxnSpMkLst>
            <pc:docMk/>
            <pc:sldMk cId="1250489730" sldId="2076136051"/>
            <ac:cxnSpMk id="267" creationId="{76C74275-1340-4080-8561-452B0E65240F}"/>
          </ac:cxnSpMkLst>
        </pc:cxnChg>
        <pc:cxnChg chg="add del mod">
          <ac:chgData name="Roger Halbheer" userId="a256a7e3-d8e1-4cbe-a365-586ae11378d1" providerId="ADAL" clId="{FC5DC06E-B9A1-4220-93B5-A1BD01C4D7F0}" dt="2022-02-17T10:47:16.852" v="48"/>
          <ac:cxnSpMkLst>
            <pc:docMk/>
            <pc:sldMk cId="1250489730" sldId="2076136051"/>
            <ac:cxnSpMk id="268" creationId="{16B40280-EF77-4EBF-977C-B23AEEED4B44}"/>
          </ac:cxnSpMkLst>
        </pc:cxnChg>
        <pc:cxnChg chg="add del mod">
          <ac:chgData name="Roger Halbheer" userId="a256a7e3-d8e1-4cbe-a365-586ae11378d1" providerId="ADAL" clId="{FC5DC06E-B9A1-4220-93B5-A1BD01C4D7F0}" dt="2022-02-17T10:47:16.852" v="48"/>
          <ac:cxnSpMkLst>
            <pc:docMk/>
            <pc:sldMk cId="1250489730" sldId="2076136051"/>
            <ac:cxnSpMk id="291" creationId="{1C004EF3-D076-4D77-90B9-95F506E3B8C9}"/>
          </ac:cxnSpMkLst>
        </pc:cxnChg>
        <pc:cxnChg chg="add del mod">
          <ac:chgData name="Roger Halbheer" userId="a256a7e3-d8e1-4cbe-a365-586ae11378d1" providerId="ADAL" clId="{FC5DC06E-B9A1-4220-93B5-A1BD01C4D7F0}" dt="2022-02-17T10:47:16.852" v="48"/>
          <ac:cxnSpMkLst>
            <pc:docMk/>
            <pc:sldMk cId="1250489730" sldId="2076136051"/>
            <ac:cxnSpMk id="292" creationId="{95E30B41-22DB-4945-98C2-BB373733C279}"/>
          </ac:cxnSpMkLst>
        </pc:cxnChg>
        <pc:cxnChg chg="add del mod">
          <ac:chgData name="Roger Halbheer" userId="a256a7e3-d8e1-4cbe-a365-586ae11378d1" providerId="ADAL" clId="{FC5DC06E-B9A1-4220-93B5-A1BD01C4D7F0}" dt="2022-02-17T10:47:16.852" v="48"/>
          <ac:cxnSpMkLst>
            <pc:docMk/>
            <pc:sldMk cId="1250489730" sldId="2076136051"/>
            <ac:cxnSpMk id="294" creationId="{4874CEAB-AF7E-4997-949C-28A74B3F69B9}"/>
          </ac:cxnSpMkLst>
        </pc:cxnChg>
        <pc:cxnChg chg="add del mod">
          <ac:chgData name="Roger Halbheer" userId="a256a7e3-d8e1-4cbe-a365-586ae11378d1" providerId="ADAL" clId="{FC5DC06E-B9A1-4220-93B5-A1BD01C4D7F0}" dt="2022-02-17T10:47:16.852" v="48"/>
          <ac:cxnSpMkLst>
            <pc:docMk/>
            <pc:sldMk cId="1250489730" sldId="2076136051"/>
            <ac:cxnSpMk id="295" creationId="{D272DAE3-F5D8-48C6-8F5F-15FEF991446F}"/>
          </ac:cxnSpMkLst>
        </pc:cxnChg>
        <pc:cxnChg chg="add del mod">
          <ac:chgData name="Roger Halbheer" userId="a256a7e3-d8e1-4cbe-a365-586ae11378d1" providerId="ADAL" clId="{FC5DC06E-B9A1-4220-93B5-A1BD01C4D7F0}" dt="2022-02-17T10:47:16.852" v="48"/>
          <ac:cxnSpMkLst>
            <pc:docMk/>
            <pc:sldMk cId="1250489730" sldId="2076136051"/>
            <ac:cxnSpMk id="296" creationId="{C57F6F26-754E-46D6-8B1D-EA376755B00C}"/>
          </ac:cxnSpMkLst>
        </pc:cxnChg>
        <pc:cxnChg chg="add del mod">
          <ac:chgData name="Roger Halbheer" userId="a256a7e3-d8e1-4cbe-a365-586ae11378d1" providerId="ADAL" clId="{FC5DC06E-B9A1-4220-93B5-A1BD01C4D7F0}" dt="2022-02-17T10:47:16.852" v="48"/>
          <ac:cxnSpMkLst>
            <pc:docMk/>
            <pc:sldMk cId="1250489730" sldId="2076136051"/>
            <ac:cxnSpMk id="303" creationId="{7E2544A7-9F86-4BEF-A267-A9E8127BF23A}"/>
          </ac:cxnSpMkLst>
        </pc:cxnChg>
        <pc:cxnChg chg="add del mod">
          <ac:chgData name="Roger Halbheer" userId="a256a7e3-d8e1-4cbe-a365-586ae11378d1" providerId="ADAL" clId="{FC5DC06E-B9A1-4220-93B5-A1BD01C4D7F0}" dt="2022-02-17T10:47:16.852" v="48"/>
          <ac:cxnSpMkLst>
            <pc:docMk/>
            <pc:sldMk cId="1250489730" sldId="2076136051"/>
            <ac:cxnSpMk id="337" creationId="{656C8F45-5AF8-4695-89E7-3B4BA5E6348C}"/>
          </ac:cxnSpMkLst>
        </pc:cxnChg>
        <pc:cxnChg chg="add del mod">
          <ac:chgData name="Roger Halbheer" userId="a256a7e3-d8e1-4cbe-a365-586ae11378d1" providerId="ADAL" clId="{FC5DC06E-B9A1-4220-93B5-A1BD01C4D7F0}" dt="2022-02-17T10:47:16.852" v="48"/>
          <ac:cxnSpMkLst>
            <pc:docMk/>
            <pc:sldMk cId="1250489730" sldId="2076136051"/>
            <ac:cxnSpMk id="338" creationId="{DE951314-C631-4384-9A88-932136EB5639}"/>
          </ac:cxnSpMkLst>
        </pc:cxnChg>
        <pc:cxnChg chg="add del mod">
          <ac:chgData name="Roger Halbheer" userId="a256a7e3-d8e1-4cbe-a365-586ae11378d1" providerId="ADAL" clId="{FC5DC06E-B9A1-4220-93B5-A1BD01C4D7F0}" dt="2022-02-17T10:47:16.852" v="48"/>
          <ac:cxnSpMkLst>
            <pc:docMk/>
            <pc:sldMk cId="1250489730" sldId="2076136051"/>
            <ac:cxnSpMk id="339" creationId="{91BBCC41-6EB2-4A79-AEA4-12668BADCC04}"/>
          </ac:cxnSpMkLst>
        </pc:cxnChg>
        <pc:cxnChg chg="add mod">
          <ac:chgData name="Roger Halbheer" userId="a256a7e3-d8e1-4cbe-a365-586ae11378d1" providerId="ADAL" clId="{FC5DC06E-B9A1-4220-93B5-A1BD01C4D7F0}" dt="2022-02-17T10:47:16.946" v="49"/>
          <ac:cxnSpMkLst>
            <pc:docMk/>
            <pc:sldMk cId="1250489730" sldId="2076136051"/>
            <ac:cxnSpMk id="371" creationId="{D6B5447B-A617-490A-AD8B-C86012841320}"/>
          </ac:cxnSpMkLst>
        </pc:cxnChg>
        <pc:cxnChg chg="add mod">
          <ac:chgData name="Roger Halbheer" userId="a256a7e3-d8e1-4cbe-a365-586ae11378d1" providerId="ADAL" clId="{FC5DC06E-B9A1-4220-93B5-A1BD01C4D7F0}" dt="2022-02-17T10:47:16.946" v="49"/>
          <ac:cxnSpMkLst>
            <pc:docMk/>
            <pc:sldMk cId="1250489730" sldId="2076136051"/>
            <ac:cxnSpMk id="376" creationId="{E59D7040-E1FF-460A-9837-99657C18DC7C}"/>
          </ac:cxnSpMkLst>
        </pc:cxnChg>
        <pc:cxnChg chg="mod">
          <ac:chgData name="Roger Halbheer" userId="a256a7e3-d8e1-4cbe-a365-586ae11378d1" providerId="ADAL" clId="{FC5DC06E-B9A1-4220-93B5-A1BD01C4D7F0}" dt="2022-02-17T10:47:16.946" v="49"/>
          <ac:cxnSpMkLst>
            <pc:docMk/>
            <pc:sldMk cId="1250489730" sldId="2076136051"/>
            <ac:cxnSpMk id="397" creationId="{256D38E1-0CB5-4036-8DDB-68A5B4ED3DCA}"/>
          </ac:cxnSpMkLst>
        </pc:cxnChg>
        <pc:cxnChg chg="mod">
          <ac:chgData name="Roger Halbheer" userId="a256a7e3-d8e1-4cbe-a365-586ae11378d1" providerId="ADAL" clId="{FC5DC06E-B9A1-4220-93B5-A1BD01C4D7F0}" dt="2022-02-17T10:47:16.946" v="49"/>
          <ac:cxnSpMkLst>
            <pc:docMk/>
            <pc:sldMk cId="1250489730" sldId="2076136051"/>
            <ac:cxnSpMk id="409" creationId="{6CC71F5F-D230-4645-B2E0-38A01F2CDCBF}"/>
          </ac:cxnSpMkLst>
        </pc:cxnChg>
        <pc:cxnChg chg="add mod">
          <ac:chgData name="Roger Halbheer" userId="a256a7e3-d8e1-4cbe-a365-586ae11378d1" providerId="ADAL" clId="{FC5DC06E-B9A1-4220-93B5-A1BD01C4D7F0}" dt="2022-02-17T10:47:16.946" v="49"/>
          <ac:cxnSpMkLst>
            <pc:docMk/>
            <pc:sldMk cId="1250489730" sldId="2076136051"/>
            <ac:cxnSpMk id="444" creationId="{376C323C-9E6F-4887-81B1-929DB8FE42A5}"/>
          </ac:cxnSpMkLst>
        </pc:cxnChg>
        <pc:cxnChg chg="add mod">
          <ac:chgData name="Roger Halbheer" userId="a256a7e3-d8e1-4cbe-a365-586ae11378d1" providerId="ADAL" clId="{FC5DC06E-B9A1-4220-93B5-A1BD01C4D7F0}" dt="2022-02-17T10:47:16.946" v="49"/>
          <ac:cxnSpMkLst>
            <pc:docMk/>
            <pc:sldMk cId="1250489730" sldId="2076136051"/>
            <ac:cxnSpMk id="445" creationId="{5D9B5C66-8B34-471F-9CEC-27BAF3D7666B}"/>
          </ac:cxnSpMkLst>
        </pc:cxnChg>
        <pc:cxnChg chg="add mod">
          <ac:chgData name="Roger Halbheer" userId="a256a7e3-d8e1-4cbe-a365-586ae11378d1" providerId="ADAL" clId="{FC5DC06E-B9A1-4220-93B5-A1BD01C4D7F0}" dt="2022-02-17T10:47:16.946" v="49"/>
          <ac:cxnSpMkLst>
            <pc:docMk/>
            <pc:sldMk cId="1250489730" sldId="2076136051"/>
            <ac:cxnSpMk id="468" creationId="{4DB74AFE-41E4-4C15-BA86-53AA9BD11744}"/>
          </ac:cxnSpMkLst>
        </pc:cxnChg>
        <pc:cxnChg chg="add mod">
          <ac:chgData name="Roger Halbheer" userId="a256a7e3-d8e1-4cbe-a365-586ae11378d1" providerId="ADAL" clId="{FC5DC06E-B9A1-4220-93B5-A1BD01C4D7F0}" dt="2022-02-17T10:47:16.946" v="49"/>
          <ac:cxnSpMkLst>
            <pc:docMk/>
            <pc:sldMk cId="1250489730" sldId="2076136051"/>
            <ac:cxnSpMk id="476" creationId="{33C1DD59-D5A6-492B-9069-7B30EC65270A}"/>
          </ac:cxnSpMkLst>
        </pc:cxnChg>
        <pc:cxnChg chg="add mod">
          <ac:chgData name="Roger Halbheer" userId="a256a7e3-d8e1-4cbe-a365-586ae11378d1" providerId="ADAL" clId="{FC5DC06E-B9A1-4220-93B5-A1BD01C4D7F0}" dt="2022-02-17T10:47:16.946" v="49"/>
          <ac:cxnSpMkLst>
            <pc:docMk/>
            <pc:sldMk cId="1250489730" sldId="2076136051"/>
            <ac:cxnSpMk id="478" creationId="{46B73D56-DF82-47AB-BBAC-E14D2AA515F6}"/>
          </ac:cxnSpMkLst>
        </pc:cxnChg>
        <pc:cxnChg chg="add mod">
          <ac:chgData name="Roger Halbheer" userId="a256a7e3-d8e1-4cbe-a365-586ae11378d1" providerId="ADAL" clId="{FC5DC06E-B9A1-4220-93B5-A1BD01C4D7F0}" dt="2022-02-17T10:47:16.946" v="49"/>
          <ac:cxnSpMkLst>
            <pc:docMk/>
            <pc:sldMk cId="1250489730" sldId="2076136051"/>
            <ac:cxnSpMk id="479" creationId="{33171A47-AB50-4D95-A0F6-F14B1E4A473B}"/>
          </ac:cxnSpMkLst>
        </pc:cxnChg>
        <pc:cxnChg chg="add mod">
          <ac:chgData name="Roger Halbheer" userId="a256a7e3-d8e1-4cbe-a365-586ae11378d1" providerId="ADAL" clId="{FC5DC06E-B9A1-4220-93B5-A1BD01C4D7F0}" dt="2022-02-17T10:47:16.946" v="49"/>
          <ac:cxnSpMkLst>
            <pc:docMk/>
            <pc:sldMk cId="1250489730" sldId="2076136051"/>
            <ac:cxnSpMk id="480" creationId="{FEAEF520-C83A-4B90-BAA4-264290B78D30}"/>
          </ac:cxnSpMkLst>
        </pc:cxnChg>
        <pc:cxnChg chg="del">
          <ac:chgData name="Roger Halbheer" userId="a256a7e3-d8e1-4cbe-a365-586ae11378d1" providerId="ADAL" clId="{FC5DC06E-B9A1-4220-93B5-A1BD01C4D7F0}" dt="2022-02-17T10:46:59.477" v="44" actId="478"/>
          <ac:cxnSpMkLst>
            <pc:docMk/>
            <pc:sldMk cId="1250489730" sldId="2076136051"/>
            <ac:cxnSpMk id="486" creationId="{0C623C3F-68C7-4B58-95D6-23A42B3993F4}"/>
          </ac:cxnSpMkLst>
        </pc:cxnChg>
        <pc:cxnChg chg="del">
          <ac:chgData name="Roger Halbheer" userId="a256a7e3-d8e1-4cbe-a365-586ae11378d1" providerId="ADAL" clId="{FC5DC06E-B9A1-4220-93B5-A1BD01C4D7F0}" dt="2022-02-17T10:46:59.477" v="44" actId="478"/>
          <ac:cxnSpMkLst>
            <pc:docMk/>
            <pc:sldMk cId="1250489730" sldId="2076136051"/>
            <ac:cxnSpMk id="503" creationId="{4007EEB0-3F68-414E-82CA-0C2A9F4C6EA8}"/>
          </ac:cxnSpMkLst>
        </pc:cxnChg>
        <pc:cxnChg chg="del">
          <ac:chgData name="Roger Halbheer" userId="a256a7e3-d8e1-4cbe-a365-586ae11378d1" providerId="ADAL" clId="{FC5DC06E-B9A1-4220-93B5-A1BD01C4D7F0}" dt="2022-02-17T10:46:59.477" v="44" actId="478"/>
          <ac:cxnSpMkLst>
            <pc:docMk/>
            <pc:sldMk cId="1250489730" sldId="2076136051"/>
            <ac:cxnSpMk id="506" creationId="{B91D21D3-1E36-4997-8123-7A0CA3E82D90}"/>
          </ac:cxnSpMkLst>
        </pc:cxnChg>
        <pc:cxnChg chg="del">
          <ac:chgData name="Roger Halbheer" userId="a256a7e3-d8e1-4cbe-a365-586ae11378d1" providerId="ADAL" clId="{FC5DC06E-B9A1-4220-93B5-A1BD01C4D7F0}" dt="2022-02-17T10:46:59.477" v="44" actId="478"/>
          <ac:cxnSpMkLst>
            <pc:docMk/>
            <pc:sldMk cId="1250489730" sldId="2076136051"/>
            <ac:cxnSpMk id="507" creationId="{44D517F1-3E82-4203-9E2C-FEEE59B9C3C1}"/>
          </ac:cxnSpMkLst>
        </pc:cxnChg>
        <pc:cxnChg chg="del">
          <ac:chgData name="Roger Halbheer" userId="a256a7e3-d8e1-4cbe-a365-586ae11378d1" providerId="ADAL" clId="{FC5DC06E-B9A1-4220-93B5-A1BD01C4D7F0}" dt="2022-02-17T10:46:59.477" v="44" actId="478"/>
          <ac:cxnSpMkLst>
            <pc:docMk/>
            <pc:sldMk cId="1250489730" sldId="2076136051"/>
            <ac:cxnSpMk id="508" creationId="{A5DFF0B9-1B3F-4F61-BF71-0FD02CEF7AF2}"/>
          </ac:cxnSpMkLst>
        </pc:cxnChg>
        <pc:cxnChg chg="del">
          <ac:chgData name="Roger Halbheer" userId="a256a7e3-d8e1-4cbe-a365-586ae11378d1" providerId="ADAL" clId="{FC5DC06E-B9A1-4220-93B5-A1BD01C4D7F0}" dt="2022-02-17T10:46:59.477" v="44" actId="478"/>
          <ac:cxnSpMkLst>
            <pc:docMk/>
            <pc:sldMk cId="1250489730" sldId="2076136051"/>
            <ac:cxnSpMk id="509" creationId="{CE0CE46E-4D5B-4FD0-83DD-2FECB1F2AA65}"/>
          </ac:cxnSpMkLst>
        </pc:cxnChg>
        <pc:cxnChg chg="del">
          <ac:chgData name="Roger Halbheer" userId="a256a7e3-d8e1-4cbe-a365-586ae11378d1" providerId="ADAL" clId="{FC5DC06E-B9A1-4220-93B5-A1BD01C4D7F0}" dt="2022-02-17T10:46:59.477" v="44" actId="478"/>
          <ac:cxnSpMkLst>
            <pc:docMk/>
            <pc:sldMk cId="1250489730" sldId="2076136051"/>
            <ac:cxnSpMk id="529" creationId="{A0244DA5-22F1-4982-8089-ADA27867B637}"/>
          </ac:cxnSpMkLst>
        </pc:cxnChg>
        <pc:cxnChg chg="del">
          <ac:chgData name="Roger Halbheer" userId="a256a7e3-d8e1-4cbe-a365-586ae11378d1" providerId="ADAL" clId="{FC5DC06E-B9A1-4220-93B5-A1BD01C4D7F0}" dt="2022-02-17T10:46:59.477" v="44" actId="478"/>
          <ac:cxnSpMkLst>
            <pc:docMk/>
            <pc:sldMk cId="1250489730" sldId="2076136051"/>
            <ac:cxnSpMk id="530" creationId="{DBAF8BCA-5E9F-43F8-8B68-56C3FAE3A1C2}"/>
          </ac:cxnSpMkLst>
        </pc:cxnChg>
        <pc:cxnChg chg="del">
          <ac:chgData name="Roger Halbheer" userId="a256a7e3-d8e1-4cbe-a365-586ae11378d1" providerId="ADAL" clId="{FC5DC06E-B9A1-4220-93B5-A1BD01C4D7F0}" dt="2022-02-17T10:46:59.477" v="44" actId="478"/>
          <ac:cxnSpMkLst>
            <pc:docMk/>
            <pc:sldMk cId="1250489730" sldId="2076136051"/>
            <ac:cxnSpMk id="531" creationId="{AE0FBF88-E540-4303-995E-3584751116D7}"/>
          </ac:cxnSpMkLst>
        </pc:cxnChg>
        <pc:cxnChg chg="del">
          <ac:chgData name="Roger Halbheer" userId="a256a7e3-d8e1-4cbe-a365-586ae11378d1" providerId="ADAL" clId="{FC5DC06E-B9A1-4220-93B5-A1BD01C4D7F0}" dt="2022-02-17T10:46:59.477" v="44" actId="478"/>
          <ac:cxnSpMkLst>
            <pc:docMk/>
            <pc:sldMk cId="1250489730" sldId="2076136051"/>
            <ac:cxnSpMk id="532" creationId="{6DC15FD9-14E1-4B2A-A8CB-F05B4DDE0243}"/>
          </ac:cxnSpMkLst>
        </pc:cxnChg>
        <pc:cxnChg chg="add mod">
          <ac:chgData name="Roger Halbheer" userId="a256a7e3-d8e1-4cbe-a365-586ae11378d1" providerId="ADAL" clId="{FC5DC06E-B9A1-4220-93B5-A1BD01C4D7F0}" dt="2022-02-17T10:47:16.946" v="49"/>
          <ac:cxnSpMkLst>
            <pc:docMk/>
            <pc:sldMk cId="1250489730" sldId="2076136051"/>
            <ac:cxnSpMk id="560" creationId="{83F2E18C-C5BB-48E8-B843-F3AA3EDD1DB9}"/>
          </ac:cxnSpMkLst>
        </pc:cxnChg>
        <pc:cxnChg chg="del">
          <ac:chgData name="Roger Halbheer" userId="a256a7e3-d8e1-4cbe-a365-586ae11378d1" providerId="ADAL" clId="{FC5DC06E-B9A1-4220-93B5-A1BD01C4D7F0}" dt="2022-02-17T10:46:59.477" v="44" actId="478"/>
          <ac:cxnSpMkLst>
            <pc:docMk/>
            <pc:sldMk cId="1250489730" sldId="2076136051"/>
            <ac:cxnSpMk id="596" creationId="{72C9B5D2-836B-4CB9-989E-47F8FDBBDCB1}"/>
          </ac:cxnSpMkLst>
        </pc:cxnChg>
        <pc:cxnChg chg="del">
          <ac:chgData name="Roger Halbheer" userId="a256a7e3-d8e1-4cbe-a365-586ae11378d1" providerId="ADAL" clId="{FC5DC06E-B9A1-4220-93B5-A1BD01C4D7F0}" dt="2022-02-17T10:46:59.477" v="44" actId="478"/>
          <ac:cxnSpMkLst>
            <pc:docMk/>
            <pc:sldMk cId="1250489730" sldId="2076136051"/>
            <ac:cxnSpMk id="597" creationId="{2D91E666-920D-4C7F-B45C-00C0FE628CEC}"/>
          </ac:cxnSpMkLst>
        </pc:cxnChg>
        <pc:cxnChg chg="del">
          <ac:chgData name="Roger Halbheer" userId="a256a7e3-d8e1-4cbe-a365-586ae11378d1" providerId="ADAL" clId="{FC5DC06E-B9A1-4220-93B5-A1BD01C4D7F0}" dt="2022-02-17T10:46:59.477" v="44" actId="478"/>
          <ac:cxnSpMkLst>
            <pc:docMk/>
            <pc:sldMk cId="1250489730" sldId="2076136051"/>
            <ac:cxnSpMk id="649" creationId="{BCCC6B46-6A1A-499C-996B-98FCE06098D4}"/>
          </ac:cxnSpMkLst>
        </pc:cxnChg>
        <pc:cxnChg chg="add mod">
          <ac:chgData name="Roger Halbheer" userId="a256a7e3-d8e1-4cbe-a365-586ae11378d1" providerId="ADAL" clId="{FC5DC06E-B9A1-4220-93B5-A1BD01C4D7F0}" dt="2022-02-17T10:47:16.946" v="49"/>
          <ac:cxnSpMkLst>
            <pc:docMk/>
            <pc:sldMk cId="1250489730" sldId="2076136051"/>
            <ac:cxnSpMk id="681" creationId="{3D416A84-8117-48A7-85F6-FE5E517D499A}"/>
          </ac:cxnSpMkLst>
        </pc:cxnChg>
        <pc:cxnChg chg="add mod">
          <ac:chgData name="Roger Halbheer" userId="a256a7e3-d8e1-4cbe-a365-586ae11378d1" providerId="ADAL" clId="{FC5DC06E-B9A1-4220-93B5-A1BD01C4D7F0}" dt="2022-02-17T10:47:16.946" v="49"/>
          <ac:cxnSpMkLst>
            <pc:docMk/>
            <pc:sldMk cId="1250489730" sldId="2076136051"/>
            <ac:cxnSpMk id="682" creationId="{F2EF2BDC-934B-4017-83EF-F265D5648226}"/>
          </ac:cxnSpMkLst>
        </pc:cxnChg>
        <pc:cxnChg chg="add mod">
          <ac:chgData name="Roger Halbheer" userId="a256a7e3-d8e1-4cbe-a365-586ae11378d1" providerId="ADAL" clId="{FC5DC06E-B9A1-4220-93B5-A1BD01C4D7F0}" dt="2022-02-17T10:47:16.946" v="49"/>
          <ac:cxnSpMkLst>
            <pc:docMk/>
            <pc:sldMk cId="1250489730" sldId="2076136051"/>
            <ac:cxnSpMk id="683" creationId="{E87B5E7B-735B-40F5-B414-50AE3E3377E3}"/>
          </ac:cxnSpMkLst>
        </pc:cxnChg>
      </pc:sldChg>
      <pc:sldChg chg="addSp delSp modSp modAnim">
        <pc:chgData name="Roger Halbheer" userId="a256a7e3-d8e1-4cbe-a365-586ae11378d1" providerId="ADAL" clId="{FC5DC06E-B9A1-4220-93B5-A1BD01C4D7F0}" dt="2022-02-17T10:46:32.847" v="43"/>
        <pc:sldMkLst>
          <pc:docMk/>
          <pc:sldMk cId="3534043106" sldId="2076136071"/>
        </pc:sldMkLst>
        <pc:spChg chg="del">
          <ac:chgData name="Roger Halbheer" userId="a256a7e3-d8e1-4cbe-a365-586ae11378d1" providerId="ADAL" clId="{FC5DC06E-B9A1-4220-93B5-A1BD01C4D7F0}" dt="2022-02-17T10:46:16.894" v="40" actId="478"/>
          <ac:spMkLst>
            <pc:docMk/>
            <pc:sldMk cId="3534043106" sldId="2076136071"/>
            <ac:spMk id="168" creationId="{879E182E-89B4-4043-9DFE-5FDFD9ED8F59}"/>
          </ac:spMkLst>
        </pc:spChg>
        <pc:spChg chg="add del mod">
          <ac:chgData name="Roger Halbheer" userId="a256a7e3-d8e1-4cbe-a365-586ae11378d1" providerId="ADAL" clId="{FC5DC06E-B9A1-4220-93B5-A1BD01C4D7F0}" dt="2022-02-17T10:46:32.644" v="42"/>
          <ac:spMkLst>
            <pc:docMk/>
            <pc:sldMk cId="3534043106" sldId="2076136071"/>
            <ac:spMk id="169" creationId="{04EEB0F7-6DA1-4C09-AF04-19C6DEFBBBE4}"/>
          </ac:spMkLst>
        </pc:spChg>
        <pc:spChg chg="add del mod">
          <ac:chgData name="Roger Halbheer" userId="a256a7e3-d8e1-4cbe-a365-586ae11378d1" providerId="ADAL" clId="{FC5DC06E-B9A1-4220-93B5-A1BD01C4D7F0}" dt="2022-02-17T10:46:32.644" v="42"/>
          <ac:spMkLst>
            <pc:docMk/>
            <pc:sldMk cId="3534043106" sldId="2076136071"/>
            <ac:spMk id="170" creationId="{BEA764F5-CCC2-4EB9-8F6F-1D901778FE2E}"/>
          </ac:spMkLst>
        </pc:spChg>
        <pc:spChg chg="mod">
          <ac:chgData name="Roger Halbheer" userId="a256a7e3-d8e1-4cbe-a365-586ae11378d1" providerId="ADAL" clId="{FC5DC06E-B9A1-4220-93B5-A1BD01C4D7F0}" dt="2022-02-17T10:46:29.062" v="41"/>
          <ac:spMkLst>
            <pc:docMk/>
            <pc:sldMk cId="3534043106" sldId="2076136071"/>
            <ac:spMk id="172" creationId="{BD820CD8-5EF9-4984-9EAA-41DACA4B4642}"/>
          </ac:spMkLst>
        </pc:spChg>
        <pc:spChg chg="mod">
          <ac:chgData name="Roger Halbheer" userId="a256a7e3-d8e1-4cbe-a365-586ae11378d1" providerId="ADAL" clId="{FC5DC06E-B9A1-4220-93B5-A1BD01C4D7F0}" dt="2022-02-17T10:46:29.062" v="41"/>
          <ac:spMkLst>
            <pc:docMk/>
            <pc:sldMk cId="3534043106" sldId="2076136071"/>
            <ac:spMk id="178" creationId="{B39A883D-330F-4902-845E-5FF8BE21354D}"/>
          </ac:spMkLst>
        </pc:spChg>
        <pc:spChg chg="del">
          <ac:chgData name="Roger Halbheer" userId="a256a7e3-d8e1-4cbe-a365-586ae11378d1" providerId="ADAL" clId="{FC5DC06E-B9A1-4220-93B5-A1BD01C4D7F0}" dt="2022-02-17T10:46:16.894" v="40" actId="478"/>
          <ac:spMkLst>
            <pc:docMk/>
            <pc:sldMk cId="3534043106" sldId="2076136071"/>
            <ac:spMk id="180" creationId="{6A4F1D90-C686-4583-929E-75E7249CF013}"/>
          </ac:spMkLst>
        </pc:spChg>
        <pc:spChg chg="mod">
          <ac:chgData name="Roger Halbheer" userId="a256a7e3-d8e1-4cbe-a365-586ae11378d1" providerId="ADAL" clId="{FC5DC06E-B9A1-4220-93B5-A1BD01C4D7F0}" dt="2022-02-17T10:46:29.062" v="41"/>
          <ac:spMkLst>
            <pc:docMk/>
            <pc:sldMk cId="3534043106" sldId="2076136071"/>
            <ac:spMk id="196" creationId="{13BD660E-EFDD-4F24-9CDB-59688DF50ACD}"/>
          </ac:spMkLst>
        </pc:spChg>
        <pc:spChg chg="add del mod">
          <ac:chgData name="Roger Halbheer" userId="a256a7e3-d8e1-4cbe-a365-586ae11378d1" providerId="ADAL" clId="{FC5DC06E-B9A1-4220-93B5-A1BD01C4D7F0}" dt="2022-02-17T10:46:32.644" v="42"/>
          <ac:spMkLst>
            <pc:docMk/>
            <pc:sldMk cId="3534043106" sldId="2076136071"/>
            <ac:spMk id="197" creationId="{35A3A30B-F5E9-4ED4-A406-4E540C3FC2C3}"/>
          </ac:spMkLst>
        </pc:spChg>
        <pc:spChg chg="mod">
          <ac:chgData name="Roger Halbheer" userId="a256a7e3-d8e1-4cbe-a365-586ae11378d1" providerId="ADAL" clId="{FC5DC06E-B9A1-4220-93B5-A1BD01C4D7F0}" dt="2022-02-17T10:46:29.062" v="41"/>
          <ac:spMkLst>
            <pc:docMk/>
            <pc:sldMk cId="3534043106" sldId="2076136071"/>
            <ac:spMk id="207" creationId="{38F7904B-7E0D-4AA4-87FA-FC8FA8B46FE9}"/>
          </ac:spMkLst>
        </pc:spChg>
        <pc:spChg chg="mod">
          <ac:chgData name="Roger Halbheer" userId="a256a7e3-d8e1-4cbe-a365-586ae11378d1" providerId="ADAL" clId="{FC5DC06E-B9A1-4220-93B5-A1BD01C4D7F0}" dt="2022-02-17T10:46:29.062" v="41"/>
          <ac:spMkLst>
            <pc:docMk/>
            <pc:sldMk cId="3534043106" sldId="2076136071"/>
            <ac:spMk id="209" creationId="{476CBBC8-1000-417B-A502-71DA81A1F1F9}"/>
          </ac:spMkLst>
        </pc:spChg>
        <pc:spChg chg="mod">
          <ac:chgData name="Roger Halbheer" userId="a256a7e3-d8e1-4cbe-a365-586ae11378d1" providerId="ADAL" clId="{FC5DC06E-B9A1-4220-93B5-A1BD01C4D7F0}" dt="2022-02-17T10:46:29.062" v="41"/>
          <ac:spMkLst>
            <pc:docMk/>
            <pc:sldMk cId="3534043106" sldId="2076136071"/>
            <ac:spMk id="210" creationId="{EDD5B93E-D3B8-407E-8100-F6A2E58F6191}"/>
          </ac:spMkLst>
        </pc:spChg>
        <pc:spChg chg="mod">
          <ac:chgData name="Roger Halbheer" userId="a256a7e3-d8e1-4cbe-a365-586ae11378d1" providerId="ADAL" clId="{FC5DC06E-B9A1-4220-93B5-A1BD01C4D7F0}" dt="2022-02-17T10:46:29.062" v="41"/>
          <ac:spMkLst>
            <pc:docMk/>
            <pc:sldMk cId="3534043106" sldId="2076136071"/>
            <ac:spMk id="211" creationId="{6A76E3AA-6F77-419B-998D-977C22574680}"/>
          </ac:spMkLst>
        </pc:spChg>
        <pc:spChg chg="mod">
          <ac:chgData name="Roger Halbheer" userId="a256a7e3-d8e1-4cbe-a365-586ae11378d1" providerId="ADAL" clId="{FC5DC06E-B9A1-4220-93B5-A1BD01C4D7F0}" dt="2022-02-17T10:46:29.062" v="41"/>
          <ac:spMkLst>
            <pc:docMk/>
            <pc:sldMk cId="3534043106" sldId="2076136071"/>
            <ac:spMk id="217" creationId="{2DF05DFA-E985-4EA0-910C-280FE2EE9865}"/>
          </ac:spMkLst>
        </pc:spChg>
        <pc:spChg chg="mod">
          <ac:chgData name="Roger Halbheer" userId="a256a7e3-d8e1-4cbe-a365-586ae11378d1" providerId="ADAL" clId="{FC5DC06E-B9A1-4220-93B5-A1BD01C4D7F0}" dt="2022-02-17T10:46:29.062" v="41"/>
          <ac:spMkLst>
            <pc:docMk/>
            <pc:sldMk cId="3534043106" sldId="2076136071"/>
            <ac:spMk id="220" creationId="{110B70D3-2514-4CF7-A2A9-D6289079DFC7}"/>
          </ac:spMkLst>
        </pc:spChg>
        <pc:spChg chg="mod">
          <ac:chgData name="Roger Halbheer" userId="a256a7e3-d8e1-4cbe-a365-586ae11378d1" providerId="ADAL" clId="{FC5DC06E-B9A1-4220-93B5-A1BD01C4D7F0}" dt="2022-02-17T10:46:29.062" v="41"/>
          <ac:spMkLst>
            <pc:docMk/>
            <pc:sldMk cId="3534043106" sldId="2076136071"/>
            <ac:spMk id="221" creationId="{9FB25C91-039D-4502-BE71-9812A7E5358E}"/>
          </ac:spMkLst>
        </pc:spChg>
        <pc:spChg chg="mod">
          <ac:chgData name="Roger Halbheer" userId="a256a7e3-d8e1-4cbe-a365-586ae11378d1" providerId="ADAL" clId="{FC5DC06E-B9A1-4220-93B5-A1BD01C4D7F0}" dt="2022-02-17T10:46:29.062" v="41"/>
          <ac:spMkLst>
            <pc:docMk/>
            <pc:sldMk cId="3534043106" sldId="2076136071"/>
            <ac:spMk id="222" creationId="{A045AC0F-585A-473F-B5AE-51F3769A7CAF}"/>
          </ac:spMkLst>
        </pc:spChg>
        <pc:spChg chg="del">
          <ac:chgData name="Roger Halbheer" userId="a256a7e3-d8e1-4cbe-a365-586ae11378d1" providerId="ADAL" clId="{FC5DC06E-B9A1-4220-93B5-A1BD01C4D7F0}" dt="2022-02-17T10:46:16.894" v="40" actId="478"/>
          <ac:spMkLst>
            <pc:docMk/>
            <pc:sldMk cId="3534043106" sldId="2076136071"/>
            <ac:spMk id="242" creationId="{79B599B9-AEBE-43E3-8D82-FB111E7A278E}"/>
          </ac:spMkLst>
        </pc:spChg>
        <pc:spChg chg="del">
          <ac:chgData name="Roger Halbheer" userId="a256a7e3-d8e1-4cbe-a365-586ae11378d1" providerId="ADAL" clId="{FC5DC06E-B9A1-4220-93B5-A1BD01C4D7F0}" dt="2022-02-17T10:46:16.894" v="40" actId="478"/>
          <ac:spMkLst>
            <pc:docMk/>
            <pc:sldMk cId="3534043106" sldId="2076136071"/>
            <ac:spMk id="243" creationId="{88F575CA-40D8-4FDD-95DB-13BA1469313F}"/>
          </ac:spMkLst>
        </pc:spChg>
        <pc:spChg chg="del">
          <ac:chgData name="Roger Halbheer" userId="a256a7e3-d8e1-4cbe-a365-586ae11378d1" providerId="ADAL" clId="{FC5DC06E-B9A1-4220-93B5-A1BD01C4D7F0}" dt="2022-02-17T10:46:16.894" v="40" actId="478"/>
          <ac:spMkLst>
            <pc:docMk/>
            <pc:sldMk cId="3534043106" sldId="2076136071"/>
            <ac:spMk id="244" creationId="{3E974C60-65FC-4483-9CA4-A2D045FA7797}"/>
          </ac:spMkLst>
        </pc:spChg>
        <pc:spChg chg="del">
          <ac:chgData name="Roger Halbheer" userId="a256a7e3-d8e1-4cbe-a365-586ae11378d1" providerId="ADAL" clId="{FC5DC06E-B9A1-4220-93B5-A1BD01C4D7F0}" dt="2022-02-17T10:46:16.894" v="40" actId="478"/>
          <ac:spMkLst>
            <pc:docMk/>
            <pc:sldMk cId="3534043106" sldId="2076136071"/>
            <ac:spMk id="245" creationId="{F92D4F14-B063-400F-BA88-60DAB741BEB0}"/>
          </ac:spMkLst>
        </pc:spChg>
        <pc:spChg chg="add del mod">
          <ac:chgData name="Roger Halbheer" userId="a256a7e3-d8e1-4cbe-a365-586ae11378d1" providerId="ADAL" clId="{FC5DC06E-B9A1-4220-93B5-A1BD01C4D7F0}" dt="2022-02-17T10:46:32.644" v="42"/>
          <ac:spMkLst>
            <pc:docMk/>
            <pc:sldMk cId="3534043106" sldId="2076136071"/>
            <ac:spMk id="249" creationId="{C064CBB5-0B95-4CC5-AA0B-448F5718CE86}"/>
          </ac:spMkLst>
        </pc:spChg>
        <pc:spChg chg="add del mod">
          <ac:chgData name="Roger Halbheer" userId="a256a7e3-d8e1-4cbe-a365-586ae11378d1" providerId="ADAL" clId="{FC5DC06E-B9A1-4220-93B5-A1BD01C4D7F0}" dt="2022-02-17T10:46:32.644" v="42"/>
          <ac:spMkLst>
            <pc:docMk/>
            <pc:sldMk cId="3534043106" sldId="2076136071"/>
            <ac:spMk id="250" creationId="{4A1BD5EA-D8AF-427E-AE52-40377C6CF533}"/>
          </ac:spMkLst>
        </pc:spChg>
        <pc:spChg chg="add del mod">
          <ac:chgData name="Roger Halbheer" userId="a256a7e3-d8e1-4cbe-a365-586ae11378d1" providerId="ADAL" clId="{FC5DC06E-B9A1-4220-93B5-A1BD01C4D7F0}" dt="2022-02-17T10:46:32.644" v="42"/>
          <ac:spMkLst>
            <pc:docMk/>
            <pc:sldMk cId="3534043106" sldId="2076136071"/>
            <ac:spMk id="251" creationId="{D1B93E2F-E8B5-47E6-8CC2-A9CEEDE8C526}"/>
          </ac:spMkLst>
        </pc:spChg>
        <pc:spChg chg="add del mod">
          <ac:chgData name="Roger Halbheer" userId="a256a7e3-d8e1-4cbe-a365-586ae11378d1" providerId="ADAL" clId="{FC5DC06E-B9A1-4220-93B5-A1BD01C4D7F0}" dt="2022-02-17T10:46:32.644" v="42"/>
          <ac:spMkLst>
            <pc:docMk/>
            <pc:sldMk cId="3534043106" sldId="2076136071"/>
            <ac:spMk id="252" creationId="{93BB4FD3-5CD5-44E0-9FA9-B17D48D8E9C3}"/>
          </ac:spMkLst>
        </pc:spChg>
        <pc:spChg chg="mod">
          <ac:chgData name="Roger Halbheer" userId="a256a7e3-d8e1-4cbe-a365-586ae11378d1" providerId="ADAL" clId="{FC5DC06E-B9A1-4220-93B5-A1BD01C4D7F0}" dt="2022-02-17T10:46:29.062" v="41"/>
          <ac:spMkLst>
            <pc:docMk/>
            <pc:sldMk cId="3534043106" sldId="2076136071"/>
            <ac:spMk id="255" creationId="{57117C35-2EE9-4E18-A4B2-1A6048957E1F}"/>
          </ac:spMkLst>
        </pc:spChg>
        <pc:spChg chg="mod">
          <ac:chgData name="Roger Halbheer" userId="a256a7e3-d8e1-4cbe-a365-586ae11378d1" providerId="ADAL" clId="{FC5DC06E-B9A1-4220-93B5-A1BD01C4D7F0}" dt="2022-02-17T10:46:29.062" v="41"/>
          <ac:spMkLst>
            <pc:docMk/>
            <pc:sldMk cId="3534043106" sldId="2076136071"/>
            <ac:spMk id="259" creationId="{850F53C6-5656-4F46-BBC1-0876E28EA610}"/>
          </ac:spMkLst>
        </pc:spChg>
        <pc:spChg chg="mod">
          <ac:chgData name="Roger Halbheer" userId="a256a7e3-d8e1-4cbe-a365-586ae11378d1" providerId="ADAL" clId="{FC5DC06E-B9A1-4220-93B5-A1BD01C4D7F0}" dt="2022-02-17T10:46:29.062" v="41"/>
          <ac:spMkLst>
            <pc:docMk/>
            <pc:sldMk cId="3534043106" sldId="2076136071"/>
            <ac:spMk id="261" creationId="{61CB6EEB-F5D8-4EFA-8393-814C8B2FD2D0}"/>
          </ac:spMkLst>
        </pc:spChg>
        <pc:spChg chg="mod">
          <ac:chgData name="Roger Halbheer" userId="a256a7e3-d8e1-4cbe-a365-586ae11378d1" providerId="ADAL" clId="{FC5DC06E-B9A1-4220-93B5-A1BD01C4D7F0}" dt="2022-02-17T10:46:29.062" v="41"/>
          <ac:spMkLst>
            <pc:docMk/>
            <pc:sldMk cId="3534043106" sldId="2076136071"/>
            <ac:spMk id="262" creationId="{19F263AC-E8D7-4A9C-8F15-A99C1A0BD703}"/>
          </ac:spMkLst>
        </pc:spChg>
        <pc:spChg chg="mod">
          <ac:chgData name="Roger Halbheer" userId="a256a7e3-d8e1-4cbe-a365-586ae11378d1" providerId="ADAL" clId="{FC5DC06E-B9A1-4220-93B5-A1BD01C4D7F0}" dt="2022-02-17T10:46:29.062" v="41"/>
          <ac:spMkLst>
            <pc:docMk/>
            <pc:sldMk cId="3534043106" sldId="2076136071"/>
            <ac:spMk id="263" creationId="{E9908FAE-A46C-4576-8582-487971BDAD9E}"/>
          </ac:spMkLst>
        </pc:spChg>
        <pc:spChg chg="mod">
          <ac:chgData name="Roger Halbheer" userId="a256a7e3-d8e1-4cbe-a365-586ae11378d1" providerId="ADAL" clId="{FC5DC06E-B9A1-4220-93B5-A1BD01C4D7F0}" dt="2022-02-17T10:46:29.062" v="41"/>
          <ac:spMkLst>
            <pc:docMk/>
            <pc:sldMk cId="3534043106" sldId="2076136071"/>
            <ac:spMk id="269" creationId="{155E8729-03FA-4624-B0D7-600287C80194}"/>
          </ac:spMkLst>
        </pc:spChg>
        <pc:spChg chg="mod">
          <ac:chgData name="Roger Halbheer" userId="a256a7e3-d8e1-4cbe-a365-586ae11378d1" providerId="ADAL" clId="{FC5DC06E-B9A1-4220-93B5-A1BD01C4D7F0}" dt="2022-02-17T10:46:29.062" v="41"/>
          <ac:spMkLst>
            <pc:docMk/>
            <pc:sldMk cId="3534043106" sldId="2076136071"/>
            <ac:spMk id="272" creationId="{195A72A0-977B-4DB4-BC3A-4410CF978432}"/>
          </ac:spMkLst>
        </pc:spChg>
        <pc:spChg chg="mod">
          <ac:chgData name="Roger Halbheer" userId="a256a7e3-d8e1-4cbe-a365-586ae11378d1" providerId="ADAL" clId="{FC5DC06E-B9A1-4220-93B5-A1BD01C4D7F0}" dt="2022-02-17T10:46:29.062" v="41"/>
          <ac:spMkLst>
            <pc:docMk/>
            <pc:sldMk cId="3534043106" sldId="2076136071"/>
            <ac:spMk id="273" creationId="{2E963CAB-67C8-48F0-AAA2-BF87EECD0B9B}"/>
          </ac:spMkLst>
        </pc:spChg>
        <pc:spChg chg="mod">
          <ac:chgData name="Roger Halbheer" userId="a256a7e3-d8e1-4cbe-a365-586ae11378d1" providerId="ADAL" clId="{FC5DC06E-B9A1-4220-93B5-A1BD01C4D7F0}" dt="2022-02-17T10:46:29.062" v="41"/>
          <ac:spMkLst>
            <pc:docMk/>
            <pc:sldMk cId="3534043106" sldId="2076136071"/>
            <ac:spMk id="274" creationId="{F7B7742F-35BD-4B9B-BE3E-68C391AF0722}"/>
          </ac:spMkLst>
        </pc:spChg>
        <pc:spChg chg="mod">
          <ac:chgData name="Roger Halbheer" userId="a256a7e3-d8e1-4cbe-a365-586ae11378d1" providerId="ADAL" clId="{FC5DC06E-B9A1-4220-93B5-A1BD01C4D7F0}" dt="2022-02-17T10:46:29.062" v="41"/>
          <ac:spMkLst>
            <pc:docMk/>
            <pc:sldMk cId="3534043106" sldId="2076136071"/>
            <ac:spMk id="275" creationId="{2CB4F199-C187-492E-9E6F-4C6C92E4F7D3}"/>
          </ac:spMkLst>
        </pc:spChg>
        <pc:spChg chg="mod">
          <ac:chgData name="Roger Halbheer" userId="a256a7e3-d8e1-4cbe-a365-586ae11378d1" providerId="ADAL" clId="{FC5DC06E-B9A1-4220-93B5-A1BD01C4D7F0}" dt="2022-02-17T10:46:29.062" v="41"/>
          <ac:spMkLst>
            <pc:docMk/>
            <pc:sldMk cId="3534043106" sldId="2076136071"/>
            <ac:spMk id="276" creationId="{625DC4F8-2988-4100-B1D1-49C9725DF9C2}"/>
          </ac:spMkLst>
        </pc:spChg>
        <pc:spChg chg="mod">
          <ac:chgData name="Roger Halbheer" userId="a256a7e3-d8e1-4cbe-a365-586ae11378d1" providerId="ADAL" clId="{FC5DC06E-B9A1-4220-93B5-A1BD01C4D7F0}" dt="2022-02-17T10:46:29.062" v="41"/>
          <ac:spMkLst>
            <pc:docMk/>
            <pc:sldMk cId="3534043106" sldId="2076136071"/>
            <ac:spMk id="277" creationId="{460F40AE-88C2-4620-B77D-5FDD33451869}"/>
          </ac:spMkLst>
        </pc:spChg>
        <pc:spChg chg="mod">
          <ac:chgData name="Roger Halbheer" userId="a256a7e3-d8e1-4cbe-a365-586ae11378d1" providerId="ADAL" clId="{FC5DC06E-B9A1-4220-93B5-A1BD01C4D7F0}" dt="2022-02-17T10:46:29.062" v="41"/>
          <ac:spMkLst>
            <pc:docMk/>
            <pc:sldMk cId="3534043106" sldId="2076136071"/>
            <ac:spMk id="279" creationId="{9DB6DABC-97FD-44CA-AD48-85B125E0D3C0}"/>
          </ac:spMkLst>
        </pc:spChg>
        <pc:spChg chg="mod">
          <ac:chgData name="Roger Halbheer" userId="a256a7e3-d8e1-4cbe-a365-586ae11378d1" providerId="ADAL" clId="{FC5DC06E-B9A1-4220-93B5-A1BD01C4D7F0}" dt="2022-02-17T10:46:29.062" v="41"/>
          <ac:spMkLst>
            <pc:docMk/>
            <pc:sldMk cId="3534043106" sldId="2076136071"/>
            <ac:spMk id="280" creationId="{48721C88-97AE-4505-ADEC-362E7B376D10}"/>
          </ac:spMkLst>
        </pc:spChg>
        <pc:spChg chg="mod">
          <ac:chgData name="Roger Halbheer" userId="a256a7e3-d8e1-4cbe-a365-586ae11378d1" providerId="ADAL" clId="{FC5DC06E-B9A1-4220-93B5-A1BD01C4D7F0}" dt="2022-02-17T10:46:29.062" v="41"/>
          <ac:spMkLst>
            <pc:docMk/>
            <pc:sldMk cId="3534043106" sldId="2076136071"/>
            <ac:spMk id="283" creationId="{B32F53D4-F8FD-4915-8835-D2071C4BC41B}"/>
          </ac:spMkLst>
        </pc:spChg>
        <pc:spChg chg="mod">
          <ac:chgData name="Roger Halbheer" userId="a256a7e3-d8e1-4cbe-a365-586ae11378d1" providerId="ADAL" clId="{FC5DC06E-B9A1-4220-93B5-A1BD01C4D7F0}" dt="2022-02-17T10:46:29.062" v="41"/>
          <ac:spMkLst>
            <pc:docMk/>
            <pc:sldMk cId="3534043106" sldId="2076136071"/>
            <ac:spMk id="293" creationId="{9C85CE3E-8318-41CB-ACD2-E3413B74B920}"/>
          </ac:spMkLst>
        </pc:spChg>
        <pc:spChg chg="mod">
          <ac:chgData name="Roger Halbheer" userId="a256a7e3-d8e1-4cbe-a365-586ae11378d1" providerId="ADAL" clId="{FC5DC06E-B9A1-4220-93B5-A1BD01C4D7F0}" dt="2022-02-17T10:46:29.062" v="41"/>
          <ac:spMkLst>
            <pc:docMk/>
            <pc:sldMk cId="3534043106" sldId="2076136071"/>
            <ac:spMk id="294" creationId="{870F4AED-1AE6-47E5-BAD7-BCA95783E0E3}"/>
          </ac:spMkLst>
        </pc:spChg>
        <pc:spChg chg="mod">
          <ac:chgData name="Roger Halbheer" userId="a256a7e3-d8e1-4cbe-a365-586ae11378d1" providerId="ADAL" clId="{FC5DC06E-B9A1-4220-93B5-A1BD01C4D7F0}" dt="2022-02-17T10:46:29.062" v="41"/>
          <ac:spMkLst>
            <pc:docMk/>
            <pc:sldMk cId="3534043106" sldId="2076136071"/>
            <ac:spMk id="295" creationId="{E997F1CE-6FFE-4570-95DC-ECC8E32DAEDB}"/>
          </ac:spMkLst>
        </pc:spChg>
        <pc:spChg chg="mod">
          <ac:chgData name="Roger Halbheer" userId="a256a7e3-d8e1-4cbe-a365-586ae11378d1" providerId="ADAL" clId="{FC5DC06E-B9A1-4220-93B5-A1BD01C4D7F0}" dt="2022-02-17T10:46:29.062" v="41"/>
          <ac:spMkLst>
            <pc:docMk/>
            <pc:sldMk cId="3534043106" sldId="2076136071"/>
            <ac:spMk id="296" creationId="{74FA6C31-5A3D-47FD-8756-D48B5EC0DB4D}"/>
          </ac:spMkLst>
        </pc:spChg>
        <pc:spChg chg="mod">
          <ac:chgData name="Roger Halbheer" userId="a256a7e3-d8e1-4cbe-a365-586ae11378d1" providerId="ADAL" clId="{FC5DC06E-B9A1-4220-93B5-A1BD01C4D7F0}" dt="2022-02-17T10:46:29.062" v="41"/>
          <ac:spMkLst>
            <pc:docMk/>
            <pc:sldMk cId="3534043106" sldId="2076136071"/>
            <ac:spMk id="297" creationId="{C4B974AC-1A56-4CE3-9DE4-B3983C5B8826}"/>
          </ac:spMkLst>
        </pc:spChg>
        <pc:spChg chg="del">
          <ac:chgData name="Roger Halbheer" userId="a256a7e3-d8e1-4cbe-a365-586ae11378d1" providerId="ADAL" clId="{FC5DC06E-B9A1-4220-93B5-A1BD01C4D7F0}" dt="2022-02-17T10:46:16.894" v="40" actId="478"/>
          <ac:spMkLst>
            <pc:docMk/>
            <pc:sldMk cId="3534043106" sldId="2076136071"/>
            <ac:spMk id="334" creationId="{602C5260-6DB6-476F-906F-43376423AA13}"/>
          </ac:spMkLst>
        </pc:spChg>
        <pc:spChg chg="del">
          <ac:chgData name="Roger Halbheer" userId="a256a7e3-d8e1-4cbe-a365-586ae11378d1" providerId="ADAL" clId="{FC5DC06E-B9A1-4220-93B5-A1BD01C4D7F0}" dt="2022-02-17T10:46:16.894" v="40" actId="478"/>
          <ac:spMkLst>
            <pc:docMk/>
            <pc:sldMk cId="3534043106" sldId="2076136071"/>
            <ac:spMk id="335" creationId="{20C64BD5-81CA-4810-AB32-B1FD3DDC3350}"/>
          </ac:spMkLst>
        </pc:spChg>
        <pc:spChg chg="del">
          <ac:chgData name="Roger Halbheer" userId="a256a7e3-d8e1-4cbe-a365-586ae11378d1" providerId="ADAL" clId="{FC5DC06E-B9A1-4220-93B5-A1BD01C4D7F0}" dt="2022-02-17T10:46:16.894" v="40" actId="478"/>
          <ac:spMkLst>
            <pc:docMk/>
            <pc:sldMk cId="3534043106" sldId="2076136071"/>
            <ac:spMk id="336" creationId="{86DC8AE5-B30B-46E2-A1FE-4373F2297EDD}"/>
          </ac:spMkLst>
        </pc:spChg>
        <pc:spChg chg="del">
          <ac:chgData name="Roger Halbheer" userId="a256a7e3-d8e1-4cbe-a365-586ae11378d1" providerId="ADAL" clId="{FC5DC06E-B9A1-4220-93B5-A1BD01C4D7F0}" dt="2022-02-17T10:46:16.894" v="40" actId="478"/>
          <ac:spMkLst>
            <pc:docMk/>
            <pc:sldMk cId="3534043106" sldId="2076136071"/>
            <ac:spMk id="338" creationId="{771E7ECA-0AB7-45B8-8E17-DC21F4FDCA91}"/>
          </ac:spMkLst>
        </pc:spChg>
        <pc:spChg chg="del">
          <ac:chgData name="Roger Halbheer" userId="a256a7e3-d8e1-4cbe-a365-586ae11378d1" providerId="ADAL" clId="{FC5DC06E-B9A1-4220-93B5-A1BD01C4D7F0}" dt="2022-02-17T10:46:16.894" v="40" actId="478"/>
          <ac:spMkLst>
            <pc:docMk/>
            <pc:sldMk cId="3534043106" sldId="2076136071"/>
            <ac:spMk id="387" creationId="{076DA247-92EB-4EAC-9E31-36D9E8BC9EA9}"/>
          </ac:spMkLst>
        </pc:spChg>
        <pc:spChg chg="del">
          <ac:chgData name="Roger Halbheer" userId="a256a7e3-d8e1-4cbe-a365-586ae11378d1" providerId="ADAL" clId="{FC5DC06E-B9A1-4220-93B5-A1BD01C4D7F0}" dt="2022-02-17T10:46:16.894" v="40" actId="478"/>
          <ac:spMkLst>
            <pc:docMk/>
            <pc:sldMk cId="3534043106" sldId="2076136071"/>
            <ac:spMk id="388" creationId="{449FA8C8-975C-4448-95FF-48986DF3A4CA}"/>
          </ac:spMkLst>
        </pc:spChg>
        <pc:spChg chg="del">
          <ac:chgData name="Roger Halbheer" userId="a256a7e3-d8e1-4cbe-a365-586ae11378d1" providerId="ADAL" clId="{FC5DC06E-B9A1-4220-93B5-A1BD01C4D7F0}" dt="2022-02-17T10:46:16.894" v="40" actId="478"/>
          <ac:spMkLst>
            <pc:docMk/>
            <pc:sldMk cId="3534043106" sldId="2076136071"/>
            <ac:spMk id="410" creationId="{DE3A7F39-9102-4348-8AF2-8FF02F9D028A}"/>
          </ac:spMkLst>
        </pc:spChg>
        <pc:spChg chg="del">
          <ac:chgData name="Roger Halbheer" userId="a256a7e3-d8e1-4cbe-a365-586ae11378d1" providerId="ADAL" clId="{FC5DC06E-B9A1-4220-93B5-A1BD01C4D7F0}" dt="2022-02-17T10:46:16.894" v="40" actId="478"/>
          <ac:spMkLst>
            <pc:docMk/>
            <pc:sldMk cId="3534043106" sldId="2076136071"/>
            <ac:spMk id="411" creationId="{4CF1C779-20FB-445B-A5D5-7A6A18AF94C2}"/>
          </ac:spMkLst>
        </pc:spChg>
        <pc:spChg chg="del">
          <ac:chgData name="Roger Halbheer" userId="a256a7e3-d8e1-4cbe-a365-586ae11378d1" providerId="ADAL" clId="{FC5DC06E-B9A1-4220-93B5-A1BD01C4D7F0}" dt="2022-02-17T10:46:16.894" v="40" actId="478"/>
          <ac:spMkLst>
            <pc:docMk/>
            <pc:sldMk cId="3534043106" sldId="2076136071"/>
            <ac:spMk id="412" creationId="{5180DF38-5208-44FF-92CF-198C672268BA}"/>
          </ac:spMkLst>
        </pc:spChg>
        <pc:spChg chg="del">
          <ac:chgData name="Roger Halbheer" userId="a256a7e3-d8e1-4cbe-a365-586ae11378d1" providerId="ADAL" clId="{FC5DC06E-B9A1-4220-93B5-A1BD01C4D7F0}" dt="2022-02-17T10:46:16.894" v="40" actId="478"/>
          <ac:spMkLst>
            <pc:docMk/>
            <pc:sldMk cId="3534043106" sldId="2076136071"/>
            <ac:spMk id="413" creationId="{24BFC00F-D24A-4BB9-A3BB-10F614D1125E}"/>
          </ac:spMkLst>
        </pc:spChg>
        <pc:spChg chg="del">
          <ac:chgData name="Roger Halbheer" userId="a256a7e3-d8e1-4cbe-a365-586ae11378d1" providerId="ADAL" clId="{FC5DC06E-B9A1-4220-93B5-A1BD01C4D7F0}" dt="2022-02-17T10:46:16.894" v="40" actId="478"/>
          <ac:spMkLst>
            <pc:docMk/>
            <pc:sldMk cId="3534043106" sldId="2076136071"/>
            <ac:spMk id="414" creationId="{19C25FDA-1499-4B46-9346-3D609DEDE421}"/>
          </ac:spMkLst>
        </pc:spChg>
        <pc:spChg chg="del">
          <ac:chgData name="Roger Halbheer" userId="a256a7e3-d8e1-4cbe-a365-586ae11378d1" providerId="ADAL" clId="{FC5DC06E-B9A1-4220-93B5-A1BD01C4D7F0}" dt="2022-02-17T10:46:16.894" v="40" actId="478"/>
          <ac:spMkLst>
            <pc:docMk/>
            <pc:sldMk cId="3534043106" sldId="2076136071"/>
            <ac:spMk id="415" creationId="{D07E20F4-3385-45D8-B193-B277630C8F67}"/>
          </ac:spMkLst>
        </pc:spChg>
        <pc:spChg chg="add del mod">
          <ac:chgData name="Roger Halbheer" userId="a256a7e3-d8e1-4cbe-a365-586ae11378d1" providerId="ADAL" clId="{FC5DC06E-B9A1-4220-93B5-A1BD01C4D7F0}" dt="2022-02-17T10:46:32.644" v="42"/>
          <ac:spMkLst>
            <pc:docMk/>
            <pc:sldMk cId="3534043106" sldId="2076136071"/>
            <ac:spMk id="417" creationId="{7647C245-2DD6-4FF9-BB9E-E8A68852C01B}"/>
          </ac:spMkLst>
        </pc:spChg>
        <pc:spChg chg="add del mod">
          <ac:chgData name="Roger Halbheer" userId="a256a7e3-d8e1-4cbe-a365-586ae11378d1" providerId="ADAL" clId="{FC5DC06E-B9A1-4220-93B5-A1BD01C4D7F0}" dt="2022-02-17T10:46:32.644" v="42"/>
          <ac:spMkLst>
            <pc:docMk/>
            <pc:sldMk cId="3534043106" sldId="2076136071"/>
            <ac:spMk id="418" creationId="{27727B8C-9081-452E-A624-25B8EE1CB0AD}"/>
          </ac:spMkLst>
        </pc:spChg>
        <pc:spChg chg="add del mod">
          <ac:chgData name="Roger Halbheer" userId="a256a7e3-d8e1-4cbe-a365-586ae11378d1" providerId="ADAL" clId="{FC5DC06E-B9A1-4220-93B5-A1BD01C4D7F0}" dt="2022-02-17T10:46:32.644" v="42"/>
          <ac:spMkLst>
            <pc:docMk/>
            <pc:sldMk cId="3534043106" sldId="2076136071"/>
            <ac:spMk id="419" creationId="{C292AE7A-5E6F-4581-8006-C85E2903148D}"/>
          </ac:spMkLst>
        </pc:spChg>
        <pc:spChg chg="add del mod">
          <ac:chgData name="Roger Halbheer" userId="a256a7e3-d8e1-4cbe-a365-586ae11378d1" providerId="ADAL" clId="{FC5DC06E-B9A1-4220-93B5-A1BD01C4D7F0}" dt="2022-02-17T10:46:32.644" v="42"/>
          <ac:spMkLst>
            <pc:docMk/>
            <pc:sldMk cId="3534043106" sldId="2076136071"/>
            <ac:spMk id="421" creationId="{1B2C0314-882B-4DFF-8339-CCB89CAF80F1}"/>
          </ac:spMkLst>
        </pc:spChg>
        <pc:spChg chg="add del mod">
          <ac:chgData name="Roger Halbheer" userId="a256a7e3-d8e1-4cbe-a365-586ae11378d1" providerId="ADAL" clId="{FC5DC06E-B9A1-4220-93B5-A1BD01C4D7F0}" dt="2022-02-17T10:46:32.644" v="42"/>
          <ac:spMkLst>
            <pc:docMk/>
            <pc:sldMk cId="3534043106" sldId="2076136071"/>
            <ac:spMk id="422" creationId="{6C247F17-3CBD-49C1-9E0D-64041C5BA768}"/>
          </ac:spMkLst>
        </pc:spChg>
        <pc:spChg chg="add del mod">
          <ac:chgData name="Roger Halbheer" userId="a256a7e3-d8e1-4cbe-a365-586ae11378d1" providerId="ADAL" clId="{FC5DC06E-B9A1-4220-93B5-A1BD01C4D7F0}" dt="2022-02-17T10:46:32.644" v="42"/>
          <ac:spMkLst>
            <pc:docMk/>
            <pc:sldMk cId="3534043106" sldId="2076136071"/>
            <ac:spMk id="425" creationId="{96D7487B-D401-4BDB-A6E2-2FDF1F1F094A}"/>
          </ac:spMkLst>
        </pc:spChg>
        <pc:spChg chg="add del mod">
          <ac:chgData name="Roger Halbheer" userId="a256a7e3-d8e1-4cbe-a365-586ae11378d1" providerId="ADAL" clId="{FC5DC06E-B9A1-4220-93B5-A1BD01C4D7F0}" dt="2022-02-17T10:46:32.644" v="42"/>
          <ac:spMkLst>
            <pc:docMk/>
            <pc:sldMk cId="3534043106" sldId="2076136071"/>
            <ac:spMk id="426" creationId="{488462B3-3F5A-4CDA-8A5C-E2F509BD68E1}"/>
          </ac:spMkLst>
        </pc:spChg>
        <pc:spChg chg="add del mod">
          <ac:chgData name="Roger Halbheer" userId="a256a7e3-d8e1-4cbe-a365-586ae11378d1" providerId="ADAL" clId="{FC5DC06E-B9A1-4220-93B5-A1BD01C4D7F0}" dt="2022-02-17T10:46:32.644" v="42"/>
          <ac:spMkLst>
            <pc:docMk/>
            <pc:sldMk cId="3534043106" sldId="2076136071"/>
            <ac:spMk id="427" creationId="{BAF66D62-EECA-4CDB-9D2F-4E3EF2A2667D}"/>
          </ac:spMkLst>
        </pc:spChg>
        <pc:spChg chg="add del mod">
          <ac:chgData name="Roger Halbheer" userId="a256a7e3-d8e1-4cbe-a365-586ae11378d1" providerId="ADAL" clId="{FC5DC06E-B9A1-4220-93B5-A1BD01C4D7F0}" dt="2022-02-17T10:46:32.644" v="42"/>
          <ac:spMkLst>
            <pc:docMk/>
            <pc:sldMk cId="3534043106" sldId="2076136071"/>
            <ac:spMk id="429" creationId="{E5FFDCB4-9A07-4242-9F94-6ED517588161}"/>
          </ac:spMkLst>
        </pc:spChg>
        <pc:spChg chg="mod">
          <ac:chgData name="Roger Halbheer" userId="a256a7e3-d8e1-4cbe-a365-586ae11378d1" providerId="ADAL" clId="{FC5DC06E-B9A1-4220-93B5-A1BD01C4D7F0}" dt="2022-02-17T10:46:29.062" v="41"/>
          <ac:spMkLst>
            <pc:docMk/>
            <pc:sldMk cId="3534043106" sldId="2076136071"/>
            <ac:spMk id="437" creationId="{B75F677A-8316-419D-923D-ADF13BB41B9A}"/>
          </ac:spMkLst>
        </pc:spChg>
        <pc:spChg chg="mod">
          <ac:chgData name="Roger Halbheer" userId="a256a7e3-d8e1-4cbe-a365-586ae11378d1" providerId="ADAL" clId="{FC5DC06E-B9A1-4220-93B5-A1BD01C4D7F0}" dt="2022-02-17T10:46:29.062" v="41"/>
          <ac:spMkLst>
            <pc:docMk/>
            <pc:sldMk cId="3534043106" sldId="2076136071"/>
            <ac:spMk id="438" creationId="{1753DEEC-6C46-4414-AADA-B3236EF5F267}"/>
          </ac:spMkLst>
        </pc:spChg>
        <pc:spChg chg="mod">
          <ac:chgData name="Roger Halbheer" userId="a256a7e3-d8e1-4cbe-a365-586ae11378d1" providerId="ADAL" clId="{FC5DC06E-B9A1-4220-93B5-A1BD01C4D7F0}" dt="2022-02-17T10:46:29.062" v="41"/>
          <ac:spMkLst>
            <pc:docMk/>
            <pc:sldMk cId="3534043106" sldId="2076136071"/>
            <ac:spMk id="439" creationId="{BF599517-E1D1-4476-BD62-301F0BA7C496}"/>
          </ac:spMkLst>
        </pc:spChg>
        <pc:spChg chg="mod">
          <ac:chgData name="Roger Halbheer" userId="a256a7e3-d8e1-4cbe-a365-586ae11378d1" providerId="ADAL" clId="{FC5DC06E-B9A1-4220-93B5-A1BD01C4D7F0}" dt="2022-02-17T10:46:29.062" v="41"/>
          <ac:spMkLst>
            <pc:docMk/>
            <pc:sldMk cId="3534043106" sldId="2076136071"/>
            <ac:spMk id="440" creationId="{76E9E456-5D0B-4C64-98F1-65F4BB48A774}"/>
          </ac:spMkLst>
        </pc:spChg>
        <pc:spChg chg="mod">
          <ac:chgData name="Roger Halbheer" userId="a256a7e3-d8e1-4cbe-a365-586ae11378d1" providerId="ADAL" clId="{FC5DC06E-B9A1-4220-93B5-A1BD01C4D7F0}" dt="2022-02-17T10:46:29.062" v="41"/>
          <ac:spMkLst>
            <pc:docMk/>
            <pc:sldMk cId="3534043106" sldId="2076136071"/>
            <ac:spMk id="442" creationId="{A33A1AFD-A29A-4270-9E14-51A9A16193BE}"/>
          </ac:spMkLst>
        </pc:spChg>
        <pc:spChg chg="mod">
          <ac:chgData name="Roger Halbheer" userId="a256a7e3-d8e1-4cbe-a365-586ae11378d1" providerId="ADAL" clId="{FC5DC06E-B9A1-4220-93B5-A1BD01C4D7F0}" dt="2022-02-17T10:46:29.062" v="41"/>
          <ac:spMkLst>
            <pc:docMk/>
            <pc:sldMk cId="3534043106" sldId="2076136071"/>
            <ac:spMk id="443" creationId="{A7391A89-2174-4E29-A31B-57EBF0455092}"/>
          </ac:spMkLst>
        </pc:spChg>
        <pc:spChg chg="mod">
          <ac:chgData name="Roger Halbheer" userId="a256a7e3-d8e1-4cbe-a365-586ae11378d1" providerId="ADAL" clId="{FC5DC06E-B9A1-4220-93B5-A1BD01C4D7F0}" dt="2022-02-17T10:46:29.062" v="41"/>
          <ac:spMkLst>
            <pc:docMk/>
            <pc:sldMk cId="3534043106" sldId="2076136071"/>
            <ac:spMk id="444" creationId="{45057C06-04FB-4FA0-B24A-CF5ECD0BED06}"/>
          </ac:spMkLst>
        </pc:spChg>
        <pc:spChg chg="mod">
          <ac:chgData name="Roger Halbheer" userId="a256a7e3-d8e1-4cbe-a365-586ae11378d1" providerId="ADAL" clId="{FC5DC06E-B9A1-4220-93B5-A1BD01C4D7F0}" dt="2022-02-17T10:46:29.062" v="41"/>
          <ac:spMkLst>
            <pc:docMk/>
            <pc:sldMk cId="3534043106" sldId="2076136071"/>
            <ac:spMk id="445" creationId="{FC56081C-F0BF-4999-A221-3F27692C8E1E}"/>
          </ac:spMkLst>
        </pc:spChg>
        <pc:spChg chg="mod">
          <ac:chgData name="Roger Halbheer" userId="a256a7e3-d8e1-4cbe-a365-586ae11378d1" providerId="ADAL" clId="{FC5DC06E-B9A1-4220-93B5-A1BD01C4D7F0}" dt="2022-02-17T10:46:29.062" v="41"/>
          <ac:spMkLst>
            <pc:docMk/>
            <pc:sldMk cId="3534043106" sldId="2076136071"/>
            <ac:spMk id="446" creationId="{326AD4F6-A3D8-4695-8B40-29CCE2B3A610}"/>
          </ac:spMkLst>
        </pc:spChg>
        <pc:spChg chg="mod">
          <ac:chgData name="Roger Halbheer" userId="a256a7e3-d8e1-4cbe-a365-586ae11378d1" providerId="ADAL" clId="{FC5DC06E-B9A1-4220-93B5-A1BD01C4D7F0}" dt="2022-02-17T10:46:29.062" v="41"/>
          <ac:spMkLst>
            <pc:docMk/>
            <pc:sldMk cId="3534043106" sldId="2076136071"/>
            <ac:spMk id="448" creationId="{BF27B50B-4A87-4C2C-9605-F5B369EAD934}"/>
          </ac:spMkLst>
        </pc:spChg>
        <pc:spChg chg="mod">
          <ac:chgData name="Roger Halbheer" userId="a256a7e3-d8e1-4cbe-a365-586ae11378d1" providerId="ADAL" clId="{FC5DC06E-B9A1-4220-93B5-A1BD01C4D7F0}" dt="2022-02-17T10:46:29.062" v="41"/>
          <ac:spMkLst>
            <pc:docMk/>
            <pc:sldMk cId="3534043106" sldId="2076136071"/>
            <ac:spMk id="450" creationId="{2C3BFC23-6F35-4042-B7FF-59AA60C47C2E}"/>
          </ac:spMkLst>
        </pc:spChg>
        <pc:spChg chg="mod">
          <ac:chgData name="Roger Halbheer" userId="a256a7e3-d8e1-4cbe-a365-586ae11378d1" providerId="ADAL" clId="{FC5DC06E-B9A1-4220-93B5-A1BD01C4D7F0}" dt="2022-02-17T10:46:29.062" v="41"/>
          <ac:spMkLst>
            <pc:docMk/>
            <pc:sldMk cId="3534043106" sldId="2076136071"/>
            <ac:spMk id="451" creationId="{C3B5148A-9427-4B78-BA47-422284B12231}"/>
          </ac:spMkLst>
        </pc:spChg>
        <pc:spChg chg="mod">
          <ac:chgData name="Roger Halbheer" userId="a256a7e3-d8e1-4cbe-a365-586ae11378d1" providerId="ADAL" clId="{FC5DC06E-B9A1-4220-93B5-A1BD01C4D7F0}" dt="2022-02-17T10:46:29.062" v="41"/>
          <ac:spMkLst>
            <pc:docMk/>
            <pc:sldMk cId="3534043106" sldId="2076136071"/>
            <ac:spMk id="452" creationId="{6A1696D0-828F-44D6-92D4-4EBC7F882A32}"/>
          </ac:spMkLst>
        </pc:spChg>
        <pc:spChg chg="mod">
          <ac:chgData name="Roger Halbheer" userId="a256a7e3-d8e1-4cbe-a365-586ae11378d1" providerId="ADAL" clId="{FC5DC06E-B9A1-4220-93B5-A1BD01C4D7F0}" dt="2022-02-17T10:46:29.062" v="41"/>
          <ac:spMkLst>
            <pc:docMk/>
            <pc:sldMk cId="3534043106" sldId="2076136071"/>
            <ac:spMk id="453" creationId="{F51CB6B0-E7A1-4694-9EEC-5E586AA4683B}"/>
          </ac:spMkLst>
        </pc:spChg>
        <pc:spChg chg="mod">
          <ac:chgData name="Roger Halbheer" userId="a256a7e3-d8e1-4cbe-a365-586ae11378d1" providerId="ADAL" clId="{FC5DC06E-B9A1-4220-93B5-A1BD01C4D7F0}" dt="2022-02-17T10:46:29.062" v="41"/>
          <ac:spMkLst>
            <pc:docMk/>
            <pc:sldMk cId="3534043106" sldId="2076136071"/>
            <ac:spMk id="454" creationId="{66467109-19F0-4B58-99BE-F75686825BFF}"/>
          </ac:spMkLst>
        </pc:spChg>
        <pc:spChg chg="mod">
          <ac:chgData name="Roger Halbheer" userId="a256a7e3-d8e1-4cbe-a365-586ae11378d1" providerId="ADAL" clId="{FC5DC06E-B9A1-4220-93B5-A1BD01C4D7F0}" dt="2022-02-17T10:46:29.062" v="41"/>
          <ac:spMkLst>
            <pc:docMk/>
            <pc:sldMk cId="3534043106" sldId="2076136071"/>
            <ac:spMk id="455" creationId="{FD4C7F79-C903-43F0-914E-B7BF0205B07C}"/>
          </ac:spMkLst>
        </pc:spChg>
        <pc:spChg chg="mod">
          <ac:chgData name="Roger Halbheer" userId="a256a7e3-d8e1-4cbe-a365-586ae11378d1" providerId="ADAL" clId="{FC5DC06E-B9A1-4220-93B5-A1BD01C4D7F0}" dt="2022-02-17T10:46:29.062" v="41"/>
          <ac:spMkLst>
            <pc:docMk/>
            <pc:sldMk cId="3534043106" sldId="2076136071"/>
            <ac:spMk id="456" creationId="{2E7803B5-C6E9-4B9C-A972-4E70F9D837E7}"/>
          </ac:spMkLst>
        </pc:spChg>
        <pc:spChg chg="mod">
          <ac:chgData name="Roger Halbheer" userId="a256a7e3-d8e1-4cbe-a365-586ae11378d1" providerId="ADAL" clId="{FC5DC06E-B9A1-4220-93B5-A1BD01C4D7F0}" dt="2022-02-17T10:46:29.062" v="41"/>
          <ac:spMkLst>
            <pc:docMk/>
            <pc:sldMk cId="3534043106" sldId="2076136071"/>
            <ac:spMk id="457" creationId="{30085C90-7333-48C4-8E55-58FC6C8C5290}"/>
          </ac:spMkLst>
        </pc:spChg>
        <pc:spChg chg="mod">
          <ac:chgData name="Roger Halbheer" userId="a256a7e3-d8e1-4cbe-a365-586ae11378d1" providerId="ADAL" clId="{FC5DC06E-B9A1-4220-93B5-A1BD01C4D7F0}" dt="2022-02-17T10:46:29.062" v="41"/>
          <ac:spMkLst>
            <pc:docMk/>
            <pc:sldMk cId="3534043106" sldId="2076136071"/>
            <ac:spMk id="458" creationId="{2555A45C-A61B-4610-958E-03C6B4BA15CD}"/>
          </ac:spMkLst>
        </pc:spChg>
        <pc:spChg chg="mod">
          <ac:chgData name="Roger Halbheer" userId="a256a7e3-d8e1-4cbe-a365-586ae11378d1" providerId="ADAL" clId="{FC5DC06E-B9A1-4220-93B5-A1BD01C4D7F0}" dt="2022-02-17T10:46:29.062" v="41"/>
          <ac:spMkLst>
            <pc:docMk/>
            <pc:sldMk cId="3534043106" sldId="2076136071"/>
            <ac:spMk id="460" creationId="{9DA5CAFA-B3D5-45A4-B336-FB313F25A5E0}"/>
          </ac:spMkLst>
        </pc:spChg>
        <pc:spChg chg="mod">
          <ac:chgData name="Roger Halbheer" userId="a256a7e3-d8e1-4cbe-a365-586ae11378d1" providerId="ADAL" clId="{FC5DC06E-B9A1-4220-93B5-A1BD01C4D7F0}" dt="2022-02-17T10:46:29.062" v="41"/>
          <ac:spMkLst>
            <pc:docMk/>
            <pc:sldMk cId="3534043106" sldId="2076136071"/>
            <ac:spMk id="462" creationId="{DC6B8ED4-85B3-4959-820A-203429CDDD07}"/>
          </ac:spMkLst>
        </pc:spChg>
        <pc:spChg chg="mod">
          <ac:chgData name="Roger Halbheer" userId="a256a7e3-d8e1-4cbe-a365-586ae11378d1" providerId="ADAL" clId="{FC5DC06E-B9A1-4220-93B5-A1BD01C4D7F0}" dt="2022-02-17T10:46:29.062" v="41"/>
          <ac:spMkLst>
            <pc:docMk/>
            <pc:sldMk cId="3534043106" sldId="2076136071"/>
            <ac:spMk id="463" creationId="{C554DF84-42C4-4C94-9244-ED8E19E55D5C}"/>
          </ac:spMkLst>
        </pc:spChg>
        <pc:spChg chg="mod">
          <ac:chgData name="Roger Halbheer" userId="a256a7e3-d8e1-4cbe-a365-586ae11378d1" providerId="ADAL" clId="{FC5DC06E-B9A1-4220-93B5-A1BD01C4D7F0}" dt="2022-02-17T10:46:29.062" v="41"/>
          <ac:spMkLst>
            <pc:docMk/>
            <pc:sldMk cId="3534043106" sldId="2076136071"/>
            <ac:spMk id="464" creationId="{7BE90A92-646C-488F-AF1E-7503653F555D}"/>
          </ac:spMkLst>
        </pc:spChg>
        <pc:spChg chg="mod">
          <ac:chgData name="Roger Halbheer" userId="a256a7e3-d8e1-4cbe-a365-586ae11378d1" providerId="ADAL" clId="{FC5DC06E-B9A1-4220-93B5-A1BD01C4D7F0}" dt="2022-02-17T10:46:29.062" v="41"/>
          <ac:spMkLst>
            <pc:docMk/>
            <pc:sldMk cId="3534043106" sldId="2076136071"/>
            <ac:spMk id="466" creationId="{C6C666DE-C1B5-4522-842D-F3691C084EFC}"/>
          </ac:spMkLst>
        </pc:spChg>
        <pc:spChg chg="mod">
          <ac:chgData name="Roger Halbheer" userId="a256a7e3-d8e1-4cbe-a365-586ae11378d1" providerId="ADAL" clId="{FC5DC06E-B9A1-4220-93B5-A1BD01C4D7F0}" dt="2022-02-17T10:46:29.062" v="41"/>
          <ac:spMkLst>
            <pc:docMk/>
            <pc:sldMk cId="3534043106" sldId="2076136071"/>
            <ac:spMk id="468" creationId="{906A8B8D-A706-4B08-B55B-63616BE351DF}"/>
          </ac:spMkLst>
        </pc:spChg>
        <pc:spChg chg="mod">
          <ac:chgData name="Roger Halbheer" userId="a256a7e3-d8e1-4cbe-a365-586ae11378d1" providerId="ADAL" clId="{FC5DC06E-B9A1-4220-93B5-A1BD01C4D7F0}" dt="2022-02-17T10:46:29.062" v="41"/>
          <ac:spMkLst>
            <pc:docMk/>
            <pc:sldMk cId="3534043106" sldId="2076136071"/>
            <ac:spMk id="469" creationId="{6B965429-A235-4D79-ABB0-098A25593CA6}"/>
          </ac:spMkLst>
        </pc:spChg>
        <pc:spChg chg="mod">
          <ac:chgData name="Roger Halbheer" userId="a256a7e3-d8e1-4cbe-a365-586ae11378d1" providerId="ADAL" clId="{FC5DC06E-B9A1-4220-93B5-A1BD01C4D7F0}" dt="2022-02-17T10:46:29.062" v="41"/>
          <ac:spMkLst>
            <pc:docMk/>
            <pc:sldMk cId="3534043106" sldId="2076136071"/>
            <ac:spMk id="470" creationId="{10789DB7-400F-4073-A703-17F3749E2A21}"/>
          </ac:spMkLst>
        </pc:spChg>
        <pc:spChg chg="mod">
          <ac:chgData name="Roger Halbheer" userId="a256a7e3-d8e1-4cbe-a365-586ae11378d1" providerId="ADAL" clId="{FC5DC06E-B9A1-4220-93B5-A1BD01C4D7F0}" dt="2022-02-17T10:46:29.062" v="41"/>
          <ac:spMkLst>
            <pc:docMk/>
            <pc:sldMk cId="3534043106" sldId="2076136071"/>
            <ac:spMk id="471" creationId="{CAB2DFF7-AFAA-4F1B-99C7-9754D9F8E05F}"/>
          </ac:spMkLst>
        </pc:spChg>
        <pc:spChg chg="mod">
          <ac:chgData name="Roger Halbheer" userId="a256a7e3-d8e1-4cbe-a365-586ae11378d1" providerId="ADAL" clId="{FC5DC06E-B9A1-4220-93B5-A1BD01C4D7F0}" dt="2022-02-17T10:46:29.062" v="41"/>
          <ac:spMkLst>
            <pc:docMk/>
            <pc:sldMk cId="3534043106" sldId="2076136071"/>
            <ac:spMk id="474" creationId="{EC564F24-C651-4520-9C5C-C711208745FC}"/>
          </ac:spMkLst>
        </pc:spChg>
        <pc:spChg chg="mod">
          <ac:chgData name="Roger Halbheer" userId="a256a7e3-d8e1-4cbe-a365-586ae11378d1" providerId="ADAL" clId="{FC5DC06E-B9A1-4220-93B5-A1BD01C4D7F0}" dt="2022-02-17T10:46:29.062" v="41"/>
          <ac:spMkLst>
            <pc:docMk/>
            <pc:sldMk cId="3534043106" sldId="2076136071"/>
            <ac:spMk id="476" creationId="{F2DFEC63-AAAA-45FB-A1BE-ED4B6DA86BED}"/>
          </ac:spMkLst>
        </pc:spChg>
        <pc:spChg chg="mod">
          <ac:chgData name="Roger Halbheer" userId="a256a7e3-d8e1-4cbe-a365-586ae11378d1" providerId="ADAL" clId="{FC5DC06E-B9A1-4220-93B5-A1BD01C4D7F0}" dt="2022-02-17T10:46:29.062" v="41"/>
          <ac:spMkLst>
            <pc:docMk/>
            <pc:sldMk cId="3534043106" sldId="2076136071"/>
            <ac:spMk id="478" creationId="{B2CBEA65-D10D-4114-AAAB-E20D70A98B54}"/>
          </ac:spMkLst>
        </pc:spChg>
        <pc:spChg chg="mod">
          <ac:chgData name="Roger Halbheer" userId="a256a7e3-d8e1-4cbe-a365-586ae11378d1" providerId="ADAL" clId="{FC5DC06E-B9A1-4220-93B5-A1BD01C4D7F0}" dt="2022-02-17T10:46:29.062" v="41"/>
          <ac:spMkLst>
            <pc:docMk/>
            <pc:sldMk cId="3534043106" sldId="2076136071"/>
            <ac:spMk id="479" creationId="{59CFEAB0-98AA-44CA-BED3-9067F89A0BEA}"/>
          </ac:spMkLst>
        </pc:spChg>
        <pc:spChg chg="mod">
          <ac:chgData name="Roger Halbheer" userId="a256a7e3-d8e1-4cbe-a365-586ae11378d1" providerId="ADAL" clId="{FC5DC06E-B9A1-4220-93B5-A1BD01C4D7F0}" dt="2022-02-17T10:46:29.062" v="41"/>
          <ac:spMkLst>
            <pc:docMk/>
            <pc:sldMk cId="3534043106" sldId="2076136071"/>
            <ac:spMk id="481" creationId="{11BE4AA7-C369-4C06-9932-AC38BFD231E0}"/>
          </ac:spMkLst>
        </pc:spChg>
        <pc:spChg chg="mod">
          <ac:chgData name="Roger Halbheer" userId="a256a7e3-d8e1-4cbe-a365-586ae11378d1" providerId="ADAL" clId="{FC5DC06E-B9A1-4220-93B5-A1BD01C4D7F0}" dt="2022-02-17T10:46:29.062" v="41"/>
          <ac:spMkLst>
            <pc:docMk/>
            <pc:sldMk cId="3534043106" sldId="2076136071"/>
            <ac:spMk id="482" creationId="{ECC97FFD-1010-402A-9ED5-952DBF49CFE2}"/>
          </ac:spMkLst>
        </pc:spChg>
        <pc:spChg chg="mod">
          <ac:chgData name="Roger Halbheer" userId="a256a7e3-d8e1-4cbe-a365-586ae11378d1" providerId="ADAL" clId="{FC5DC06E-B9A1-4220-93B5-A1BD01C4D7F0}" dt="2022-02-17T10:46:29.062" v="41"/>
          <ac:spMkLst>
            <pc:docMk/>
            <pc:sldMk cId="3534043106" sldId="2076136071"/>
            <ac:spMk id="485" creationId="{CEA3898B-C137-43CD-9848-B2FB4D7330EC}"/>
          </ac:spMkLst>
        </pc:spChg>
        <pc:spChg chg="mod">
          <ac:chgData name="Roger Halbheer" userId="a256a7e3-d8e1-4cbe-a365-586ae11378d1" providerId="ADAL" clId="{FC5DC06E-B9A1-4220-93B5-A1BD01C4D7F0}" dt="2022-02-17T10:46:29.062" v="41"/>
          <ac:spMkLst>
            <pc:docMk/>
            <pc:sldMk cId="3534043106" sldId="2076136071"/>
            <ac:spMk id="486" creationId="{089B1565-AF53-4881-ABA9-A2676FD4C60F}"/>
          </ac:spMkLst>
        </pc:spChg>
        <pc:spChg chg="mod">
          <ac:chgData name="Roger Halbheer" userId="a256a7e3-d8e1-4cbe-a365-586ae11378d1" providerId="ADAL" clId="{FC5DC06E-B9A1-4220-93B5-A1BD01C4D7F0}" dt="2022-02-17T10:46:29.062" v="41"/>
          <ac:spMkLst>
            <pc:docMk/>
            <pc:sldMk cId="3534043106" sldId="2076136071"/>
            <ac:spMk id="488" creationId="{6DF3FAD3-CA00-48E8-92EF-42B7138C58D5}"/>
          </ac:spMkLst>
        </pc:spChg>
        <pc:spChg chg="mod">
          <ac:chgData name="Roger Halbheer" userId="a256a7e3-d8e1-4cbe-a365-586ae11378d1" providerId="ADAL" clId="{FC5DC06E-B9A1-4220-93B5-A1BD01C4D7F0}" dt="2022-02-17T10:46:29.062" v="41"/>
          <ac:spMkLst>
            <pc:docMk/>
            <pc:sldMk cId="3534043106" sldId="2076136071"/>
            <ac:spMk id="489" creationId="{447D3432-AF74-466D-8C80-94CD5567ABD3}"/>
          </ac:spMkLst>
        </pc:spChg>
        <pc:spChg chg="mod">
          <ac:chgData name="Roger Halbheer" userId="a256a7e3-d8e1-4cbe-a365-586ae11378d1" providerId="ADAL" clId="{FC5DC06E-B9A1-4220-93B5-A1BD01C4D7F0}" dt="2022-02-17T10:46:29.062" v="41"/>
          <ac:spMkLst>
            <pc:docMk/>
            <pc:sldMk cId="3534043106" sldId="2076136071"/>
            <ac:spMk id="490" creationId="{D12572E9-8AC3-41CA-ABD4-CA93158B89D7}"/>
          </ac:spMkLst>
        </pc:spChg>
        <pc:spChg chg="mod">
          <ac:chgData name="Roger Halbheer" userId="a256a7e3-d8e1-4cbe-a365-586ae11378d1" providerId="ADAL" clId="{FC5DC06E-B9A1-4220-93B5-A1BD01C4D7F0}" dt="2022-02-17T10:46:29.062" v="41"/>
          <ac:spMkLst>
            <pc:docMk/>
            <pc:sldMk cId="3534043106" sldId="2076136071"/>
            <ac:spMk id="491" creationId="{14CC92D5-1734-48C7-8848-E831C0433EB3}"/>
          </ac:spMkLst>
        </pc:spChg>
        <pc:spChg chg="add del mod">
          <ac:chgData name="Roger Halbheer" userId="a256a7e3-d8e1-4cbe-a365-586ae11378d1" providerId="ADAL" clId="{FC5DC06E-B9A1-4220-93B5-A1BD01C4D7F0}" dt="2022-02-17T10:46:32.644" v="42"/>
          <ac:spMkLst>
            <pc:docMk/>
            <pc:sldMk cId="3534043106" sldId="2076136071"/>
            <ac:spMk id="494" creationId="{ACD64866-AD99-4F07-983C-D8350BEA3F02}"/>
          </ac:spMkLst>
        </pc:spChg>
        <pc:spChg chg="add del mod">
          <ac:chgData name="Roger Halbheer" userId="a256a7e3-d8e1-4cbe-a365-586ae11378d1" providerId="ADAL" clId="{FC5DC06E-B9A1-4220-93B5-A1BD01C4D7F0}" dt="2022-02-17T10:46:32.644" v="42"/>
          <ac:spMkLst>
            <pc:docMk/>
            <pc:sldMk cId="3534043106" sldId="2076136071"/>
            <ac:spMk id="497" creationId="{955E7B98-F038-4A88-BB1C-D5AC7139E673}"/>
          </ac:spMkLst>
        </pc:spChg>
        <pc:spChg chg="mod">
          <ac:chgData name="Roger Halbheer" userId="a256a7e3-d8e1-4cbe-a365-586ae11378d1" providerId="ADAL" clId="{FC5DC06E-B9A1-4220-93B5-A1BD01C4D7F0}" dt="2022-02-17T10:46:29.062" v="41"/>
          <ac:spMkLst>
            <pc:docMk/>
            <pc:sldMk cId="3534043106" sldId="2076136071"/>
            <ac:spMk id="499" creationId="{2A99EDF0-EB07-4509-9765-4AE4EA09D681}"/>
          </ac:spMkLst>
        </pc:spChg>
        <pc:spChg chg="add del mod">
          <ac:chgData name="Roger Halbheer" userId="a256a7e3-d8e1-4cbe-a365-586ae11378d1" providerId="ADAL" clId="{FC5DC06E-B9A1-4220-93B5-A1BD01C4D7F0}" dt="2022-02-17T10:46:32.644" v="42"/>
          <ac:spMkLst>
            <pc:docMk/>
            <pc:sldMk cId="3534043106" sldId="2076136071"/>
            <ac:spMk id="501" creationId="{0DB7CE79-37E1-4781-A8E3-B3800A5FAEA6}"/>
          </ac:spMkLst>
        </pc:spChg>
        <pc:spChg chg="add del mod">
          <ac:chgData name="Roger Halbheer" userId="a256a7e3-d8e1-4cbe-a365-586ae11378d1" providerId="ADAL" clId="{FC5DC06E-B9A1-4220-93B5-A1BD01C4D7F0}" dt="2022-02-17T10:46:32.644" v="42"/>
          <ac:spMkLst>
            <pc:docMk/>
            <pc:sldMk cId="3534043106" sldId="2076136071"/>
            <ac:spMk id="502" creationId="{CF25C15D-B33D-4131-BA17-96B29BD752C8}"/>
          </ac:spMkLst>
        </pc:spChg>
        <pc:spChg chg="add del mod">
          <ac:chgData name="Roger Halbheer" userId="a256a7e3-d8e1-4cbe-a365-586ae11378d1" providerId="ADAL" clId="{FC5DC06E-B9A1-4220-93B5-A1BD01C4D7F0}" dt="2022-02-17T10:46:32.644" v="42"/>
          <ac:spMkLst>
            <pc:docMk/>
            <pc:sldMk cId="3534043106" sldId="2076136071"/>
            <ac:spMk id="503" creationId="{44E9E720-CD31-4B52-9000-5D25F49A81C2}"/>
          </ac:spMkLst>
        </pc:spChg>
        <pc:spChg chg="add del mod">
          <ac:chgData name="Roger Halbheer" userId="a256a7e3-d8e1-4cbe-a365-586ae11378d1" providerId="ADAL" clId="{FC5DC06E-B9A1-4220-93B5-A1BD01C4D7F0}" dt="2022-02-17T10:46:32.644" v="42"/>
          <ac:spMkLst>
            <pc:docMk/>
            <pc:sldMk cId="3534043106" sldId="2076136071"/>
            <ac:spMk id="504" creationId="{D30C565E-065C-4891-893F-C9CAC2D6543B}"/>
          </ac:spMkLst>
        </pc:spChg>
        <pc:spChg chg="add mod">
          <ac:chgData name="Roger Halbheer" userId="a256a7e3-d8e1-4cbe-a365-586ae11378d1" providerId="ADAL" clId="{FC5DC06E-B9A1-4220-93B5-A1BD01C4D7F0}" dt="2022-02-17T10:46:32.847" v="43"/>
          <ac:spMkLst>
            <pc:docMk/>
            <pc:sldMk cId="3534043106" sldId="2076136071"/>
            <ac:spMk id="505" creationId="{BB7CC450-F781-43C4-83C1-A5AD6ACA376B}"/>
          </ac:spMkLst>
        </pc:spChg>
        <pc:spChg chg="add mod">
          <ac:chgData name="Roger Halbheer" userId="a256a7e3-d8e1-4cbe-a365-586ae11378d1" providerId="ADAL" clId="{FC5DC06E-B9A1-4220-93B5-A1BD01C4D7F0}" dt="2022-02-17T10:46:32.847" v="43"/>
          <ac:spMkLst>
            <pc:docMk/>
            <pc:sldMk cId="3534043106" sldId="2076136071"/>
            <ac:spMk id="506" creationId="{20C3D2F0-51D4-4B22-ACE5-207D52067D6B}"/>
          </ac:spMkLst>
        </pc:spChg>
        <pc:spChg chg="mod">
          <ac:chgData name="Roger Halbheer" userId="a256a7e3-d8e1-4cbe-a365-586ae11378d1" providerId="ADAL" clId="{FC5DC06E-B9A1-4220-93B5-A1BD01C4D7F0}" dt="2022-02-17T10:46:32.847" v="43"/>
          <ac:spMkLst>
            <pc:docMk/>
            <pc:sldMk cId="3534043106" sldId="2076136071"/>
            <ac:spMk id="508" creationId="{AC986FD0-201C-4CDC-815F-62F371AEC9BA}"/>
          </ac:spMkLst>
        </pc:spChg>
        <pc:spChg chg="mod">
          <ac:chgData name="Roger Halbheer" userId="a256a7e3-d8e1-4cbe-a365-586ae11378d1" providerId="ADAL" clId="{FC5DC06E-B9A1-4220-93B5-A1BD01C4D7F0}" dt="2022-02-17T10:46:32.847" v="43"/>
          <ac:spMkLst>
            <pc:docMk/>
            <pc:sldMk cId="3534043106" sldId="2076136071"/>
            <ac:spMk id="510" creationId="{4D8C2464-7FCB-48C5-B5A1-319E12DF5D6F}"/>
          </ac:spMkLst>
        </pc:spChg>
        <pc:spChg chg="mod">
          <ac:chgData name="Roger Halbheer" userId="a256a7e3-d8e1-4cbe-a365-586ae11378d1" providerId="ADAL" clId="{FC5DC06E-B9A1-4220-93B5-A1BD01C4D7F0}" dt="2022-02-17T10:46:32.847" v="43"/>
          <ac:spMkLst>
            <pc:docMk/>
            <pc:sldMk cId="3534043106" sldId="2076136071"/>
            <ac:spMk id="511" creationId="{0F0CE53F-03B5-41A5-B34F-50F13C20F993}"/>
          </ac:spMkLst>
        </pc:spChg>
        <pc:spChg chg="add mod">
          <ac:chgData name="Roger Halbheer" userId="a256a7e3-d8e1-4cbe-a365-586ae11378d1" providerId="ADAL" clId="{FC5DC06E-B9A1-4220-93B5-A1BD01C4D7F0}" dt="2022-02-17T10:46:32.847" v="43"/>
          <ac:spMkLst>
            <pc:docMk/>
            <pc:sldMk cId="3534043106" sldId="2076136071"/>
            <ac:spMk id="512" creationId="{04EED7F2-7D2E-451F-9AC3-3C5F10954F6D}"/>
          </ac:spMkLst>
        </pc:spChg>
        <pc:spChg chg="mod">
          <ac:chgData name="Roger Halbheer" userId="a256a7e3-d8e1-4cbe-a365-586ae11378d1" providerId="ADAL" clId="{FC5DC06E-B9A1-4220-93B5-A1BD01C4D7F0}" dt="2022-02-17T10:46:32.847" v="43"/>
          <ac:spMkLst>
            <pc:docMk/>
            <pc:sldMk cId="3534043106" sldId="2076136071"/>
            <ac:spMk id="522" creationId="{D8BBBD7A-A964-4035-9419-E651AA4CEDBE}"/>
          </ac:spMkLst>
        </pc:spChg>
        <pc:spChg chg="mod">
          <ac:chgData name="Roger Halbheer" userId="a256a7e3-d8e1-4cbe-a365-586ae11378d1" providerId="ADAL" clId="{FC5DC06E-B9A1-4220-93B5-A1BD01C4D7F0}" dt="2022-02-17T10:46:32.847" v="43"/>
          <ac:spMkLst>
            <pc:docMk/>
            <pc:sldMk cId="3534043106" sldId="2076136071"/>
            <ac:spMk id="524" creationId="{5112706C-8873-499F-A358-9D3BBCD83C7C}"/>
          </ac:spMkLst>
        </pc:spChg>
        <pc:spChg chg="mod">
          <ac:chgData name="Roger Halbheer" userId="a256a7e3-d8e1-4cbe-a365-586ae11378d1" providerId="ADAL" clId="{FC5DC06E-B9A1-4220-93B5-A1BD01C4D7F0}" dt="2022-02-17T10:46:32.847" v="43"/>
          <ac:spMkLst>
            <pc:docMk/>
            <pc:sldMk cId="3534043106" sldId="2076136071"/>
            <ac:spMk id="525" creationId="{107E0869-3781-4212-8198-BE920C92E6DA}"/>
          </ac:spMkLst>
        </pc:spChg>
        <pc:spChg chg="mod">
          <ac:chgData name="Roger Halbheer" userId="a256a7e3-d8e1-4cbe-a365-586ae11378d1" providerId="ADAL" clId="{FC5DC06E-B9A1-4220-93B5-A1BD01C4D7F0}" dt="2022-02-17T10:46:32.847" v="43"/>
          <ac:spMkLst>
            <pc:docMk/>
            <pc:sldMk cId="3534043106" sldId="2076136071"/>
            <ac:spMk id="526" creationId="{B5E0E504-F571-4C09-8672-B9E312DE7B18}"/>
          </ac:spMkLst>
        </pc:spChg>
        <pc:spChg chg="mod">
          <ac:chgData name="Roger Halbheer" userId="a256a7e3-d8e1-4cbe-a365-586ae11378d1" providerId="ADAL" clId="{FC5DC06E-B9A1-4220-93B5-A1BD01C4D7F0}" dt="2022-02-17T10:46:32.847" v="43"/>
          <ac:spMkLst>
            <pc:docMk/>
            <pc:sldMk cId="3534043106" sldId="2076136071"/>
            <ac:spMk id="531" creationId="{A82D6896-E3B5-45F7-8978-A2DA5428E143}"/>
          </ac:spMkLst>
        </pc:spChg>
        <pc:spChg chg="mod">
          <ac:chgData name="Roger Halbheer" userId="a256a7e3-d8e1-4cbe-a365-586ae11378d1" providerId="ADAL" clId="{FC5DC06E-B9A1-4220-93B5-A1BD01C4D7F0}" dt="2022-02-17T10:46:32.847" v="43"/>
          <ac:spMkLst>
            <pc:docMk/>
            <pc:sldMk cId="3534043106" sldId="2076136071"/>
            <ac:spMk id="533" creationId="{95856B95-05DC-4596-8B1E-B007F40D1676}"/>
          </ac:spMkLst>
        </pc:spChg>
        <pc:spChg chg="mod">
          <ac:chgData name="Roger Halbheer" userId="a256a7e3-d8e1-4cbe-a365-586ae11378d1" providerId="ADAL" clId="{FC5DC06E-B9A1-4220-93B5-A1BD01C4D7F0}" dt="2022-02-17T10:46:32.847" v="43"/>
          <ac:spMkLst>
            <pc:docMk/>
            <pc:sldMk cId="3534043106" sldId="2076136071"/>
            <ac:spMk id="534" creationId="{9669C9F4-FFE3-4D8D-8DA2-C55F453AFD74}"/>
          </ac:spMkLst>
        </pc:spChg>
        <pc:spChg chg="mod">
          <ac:chgData name="Roger Halbheer" userId="a256a7e3-d8e1-4cbe-a365-586ae11378d1" providerId="ADAL" clId="{FC5DC06E-B9A1-4220-93B5-A1BD01C4D7F0}" dt="2022-02-17T10:46:32.847" v="43"/>
          <ac:spMkLst>
            <pc:docMk/>
            <pc:sldMk cId="3534043106" sldId="2076136071"/>
            <ac:spMk id="535" creationId="{7CE69E9E-8AFC-4895-A18A-7537383E5E15}"/>
          </ac:spMkLst>
        </pc:spChg>
        <pc:spChg chg="add mod">
          <ac:chgData name="Roger Halbheer" userId="a256a7e3-d8e1-4cbe-a365-586ae11378d1" providerId="ADAL" clId="{FC5DC06E-B9A1-4220-93B5-A1BD01C4D7F0}" dt="2022-02-17T10:46:32.847" v="43"/>
          <ac:spMkLst>
            <pc:docMk/>
            <pc:sldMk cId="3534043106" sldId="2076136071"/>
            <ac:spMk id="543" creationId="{88A3827B-0536-4C4F-A620-7B3039010A2C}"/>
          </ac:spMkLst>
        </pc:spChg>
        <pc:spChg chg="add mod">
          <ac:chgData name="Roger Halbheer" userId="a256a7e3-d8e1-4cbe-a365-586ae11378d1" providerId="ADAL" clId="{FC5DC06E-B9A1-4220-93B5-A1BD01C4D7F0}" dt="2022-02-17T10:46:32.847" v="43"/>
          <ac:spMkLst>
            <pc:docMk/>
            <pc:sldMk cId="3534043106" sldId="2076136071"/>
            <ac:spMk id="544" creationId="{EF829B01-D332-49CC-AAFC-C02AE66E26F2}"/>
          </ac:spMkLst>
        </pc:spChg>
        <pc:spChg chg="add mod">
          <ac:chgData name="Roger Halbheer" userId="a256a7e3-d8e1-4cbe-a365-586ae11378d1" providerId="ADAL" clId="{FC5DC06E-B9A1-4220-93B5-A1BD01C4D7F0}" dt="2022-02-17T10:46:32.847" v="43"/>
          <ac:spMkLst>
            <pc:docMk/>
            <pc:sldMk cId="3534043106" sldId="2076136071"/>
            <ac:spMk id="545" creationId="{DCE125AA-D9FC-4329-932F-F56E1632CFE0}"/>
          </ac:spMkLst>
        </pc:spChg>
        <pc:spChg chg="add mod">
          <ac:chgData name="Roger Halbheer" userId="a256a7e3-d8e1-4cbe-a365-586ae11378d1" providerId="ADAL" clId="{FC5DC06E-B9A1-4220-93B5-A1BD01C4D7F0}" dt="2022-02-17T10:46:32.847" v="43"/>
          <ac:spMkLst>
            <pc:docMk/>
            <pc:sldMk cId="3534043106" sldId="2076136071"/>
            <ac:spMk id="546" creationId="{DC9FD996-0994-4785-B3B0-04F7B9AFF6E5}"/>
          </ac:spMkLst>
        </pc:spChg>
        <pc:spChg chg="mod">
          <ac:chgData name="Roger Halbheer" userId="a256a7e3-d8e1-4cbe-a365-586ae11378d1" providerId="ADAL" clId="{FC5DC06E-B9A1-4220-93B5-A1BD01C4D7F0}" dt="2022-02-17T10:46:32.847" v="43"/>
          <ac:spMkLst>
            <pc:docMk/>
            <pc:sldMk cId="3534043106" sldId="2076136071"/>
            <ac:spMk id="549" creationId="{74B35613-74EB-418C-9DA7-9C3531B27134}"/>
          </ac:spMkLst>
        </pc:spChg>
        <pc:spChg chg="mod">
          <ac:chgData name="Roger Halbheer" userId="a256a7e3-d8e1-4cbe-a365-586ae11378d1" providerId="ADAL" clId="{FC5DC06E-B9A1-4220-93B5-A1BD01C4D7F0}" dt="2022-02-17T10:46:32.847" v="43"/>
          <ac:spMkLst>
            <pc:docMk/>
            <pc:sldMk cId="3534043106" sldId="2076136071"/>
            <ac:spMk id="553" creationId="{B5F9F3E4-3DBE-45DC-BEFC-DFB535EEE879}"/>
          </ac:spMkLst>
        </pc:spChg>
        <pc:spChg chg="mod">
          <ac:chgData name="Roger Halbheer" userId="a256a7e3-d8e1-4cbe-a365-586ae11378d1" providerId="ADAL" clId="{FC5DC06E-B9A1-4220-93B5-A1BD01C4D7F0}" dt="2022-02-17T10:46:32.847" v="43"/>
          <ac:spMkLst>
            <pc:docMk/>
            <pc:sldMk cId="3534043106" sldId="2076136071"/>
            <ac:spMk id="555" creationId="{08118C29-0877-4EC4-BCE1-1B04282415FA}"/>
          </ac:spMkLst>
        </pc:spChg>
        <pc:spChg chg="mod">
          <ac:chgData name="Roger Halbheer" userId="a256a7e3-d8e1-4cbe-a365-586ae11378d1" providerId="ADAL" clId="{FC5DC06E-B9A1-4220-93B5-A1BD01C4D7F0}" dt="2022-02-17T10:46:32.847" v="43"/>
          <ac:spMkLst>
            <pc:docMk/>
            <pc:sldMk cId="3534043106" sldId="2076136071"/>
            <ac:spMk id="556" creationId="{9CE9686C-4CCB-4C13-A200-284F41A2168F}"/>
          </ac:spMkLst>
        </pc:spChg>
        <pc:spChg chg="mod">
          <ac:chgData name="Roger Halbheer" userId="a256a7e3-d8e1-4cbe-a365-586ae11378d1" providerId="ADAL" clId="{FC5DC06E-B9A1-4220-93B5-A1BD01C4D7F0}" dt="2022-02-17T10:46:32.847" v="43"/>
          <ac:spMkLst>
            <pc:docMk/>
            <pc:sldMk cId="3534043106" sldId="2076136071"/>
            <ac:spMk id="557" creationId="{FDB6DBED-88B6-44A6-BF5F-143E739E65B2}"/>
          </ac:spMkLst>
        </pc:spChg>
        <pc:spChg chg="mod">
          <ac:chgData name="Roger Halbheer" userId="a256a7e3-d8e1-4cbe-a365-586ae11378d1" providerId="ADAL" clId="{FC5DC06E-B9A1-4220-93B5-A1BD01C4D7F0}" dt="2022-02-17T10:46:32.847" v="43"/>
          <ac:spMkLst>
            <pc:docMk/>
            <pc:sldMk cId="3534043106" sldId="2076136071"/>
            <ac:spMk id="559" creationId="{B0C80302-37C7-4D26-B9DE-59C46D8571CB}"/>
          </ac:spMkLst>
        </pc:spChg>
        <pc:spChg chg="mod">
          <ac:chgData name="Roger Halbheer" userId="a256a7e3-d8e1-4cbe-a365-586ae11378d1" providerId="ADAL" clId="{FC5DC06E-B9A1-4220-93B5-A1BD01C4D7F0}" dt="2022-02-17T10:46:32.847" v="43"/>
          <ac:spMkLst>
            <pc:docMk/>
            <pc:sldMk cId="3534043106" sldId="2076136071"/>
            <ac:spMk id="562" creationId="{40D3287A-1FE4-4AAD-995F-D92F14673C81}"/>
          </ac:spMkLst>
        </pc:spChg>
        <pc:spChg chg="mod">
          <ac:chgData name="Roger Halbheer" userId="a256a7e3-d8e1-4cbe-a365-586ae11378d1" providerId="ADAL" clId="{FC5DC06E-B9A1-4220-93B5-A1BD01C4D7F0}" dt="2022-02-17T10:46:32.847" v="43"/>
          <ac:spMkLst>
            <pc:docMk/>
            <pc:sldMk cId="3534043106" sldId="2076136071"/>
            <ac:spMk id="563" creationId="{31B868E8-C966-4EC9-A606-C0B9D59B6607}"/>
          </ac:spMkLst>
        </pc:spChg>
        <pc:spChg chg="mod">
          <ac:chgData name="Roger Halbheer" userId="a256a7e3-d8e1-4cbe-a365-586ae11378d1" providerId="ADAL" clId="{FC5DC06E-B9A1-4220-93B5-A1BD01C4D7F0}" dt="2022-02-17T10:46:32.847" v="43"/>
          <ac:spMkLst>
            <pc:docMk/>
            <pc:sldMk cId="3534043106" sldId="2076136071"/>
            <ac:spMk id="564" creationId="{E334767A-5345-465D-BBAD-0B11150B74D3}"/>
          </ac:spMkLst>
        </pc:spChg>
        <pc:spChg chg="mod">
          <ac:chgData name="Roger Halbheer" userId="a256a7e3-d8e1-4cbe-a365-586ae11378d1" providerId="ADAL" clId="{FC5DC06E-B9A1-4220-93B5-A1BD01C4D7F0}" dt="2022-02-17T10:46:32.847" v="43"/>
          <ac:spMkLst>
            <pc:docMk/>
            <pc:sldMk cId="3534043106" sldId="2076136071"/>
            <ac:spMk id="565" creationId="{294F6E99-1656-4F52-8D89-C6051D3068CA}"/>
          </ac:spMkLst>
        </pc:spChg>
        <pc:spChg chg="mod">
          <ac:chgData name="Roger Halbheer" userId="a256a7e3-d8e1-4cbe-a365-586ae11378d1" providerId="ADAL" clId="{FC5DC06E-B9A1-4220-93B5-A1BD01C4D7F0}" dt="2022-02-17T10:46:32.847" v="43"/>
          <ac:spMkLst>
            <pc:docMk/>
            <pc:sldMk cId="3534043106" sldId="2076136071"/>
            <ac:spMk id="566" creationId="{B54C380C-6F9B-483F-A47F-F18F4FD17F0F}"/>
          </ac:spMkLst>
        </pc:spChg>
        <pc:spChg chg="mod">
          <ac:chgData name="Roger Halbheer" userId="a256a7e3-d8e1-4cbe-a365-586ae11378d1" providerId="ADAL" clId="{FC5DC06E-B9A1-4220-93B5-A1BD01C4D7F0}" dt="2022-02-17T10:46:32.847" v="43"/>
          <ac:spMkLst>
            <pc:docMk/>
            <pc:sldMk cId="3534043106" sldId="2076136071"/>
            <ac:spMk id="567" creationId="{792B7D7A-20F6-4EC2-9B35-99E7A51DFE00}"/>
          </ac:spMkLst>
        </pc:spChg>
        <pc:spChg chg="mod">
          <ac:chgData name="Roger Halbheer" userId="a256a7e3-d8e1-4cbe-a365-586ae11378d1" providerId="ADAL" clId="{FC5DC06E-B9A1-4220-93B5-A1BD01C4D7F0}" dt="2022-02-17T10:46:32.847" v="43"/>
          <ac:spMkLst>
            <pc:docMk/>
            <pc:sldMk cId="3534043106" sldId="2076136071"/>
            <ac:spMk id="569" creationId="{54DED731-5650-48E9-A15C-8FE24619BF62}"/>
          </ac:spMkLst>
        </pc:spChg>
        <pc:spChg chg="mod">
          <ac:chgData name="Roger Halbheer" userId="a256a7e3-d8e1-4cbe-a365-586ae11378d1" providerId="ADAL" clId="{FC5DC06E-B9A1-4220-93B5-A1BD01C4D7F0}" dt="2022-02-17T10:46:32.847" v="43"/>
          <ac:spMkLst>
            <pc:docMk/>
            <pc:sldMk cId="3534043106" sldId="2076136071"/>
            <ac:spMk id="570" creationId="{B02631AB-0EAC-461B-B295-E24B27985553}"/>
          </ac:spMkLst>
        </pc:spChg>
        <pc:spChg chg="mod">
          <ac:chgData name="Roger Halbheer" userId="a256a7e3-d8e1-4cbe-a365-586ae11378d1" providerId="ADAL" clId="{FC5DC06E-B9A1-4220-93B5-A1BD01C4D7F0}" dt="2022-02-17T10:46:32.847" v="43"/>
          <ac:spMkLst>
            <pc:docMk/>
            <pc:sldMk cId="3534043106" sldId="2076136071"/>
            <ac:spMk id="573" creationId="{AE7D057F-2984-48CC-B069-69678E9D5E3E}"/>
          </ac:spMkLst>
        </pc:spChg>
        <pc:spChg chg="mod">
          <ac:chgData name="Roger Halbheer" userId="a256a7e3-d8e1-4cbe-a365-586ae11378d1" providerId="ADAL" clId="{FC5DC06E-B9A1-4220-93B5-A1BD01C4D7F0}" dt="2022-02-17T10:46:32.847" v="43"/>
          <ac:spMkLst>
            <pc:docMk/>
            <pc:sldMk cId="3534043106" sldId="2076136071"/>
            <ac:spMk id="583" creationId="{0B1ADD1B-7725-4DBB-8B22-97FC66A6E17F}"/>
          </ac:spMkLst>
        </pc:spChg>
        <pc:spChg chg="mod">
          <ac:chgData name="Roger Halbheer" userId="a256a7e3-d8e1-4cbe-a365-586ae11378d1" providerId="ADAL" clId="{FC5DC06E-B9A1-4220-93B5-A1BD01C4D7F0}" dt="2022-02-17T10:46:32.847" v="43"/>
          <ac:spMkLst>
            <pc:docMk/>
            <pc:sldMk cId="3534043106" sldId="2076136071"/>
            <ac:spMk id="584" creationId="{B3A97CDB-A726-44EC-B5D3-8CF176D5B0D1}"/>
          </ac:spMkLst>
        </pc:spChg>
        <pc:spChg chg="mod">
          <ac:chgData name="Roger Halbheer" userId="a256a7e3-d8e1-4cbe-a365-586ae11378d1" providerId="ADAL" clId="{FC5DC06E-B9A1-4220-93B5-A1BD01C4D7F0}" dt="2022-02-17T10:46:32.847" v="43"/>
          <ac:spMkLst>
            <pc:docMk/>
            <pc:sldMk cId="3534043106" sldId="2076136071"/>
            <ac:spMk id="585" creationId="{FAFA2D5C-3238-4AF5-B0EF-5AB1FBC3C570}"/>
          </ac:spMkLst>
        </pc:spChg>
        <pc:spChg chg="mod">
          <ac:chgData name="Roger Halbheer" userId="a256a7e3-d8e1-4cbe-a365-586ae11378d1" providerId="ADAL" clId="{FC5DC06E-B9A1-4220-93B5-A1BD01C4D7F0}" dt="2022-02-17T10:46:32.847" v="43"/>
          <ac:spMkLst>
            <pc:docMk/>
            <pc:sldMk cId="3534043106" sldId="2076136071"/>
            <ac:spMk id="586" creationId="{8CB62C9B-1576-4777-B7DE-34615E92649A}"/>
          </ac:spMkLst>
        </pc:spChg>
        <pc:spChg chg="mod">
          <ac:chgData name="Roger Halbheer" userId="a256a7e3-d8e1-4cbe-a365-586ae11378d1" providerId="ADAL" clId="{FC5DC06E-B9A1-4220-93B5-A1BD01C4D7F0}" dt="2022-02-17T10:46:32.847" v="43"/>
          <ac:spMkLst>
            <pc:docMk/>
            <pc:sldMk cId="3534043106" sldId="2076136071"/>
            <ac:spMk id="587" creationId="{A6B29FC6-120F-43EA-BF7A-9088E0877BBF}"/>
          </ac:spMkLst>
        </pc:spChg>
        <pc:spChg chg="add mod">
          <ac:chgData name="Roger Halbheer" userId="a256a7e3-d8e1-4cbe-a365-586ae11378d1" providerId="ADAL" clId="{FC5DC06E-B9A1-4220-93B5-A1BD01C4D7F0}" dt="2022-02-17T10:46:32.847" v="43"/>
          <ac:spMkLst>
            <pc:docMk/>
            <pc:sldMk cId="3534043106" sldId="2076136071"/>
            <ac:spMk id="589" creationId="{55A3868E-812A-4C29-850B-DF20EAA3125F}"/>
          </ac:spMkLst>
        </pc:spChg>
        <pc:spChg chg="add mod">
          <ac:chgData name="Roger Halbheer" userId="a256a7e3-d8e1-4cbe-a365-586ae11378d1" providerId="ADAL" clId="{FC5DC06E-B9A1-4220-93B5-A1BD01C4D7F0}" dt="2022-02-17T10:46:32.847" v="43"/>
          <ac:spMkLst>
            <pc:docMk/>
            <pc:sldMk cId="3534043106" sldId="2076136071"/>
            <ac:spMk id="590" creationId="{FCD77E20-171B-49C2-AB90-06C5AB8FDC7F}"/>
          </ac:spMkLst>
        </pc:spChg>
        <pc:spChg chg="add mod">
          <ac:chgData name="Roger Halbheer" userId="a256a7e3-d8e1-4cbe-a365-586ae11378d1" providerId="ADAL" clId="{FC5DC06E-B9A1-4220-93B5-A1BD01C4D7F0}" dt="2022-02-17T10:46:32.847" v="43"/>
          <ac:spMkLst>
            <pc:docMk/>
            <pc:sldMk cId="3534043106" sldId="2076136071"/>
            <ac:spMk id="591" creationId="{A677D818-99CF-49E2-9120-35005E7D74A4}"/>
          </ac:spMkLst>
        </pc:spChg>
        <pc:spChg chg="add mod">
          <ac:chgData name="Roger Halbheer" userId="a256a7e3-d8e1-4cbe-a365-586ae11378d1" providerId="ADAL" clId="{FC5DC06E-B9A1-4220-93B5-A1BD01C4D7F0}" dt="2022-02-17T10:46:32.847" v="43"/>
          <ac:spMkLst>
            <pc:docMk/>
            <pc:sldMk cId="3534043106" sldId="2076136071"/>
            <ac:spMk id="593" creationId="{F6D5562A-2378-44EA-8B1A-40D22C51B553}"/>
          </ac:spMkLst>
        </pc:spChg>
        <pc:spChg chg="add mod">
          <ac:chgData name="Roger Halbheer" userId="a256a7e3-d8e1-4cbe-a365-586ae11378d1" providerId="ADAL" clId="{FC5DC06E-B9A1-4220-93B5-A1BD01C4D7F0}" dt="2022-02-17T10:46:32.847" v="43"/>
          <ac:spMkLst>
            <pc:docMk/>
            <pc:sldMk cId="3534043106" sldId="2076136071"/>
            <ac:spMk id="594" creationId="{E81881A0-0EE9-444C-8DA2-9EB7A70A4E28}"/>
          </ac:spMkLst>
        </pc:spChg>
        <pc:spChg chg="add mod">
          <ac:chgData name="Roger Halbheer" userId="a256a7e3-d8e1-4cbe-a365-586ae11378d1" providerId="ADAL" clId="{FC5DC06E-B9A1-4220-93B5-A1BD01C4D7F0}" dt="2022-02-17T10:46:32.847" v="43"/>
          <ac:spMkLst>
            <pc:docMk/>
            <pc:sldMk cId="3534043106" sldId="2076136071"/>
            <ac:spMk id="597" creationId="{D69FC87B-6B58-45AE-9A94-373D05A568DD}"/>
          </ac:spMkLst>
        </pc:spChg>
        <pc:spChg chg="add mod">
          <ac:chgData name="Roger Halbheer" userId="a256a7e3-d8e1-4cbe-a365-586ae11378d1" providerId="ADAL" clId="{FC5DC06E-B9A1-4220-93B5-A1BD01C4D7F0}" dt="2022-02-17T10:46:32.847" v="43"/>
          <ac:spMkLst>
            <pc:docMk/>
            <pc:sldMk cId="3534043106" sldId="2076136071"/>
            <ac:spMk id="598" creationId="{D73C0B80-0890-49D3-9E97-1564B9719B7F}"/>
          </ac:spMkLst>
        </pc:spChg>
        <pc:spChg chg="add mod">
          <ac:chgData name="Roger Halbheer" userId="a256a7e3-d8e1-4cbe-a365-586ae11378d1" providerId="ADAL" clId="{FC5DC06E-B9A1-4220-93B5-A1BD01C4D7F0}" dt="2022-02-17T10:46:32.847" v="43"/>
          <ac:spMkLst>
            <pc:docMk/>
            <pc:sldMk cId="3534043106" sldId="2076136071"/>
            <ac:spMk id="599" creationId="{6C7BE2EF-51DC-4BB5-8365-CCFCB015604F}"/>
          </ac:spMkLst>
        </pc:spChg>
        <pc:spChg chg="add mod">
          <ac:chgData name="Roger Halbheer" userId="a256a7e3-d8e1-4cbe-a365-586ae11378d1" providerId="ADAL" clId="{FC5DC06E-B9A1-4220-93B5-A1BD01C4D7F0}" dt="2022-02-17T10:46:32.847" v="43"/>
          <ac:spMkLst>
            <pc:docMk/>
            <pc:sldMk cId="3534043106" sldId="2076136071"/>
            <ac:spMk id="601" creationId="{8F013C3D-903C-4127-8D4F-6CD041410919}"/>
          </ac:spMkLst>
        </pc:spChg>
        <pc:spChg chg="mod">
          <ac:chgData name="Roger Halbheer" userId="a256a7e3-d8e1-4cbe-a365-586ae11378d1" providerId="ADAL" clId="{FC5DC06E-B9A1-4220-93B5-A1BD01C4D7F0}" dt="2022-02-17T10:46:32.847" v="43"/>
          <ac:spMkLst>
            <pc:docMk/>
            <pc:sldMk cId="3534043106" sldId="2076136071"/>
            <ac:spMk id="609" creationId="{1AB95698-B346-41EF-8130-918779B6AB3C}"/>
          </ac:spMkLst>
        </pc:spChg>
        <pc:spChg chg="mod">
          <ac:chgData name="Roger Halbheer" userId="a256a7e3-d8e1-4cbe-a365-586ae11378d1" providerId="ADAL" clId="{FC5DC06E-B9A1-4220-93B5-A1BD01C4D7F0}" dt="2022-02-17T10:46:32.847" v="43"/>
          <ac:spMkLst>
            <pc:docMk/>
            <pc:sldMk cId="3534043106" sldId="2076136071"/>
            <ac:spMk id="610" creationId="{82F452FF-F7C6-4094-8641-303BF8C09ED5}"/>
          </ac:spMkLst>
        </pc:spChg>
        <pc:spChg chg="mod">
          <ac:chgData name="Roger Halbheer" userId="a256a7e3-d8e1-4cbe-a365-586ae11378d1" providerId="ADAL" clId="{FC5DC06E-B9A1-4220-93B5-A1BD01C4D7F0}" dt="2022-02-17T10:46:32.847" v="43"/>
          <ac:spMkLst>
            <pc:docMk/>
            <pc:sldMk cId="3534043106" sldId="2076136071"/>
            <ac:spMk id="611" creationId="{E3D28A8B-DF2D-44EC-BD08-652D85C38534}"/>
          </ac:spMkLst>
        </pc:spChg>
        <pc:spChg chg="mod">
          <ac:chgData name="Roger Halbheer" userId="a256a7e3-d8e1-4cbe-a365-586ae11378d1" providerId="ADAL" clId="{FC5DC06E-B9A1-4220-93B5-A1BD01C4D7F0}" dt="2022-02-17T10:46:32.847" v="43"/>
          <ac:spMkLst>
            <pc:docMk/>
            <pc:sldMk cId="3534043106" sldId="2076136071"/>
            <ac:spMk id="612" creationId="{2B5076FC-4CBC-4773-BA44-ED3F6F552598}"/>
          </ac:spMkLst>
        </pc:spChg>
        <pc:spChg chg="mod">
          <ac:chgData name="Roger Halbheer" userId="a256a7e3-d8e1-4cbe-a365-586ae11378d1" providerId="ADAL" clId="{FC5DC06E-B9A1-4220-93B5-A1BD01C4D7F0}" dt="2022-02-17T10:46:32.847" v="43"/>
          <ac:spMkLst>
            <pc:docMk/>
            <pc:sldMk cId="3534043106" sldId="2076136071"/>
            <ac:spMk id="614" creationId="{2F907F1F-E777-4872-9CE7-AF58FA3F0AF1}"/>
          </ac:spMkLst>
        </pc:spChg>
        <pc:spChg chg="mod">
          <ac:chgData name="Roger Halbheer" userId="a256a7e3-d8e1-4cbe-a365-586ae11378d1" providerId="ADAL" clId="{FC5DC06E-B9A1-4220-93B5-A1BD01C4D7F0}" dt="2022-02-17T10:46:32.847" v="43"/>
          <ac:spMkLst>
            <pc:docMk/>
            <pc:sldMk cId="3534043106" sldId="2076136071"/>
            <ac:spMk id="615" creationId="{4012AF8D-89AB-4C5B-97B9-5113FBAEE5CB}"/>
          </ac:spMkLst>
        </pc:spChg>
        <pc:spChg chg="mod">
          <ac:chgData name="Roger Halbheer" userId="a256a7e3-d8e1-4cbe-a365-586ae11378d1" providerId="ADAL" clId="{FC5DC06E-B9A1-4220-93B5-A1BD01C4D7F0}" dt="2022-02-17T10:46:32.847" v="43"/>
          <ac:spMkLst>
            <pc:docMk/>
            <pc:sldMk cId="3534043106" sldId="2076136071"/>
            <ac:spMk id="616" creationId="{3D9AF4EB-7051-4DE8-9F21-7B39EDFAE2B2}"/>
          </ac:spMkLst>
        </pc:spChg>
        <pc:spChg chg="mod">
          <ac:chgData name="Roger Halbheer" userId="a256a7e3-d8e1-4cbe-a365-586ae11378d1" providerId="ADAL" clId="{FC5DC06E-B9A1-4220-93B5-A1BD01C4D7F0}" dt="2022-02-17T10:46:32.847" v="43"/>
          <ac:spMkLst>
            <pc:docMk/>
            <pc:sldMk cId="3534043106" sldId="2076136071"/>
            <ac:spMk id="617" creationId="{AB834DBA-4F42-43F9-B534-A4F0E492C87D}"/>
          </ac:spMkLst>
        </pc:spChg>
        <pc:spChg chg="mod">
          <ac:chgData name="Roger Halbheer" userId="a256a7e3-d8e1-4cbe-a365-586ae11378d1" providerId="ADAL" clId="{FC5DC06E-B9A1-4220-93B5-A1BD01C4D7F0}" dt="2022-02-17T10:46:32.847" v="43"/>
          <ac:spMkLst>
            <pc:docMk/>
            <pc:sldMk cId="3534043106" sldId="2076136071"/>
            <ac:spMk id="618" creationId="{8B05870C-46F8-49B8-8ECE-D6EA9287AEAE}"/>
          </ac:spMkLst>
        </pc:spChg>
        <pc:spChg chg="mod">
          <ac:chgData name="Roger Halbheer" userId="a256a7e3-d8e1-4cbe-a365-586ae11378d1" providerId="ADAL" clId="{FC5DC06E-B9A1-4220-93B5-A1BD01C4D7F0}" dt="2022-02-17T10:46:32.847" v="43"/>
          <ac:spMkLst>
            <pc:docMk/>
            <pc:sldMk cId="3534043106" sldId="2076136071"/>
            <ac:spMk id="620" creationId="{4089ECA0-D316-4DDB-BA16-A5AA171ED72D}"/>
          </ac:spMkLst>
        </pc:spChg>
        <pc:spChg chg="mod">
          <ac:chgData name="Roger Halbheer" userId="a256a7e3-d8e1-4cbe-a365-586ae11378d1" providerId="ADAL" clId="{FC5DC06E-B9A1-4220-93B5-A1BD01C4D7F0}" dt="2022-02-17T10:46:32.847" v="43"/>
          <ac:spMkLst>
            <pc:docMk/>
            <pc:sldMk cId="3534043106" sldId="2076136071"/>
            <ac:spMk id="622" creationId="{772F0AFE-1DC0-45EC-98BE-075E028206D8}"/>
          </ac:spMkLst>
        </pc:spChg>
        <pc:spChg chg="mod">
          <ac:chgData name="Roger Halbheer" userId="a256a7e3-d8e1-4cbe-a365-586ae11378d1" providerId="ADAL" clId="{FC5DC06E-B9A1-4220-93B5-A1BD01C4D7F0}" dt="2022-02-17T10:46:32.847" v="43"/>
          <ac:spMkLst>
            <pc:docMk/>
            <pc:sldMk cId="3534043106" sldId="2076136071"/>
            <ac:spMk id="623" creationId="{2A8B75CB-AC24-4BDF-810E-AAB9AE6D52EB}"/>
          </ac:spMkLst>
        </pc:spChg>
        <pc:spChg chg="mod">
          <ac:chgData name="Roger Halbheer" userId="a256a7e3-d8e1-4cbe-a365-586ae11378d1" providerId="ADAL" clId="{FC5DC06E-B9A1-4220-93B5-A1BD01C4D7F0}" dt="2022-02-17T10:46:32.847" v="43"/>
          <ac:spMkLst>
            <pc:docMk/>
            <pc:sldMk cId="3534043106" sldId="2076136071"/>
            <ac:spMk id="624" creationId="{74BE6AAC-51F5-4F43-86A6-6096A1C704B2}"/>
          </ac:spMkLst>
        </pc:spChg>
        <pc:spChg chg="mod">
          <ac:chgData name="Roger Halbheer" userId="a256a7e3-d8e1-4cbe-a365-586ae11378d1" providerId="ADAL" clId="{FC5DC06E-B9A1-4220-93B5-A1BD01C4D7F0}" dt="2022-02-17T10:46:32.847" v="43"/>
          <ac:spMkLst>
            <pc:docMk/>
            <pc:sldMk cId="3534043106" sldId="2076136071"/>
            <ac:spMk id="625" creationId="{EA32471A-011D-43DE-92D4-EB14193B414C}"/>
          </ac:spMkLst>
        </pc:spChg>
        <pc:spChg chg="mod">
          <ac:chgData name="Roger Halbheer" userId="a256a7e3-d8e1-4cbe-a365-586ae11378d1" providerId="ADAL" clId="{FC5DC06E-B9A1-4220-93B5-A1BD01C4D7F0}" dt="2022-02-17T10:46:32.847" v="43"/>
          <ac:spMkLst>
            <pc:docMk/>
            <pc:sldMk cId="3534043106" sldId="2076136071"/>
            <ac:spMk id="626" creationId="{13B57231-23AB-4366-B527-F7FA14AEFF2B}"/>
          </ac:spMkLst>
        </pc:spChg>
        <pc:spChg chg="mod">
          <ac:chgData name="Roger Halbheer" userId="a256a7e3-d8e1-4cbe-a365-586ae11378d1" providerId="ADAL" clId="{FC5DC06E-B9A1-4220-93B5-A1BD01C4D7F0}" dt="2022-02-17T10:46:32.847" v="43"/>
          <ac:spMkLst>
            <pc:docMk/>
            <pc:sldMk cId="3534043106" sldId="2076136071"/>
            <ac:spMk id="627" creationId="{E97EED4E-3930-4836-92CB-363B8F2FE797}"/>
          </ac:spMkLst>
        </pc:spChg>
        <pc:spChg chg="mod">
          <ac:chgData name="Roger Halbheer" userId="a256a7e3-d8e1-4cbe-a365-586ae11378d1" providerId="ADAL" clId="{FC5DC06E-B9A1-4220-93B5-A1BD01C4D7F0}" dt="2022-02-17T10:46:32.847" v="43"/>
          <ac:spMkLst>
            <pc:docMk/>
            <pc:sldMk cId="3534043106" sldId="2076136071"/>
            <ac:spMk id="628" creationId="{1537F344-91E1-483F-B2EC-EDB86DC58326}"/>
          </ac:spMkLst>
        </pc:spChg>
        <pc:spChg chg="mod">
          <ac:chgData name="Roger Halbheer" userId="a256a7e3-d8e1-4cbe-a365-586ae11378d1" providerId="ADAL" clId="{FC5DC06E-B9A1-4220-93B5-A1BD01C4D7F0}" dt="2022-02-17T10:46:32.847" v="43"/>
          <ac:spMkLst>
            <pc:docMk/>
            <pc:sldMk cId="3534043106" sldId="2076136071"/>
            <ac:spMk id="629" creationId="{2AB1E28E-3C67-4549-8475-B616948C90E5}"/>
          </ac:spMkLst>
        </pc:spChg>
        <pc:spChg chg="mod">
          <ac:chgData name="Roger Halbheer" userId="a256a7e3-d8e1-4cbe-a365-586ae11378d1" providerId="ADAL" clId="{FC5DC06E-B9A1-4220-93B5-A1BD01C4D7F0}" dt="2022-02-17T10:46:32.847" v="43"/>
          <ac:spMkLst>
            <pc:docMk/>
            <pc:sldMk cId="3534043106" sldId="2076136071"/>
            <ac:spMk id="630" creationId="{18AC67C8-147F-4741-B6FF-BC1149E10599}"/>
          </ac:spMkLst>
        </pc:spChg>
        <pc:spChg chg="mod">
          <ac:chgData name="Roger Halbheer" userId="a256a7e3-d8e1-4cbe-a365-586ae11378d1" providerId="ADAL" clId="{FC5DC06E-B9A1-4220-93B5-A1BD01C4D7F0}" dt="2022-02-17T10:46:32.847" v="43"/>
          <ac:spMkLst>
            <pc:docMk/>
            <pc:sldMk cId="3534043106" sldId="2076136071"/>
            <ac:spMk id="632" creationId="{2241AE18-C69F-45B3-B04A-9E44FAA744E8}"/>
          </ac:spMkLst>
        </pc:spChg>
        <pc:spChg chg="mod">
          <ac:chgData name="Roger Halbheer" userId="a256a7e3-d8e1-4cbe-a365-586ae11378d1" providerId="ADAL" clId="{FC5DC06E-B9A1-4220-93B5-A1BD01C4D7F0}" dt="2022-02-17T10:46:32.847" v="43"/>
          <ac:spMkLst>
            <pc:docMk/>
            <pc:sldMk cId="3534043106" sldId="2076136071"/>
            <ac:spMk id="634" creationId="{5AC13D75-A7C9-4A16-A781-A3F4623D03A6}"/>
          </ac:spMkLst>
        </pc:spChg>
        <pc:spChg chg="mod">
          <ac:chgData name="Roger Halbheer" userId="a256a7e3-d8e1-4cbe-a365-586ae11378d1" providerId="ADAL" clId="{FC5DC06E-B9A1-4220-93B5-A1BD01C4D7F0}" dt="2022-02-17T10:46:32.847" v="43"/>
          <ac:spMkLst>
            <pc:docMk/>
            <pc:sldMk cId="3534043106" sldId="2076136071"/>
            <ac:spMk id="635" creationId="{04570C62-42DB-43D9-A059-BF005E78E179}"/>
          </ac:spMkLst>
        </pc:spChg>
        <pc:spChg chg="mod">
          <ac:chgData name="Roger Halbheer" userId="a256a7e3-d8e1-4cbe-a365-586ae11378d1" providerId="ADAL" clId="{FC5DC06E-B9A1-4220-93B5-A1BD01C4D7F0}" dt="2022-02-17T10:46:32.847" v="43"/>
          <ac:spMkLst>
            <pc:docMk/>
            <pc:sldMk cId="3534043106" sldId="2076136071"/>
            <ac:spMk id="636" creationId="{E7BE2E3E-08CD-42FD-B247-D935C06CEFDA}"/>
          </ac:spMkLst>
        </pc:spChg>
        <pc:spChg chg="mod">
          <ac:chgData name="Roger Halbheer" userId="a256a7e3-d8e1-4cbe-a365-586ae11378d1" providerId="ADAL" clId="{FC5DC06E-B9A1-4220-93B5-A1BD01C4D7F0}" dt="2022-02-17T10:46:32.847" v="43"/>
          <ac:spMkLst>
            <pc:docMk/>
            <pc:sldMk cId="3534043106" sldId="2076136071"/>
            <ac:spMk id="638" creationId="{21DF61EE-DBA3-46F9-9D19-E1AF09BD348F}"/>
          </ac:spMkLst>
        </pc:spChg>
        <pc:spChg chg="mod">
          <ac:chgData name="Roger Halbheer" userId="a256a7e3-d8e1-4cbe-a365-586ae11378d1" providerId="ADAL" clId="{FC5DC06E-B9A1-4220-93B5-A1BD01C4D7F0}" dt="2022-02-17T10:46:32.847" v="43"/>
          <ac:spMkLst>
            <pc:docMk/>
            <pc:sldMk cId="3534043106" sldId="2076136071"/>
            <ac:spMk id="640" creationId="{8D6449D8-CC31-4408-B499-BAE6D0D4A8EF}"/>
          </ac:spMkLst>
        </pc:spChg>
        <pc:spChg chg="mod">
          <ac:chgData name="Roger Halbheer" userId="a256a7e3-d8e1-4cbe-a365-586ae11378d1" providerId="ADAL" clId="{FC5DC06E-B9A1-4220-93B5-A1BD01C4D7F0}" dt="2022-02-17T10:46:32.847" v="43"/>
          <ac:spMkLst>
            <pc:docMk/>
            <pc:sldMk cId="3534043106" sldId="2076136071"/>
            <ac:spMk id="641" creationId="{0B487BD6-32F3-4420-B98C-5588E163759E}"/>
          </ac:spMkLst>
        </pc:spChg>
        <pc:spChg chg="mod">
          <ac:chgData name="Roger Halbheer" userId="a256a7e3-d8e1-4cbe-a365-586ae11378d1" providerId="ADAL" clId="{FC5DC06E-B9A1-4220-93B5-A1BD01C4D7F0}" dt="2022-02-17T10:46:32.847" v="43"/>
          <ac:spMkLst>
            <pc:docMk/>
            <pc:sldMk cId="3534043106" sldId="2076136071"/>
            <ac:spMk id="642" creationId="{8A599273-D46B-43BF-92A0-5466C35021CF}"/>
          </ac:spMkLst>
        </pc:spChg>
        <pc:spChg chg="mod">
          <ac:chgData name="Roger Halbheer" userId="a256a7e3-d8e1-4cbe-a365-586ae11378d1" providerId="ADAL" clId="{FC5DC06E-B9A1-4220-93B5-A1BD01C4D7F0}" dt="2022-02-17T10:46:32.847" v="43"/>
          <ac:spMkLst>
            <pc:docMk/>
            <pc:sldMk cId="3534043106" sldId="2076136071"/>
            <ac:spMk id="643" creationId="{7AD7524A-D5C5-4616-86CD-61DA256D0AD9}"/>
          </ac:spMkLst>
        </pc:spChg>
        <pc:spChg chg="mod">
          <ac:chgData name="Roger Halbheer" userId="a256a7e3-d8e1-4cbe-a365-586ae11378d1" providerId="ADAL" clId="{FC5DC06E-B9A1-4220-93B5-A1BD01C4D7F0}" dt="2022-02-17T10:46:32.847" v="43"/>
          <ac:spMkLst>
            <pc:docMk/>
            <pc:sldMk cId="3534043106" sldId="2076136071"/>
            <ac:spMk id="646" creationId="{E46886FA-9FD3-46D1-98D1-56B771C7CABE}"/>
          </ac:spMkLst>
        </pc:spChg>
        <pc:spChg chg="mod">
          <ac:chgData name="Roger Halbheer" userId="a256a7e3-d8e1-4cbe-a365-586ae11378d1" providerId="ADAL" clId="{FC5DC06E-B9A1-4220-93B5-A1BD01C4D7F0}" dt="2022-02-17T10:46:32.847" v="43"/>
          <ac:spMkLst>
            <pc:docMk/>
            <pc:sldMk cId="3534043106" sldId="2076136071"/>
            <ac:spMk id="648" creationId="{A9BE3BDD-1B3C-4BD5-BD1D-DD7F17E5097C}"/>
          </ac:spMkLst>
        </pc:spChg>
        <pc:spChg chg="mod">
          <ac:chgData name="Roger Halbheer" userId="a256a7e3-d8e1-4cbe-a365-586ae11378d1" providerId="ADAL" clId="{FC5DC06E-B9A1-4220-93B5-A1BD01C4D7F0}" dt="2022-02-17T10:46:32.847" v="43"/>
          <ac:spMkLst>
            <pc:docMk/>
            <pc:sldMk cId="3534043106" sldId="2076136071"/>
            <ac:spMk id="650" creationId="{CA6C7170-5646-443E-9190-35150FB56B6F}"/>
          </ac:spMkLst>
        </pc:spChg>
        <pc:spChg chg="mod">
          <ac:chgData name="Roger Halbheer" userId="a256a7e3-d8e1-4cbe-a365-586ae11378d1" providerId="ADAL" clId="{FC5DC06E-B9A1-4220-93B5-A1BD01C4D7F0}" dt="2022-02-17T10:46:32.847" v="43"/>
          <ac:spMkLst>
            <pc:docMk/>
            <pc:sldMk cId="3534043106" sldId="2076136071"/>
            <ac:spMk id="651" creationId="{ECD96092-ED99-4865-AE3D-478026FB0483}"/>
          </ac:spMkLst>
        </pc:spChg>
        <pc:spChg chg="mod">
          <ac:chgData name="Roger Halbheer" userId="a256a7e3-d8e1-4cbe-a365-586ae11378d1" providerId="ADAL" clId="{FC5DC06E-B9A1-4220-93B5-A1BD01C4D7F0}" dt="2022-02-17T10:46:32.847" v="43"/>
          <ac:spMkLst>
            <pc:docMk/>
            <pc:sldMk cId="3534043106" sldId="2076136071"/>
            <ac:spMk id="653" creationId="{A7DC7887-B84B-4D7C-9B85-2F62A8BF0C81}"/>
          </ac:spMkLst>
        </pc:spChg>
        <pc:spChg chg="mod">
          <ac:chgData name="Roger Halbheer" userId="a256a7e3-d8e1-4cbe-a365-586ae11378d1" providerId="ADAL" clId="{FC5DC06E-B9A1-4220-93B5-A1BD01C4D7F0}" dt="2022-02-17T10:46:32.847" v="43"/>
          <ac:spMkLst>
            <pc:docMk/>
            <pc:sldMk cId="3534043106" sldId="2076136071"/>
            <ac:spMk id="654" creationId="{5E6AF15A-F272-4ADE-BFF9-46E1A9753BDB}"/>
          </ac:spMkLst>
        </pc:spChg>
        <pc:spChg chg="mod">
          <ac:chgData name="Roger Halbheer" userId="a256a7e3-d8e1-4cbe-a365-586ae11378d1" providerId="ADAL" clId="{FC5DC06E-B9A1-4220-93B5-A1BD01C4D7F0}" dt="2022-02-17T10:46:32.847" v="43"/>
          <ac:spMkLst>
            <pc:docMk/>
            <pc:sldMk cId="3534043106" sldId="2076136071"/>
            <ac:spMk id="657" creationId="{79C63329-0E5A-45EC-AE6E-3A5F6EDC0CBF}"/>
          </ac:spMkLst>
        </pc:spChg>
        <pc:spChg chg="mod">
          <ac:chgData name="Roger Halbheer" userId="a256a7e3-d8e1-4cbe-a365-586ae11378d1" providerId="ADAL" clId="{FC5DC06E-B9A1-4220-93B5-A1BD01C4D7F0}" dt="2022-02-17T10:46:32.847" v="43"/>
          <ac:spMkLst>
            <pc:docMk/>
            <pc:sldMk cId="3534043106" sldId="2076136071"/>
            <ac:spMk id="658" creationId="{728CD209-D94E-4802-8A96-150EC6F92DE2}"/>
          </ac:spMkLst>
        </pc:spChg>
        <pc:spChg chg="mod">
          <ac:chgData name="Roger Halbheer" userId="a256a7e3-d8e1-4cbe-a365-586ae11378d1" providerId="ADAL" clId="{FC5DC06E-B9A1-4220-93B5-A1BD01C4D7F0}" dt="2022-02-17T10:46:32.847" v="43"/>
          <ac:spMkLst>
            <pc:docMk/>
            <pc:sldMk cId="3534043106" sldId="2076136071"/>
            <ac:spMk id="660" creationId="{6F6130AB-5A68-4FDD-9C12-DB9855207CC6}"/>
          </ac:spMkLst>
        </pc:spChg>
        <pc:spChg chg="mod">
          <ac:chgData name="Roger Halbheer" userId="a256a7e3-d8e1-4cbe-a365-586ae11378d1" providerId="ADAL" clId="{FC5DC06E-B9A1-4220-93B5-A1BD01C4D7F0}" dt="2022-02-17T10:46:32.847" v="43"/>
          <ac:spMkLst>
            <pc:docMk/>
            <pc:sldMk cId="3534043106" sldId="2076136071"/>
            <ac:spMk id="661" creationId="{257CFC5F-F25D-4C47-96C6-A5ADB352DB8D}"/>
          </ac:spMkLst>
        </pc:spChg>
        <pc:spChg chg="mod">
          <ac:chgData name="Roger Halbheer" userId="a256a7e3-d8e1-4cbe-a365-586ae11378d1" providerId="ADAL" clId="{FC5DC06E-B9A1-4220-93B5-A1BD01C4D7F0}" dt="2022-02-17T10:46:32.847" v="43"/>
          <ac:spMkLst>
            <pc:docMk/>
            <pc:sldMk cId="3534043106" sldId="2076136071"/>
            <ac:spMk id="662" creationId="{D58CB7C1-73DD-4ED1-87EB-A23E044950F1}"/>
          </ac:spMkLst>
        </pc:spChg>
        <pc:spChg chg="mod">
          <ac:chgData name="Roger Halbheer" userId="a256a7e3-d8e1-4cbe-a365-586ae11378d1" providerId="ADAL" clId="{FC5DC06E-B9A1-4220-93B5-A1BD01C4D7F0}" dt="2022-02-17T10:46:32.847" v="43"/>
          <ac:spMkLst>
            <pc:docMk/>
            <pc:sldMk cId="3534043106" sldId="2076136071"/>
            <ac:spMk id="663" creationId="{51D89D1E-04A3-4868-9508-E9E4912ACC5C}"/>
          </ac:spMkLst>
        </pc:spChg>
        <pc:spChg chg="add mod">
          <ac:chgData name="Roger Halbheer" userId="a256a7e3-d8e1-4cbe-a365-586ae11378d1" providerId="ADAL" clId="{FC5DC06E-B9A1-4220-93B5-A1BD01C4D7F0}" dt="2022-02-17T10:46:32.847" v="43"/>
          <ac:spMkLst>
            <pc:docMk/>
            <pc:sldMk cId="3534043106" sldId="2076136071"/>
            <ac:spMk id="666" creationId="{B1C3DC8B-5A60-4C71-97CD-35CED2DDBF46}"/>
          </ac:spMkLst>
        </pc:spChg>
        <pc:spChg chg="add mod">
          <ac:chgData name="Roger Halbheer" userId="a256a7e3-d8e1-4cbe-a365-586ae11378d1" providerId="ADAL" clId="{FC5DC06E-B9A1-4220-93B5-A1BD01C4D7F0}" dt="2022-02-17T10:46:32.847" v="43"/>
          <ac:spMkLst>
            <pc:docMk/>
            <pc:sldMk cId="3534043106" sldId="2076136071"/>
            <ac:spMk id="669" creationId="{EAA14D20-1D28-4024-A20B-F57F6FC98E7A}"/>
          </ac:spMkLst>
        </pc:spChg>
        <pc:spChg chg="mod">
          <ac:chgData name="Roger Halbheer" userId="a256a7e3-d8e1-4cbe-a365-586ae11378d1" providerId="ADAL" clId="{FC5DC06E-B9A1-4220-93B5-A1BD01C4D7F0}" dt="2022-02-17T10:46:32.847" v="43"/>
          <ac:spMkLst>
            <pc:docMk/>
            <pc:sldMk cId="3534043106" sldId="2076136071"/>
            <ac:spMk id="671" creationId="{C23E7264-CD18-4562-9E24-01CD860AF412}"/>
          </ac:spMkLst>
        </pc:spChg>
        <pc:spChg chg="add mod">
          <ac:chgData name="Roger Halbheer" userId="a256a7e3-d8e1-4cbe-a365-586ae11378d1" providerId="ADAL" clId="{FC5DC06E-B9A1-4220-93B5-A1BD01C4D7F0}" dt="2022-02-17T10:46:32.847" v="43"/>
          <ac:spMkLst>
            <pc:docMk/>
            <pc:sldMk cId="3534043106" sldId="2076136071"/>
            <ac:spMk id="673" creationId="{07FF4EE6-16C9-4AC5-B261-F3AA07727C8B}"/>
          </ac:spMkLst>
        </pc:spChg>
        <pc:spChg chg="add mod">
          <ac:chgData name="Roger Halbheer" userId="a256a7e3-d8e1-4cbe-a365-586ae11378d1" providerId="ADAL" clId="{FC5DC06E-B9A1-4220-93B5-A1BD01C4D7F0}" dt="2022-02-17T10:46:32.847" v="43"/>
          <ac:spMkLst>
            <pc:docMk/>
            <pc:sldMk cId="3534043106" sldId="2076136071"/>
            <ac:spMk id="674" creationId="{81915898-A4BA-4DB8-B5D8-852D54F5470D}"/>
          </ac:spMkLst>
        </pc:spChg>
        <pc:spChg chg="add mod">
          <ac:chgData name="Roger Halbheer" userId="a256a7e3-d8e1-4cbe-a365-586ae11378d1" providerId="ADAL" clId="{FC5DC06E-B9A1-4220-93B5-A1BD01C4D7F0}" dt="2022-02-17T10:46:32.847" v="43"/>
          <ac:spMkLst>
            <pc:docMk/>
            <pc:sldMk cId="3534043106" sldId="2076136071"/>
            <ac:spMk id="675" creationId="{381070C7-5503-4EFB-B005-52720850F2FD}"/>
          </ac:spMkLst>
        </pc:spChg>
        <pc:spChg chg="add mod">
          <ac:chgData name="Roger Halbheer" userId="a256a7e3-d8e1-4cbe-a365-586ae11378d1" providerId="ADAL" clId="{FC5DC06E-B9A1-4220-93B5-A1BD01C4D7F0}" dt="2022-02-17T10:46:32.847" v="43"/>
          <ac:spMkLst>
            <pc:docMk/>
            <pc:sldMk cId="3534043106" sldId="2076136071"/>
            <ac:spMk id="676" creationId="{C5A996F2-6F13-436C-A2D8-891C8B906876}"/>
          </ac:spMkLst>
        </pc:spChg>
        <pc:grpChg chg="add del mod">
          <ac:chgData name="Roger Halbheer" userId="a256a7e3-d8e1-4cbe-a365-586ae11378d1" providerId="ADAL" clId="{FC5DC06E-B9A1-4220-93B5-A1BD01C4D7F0}" dt="2022-02-17T10:46:32.644" v="42"/>
          <ac:grpSpMkLst>
            <pc:docMk/>
            <pc:sldMk cId="3534043106" sldId="2076136071"/>
            <ac:grpSpMk id="171" creationId="{7FA79DA3-5AFD-4AE8-93D7-B5A75E09767D}"/>
          </ac:grpSpMkLst>
        </pc:grpChg>
        <pc:grpChg chg="del">
          <ac:chgData name="Roger Halbheer" userId="a256a7e3-d8e1-4cbe-a365-586ae11378d1" providerId="ADAL" clId="{FC5DC06E-B9A1-4220-93B5-A1BD01C4D7F0}" dt="2022-02-17T10:46:16.894" v="40" actId="478"/>
          <ac:grpSpMkLst>
            <pc:docMk/>
            <pc:sldMk cId="3534043106" sldId="2076136071"/>
            <ac:grpSpMk id="173" creationId="{B1A1A1E2-A327-458B-A6D7-2837D8524115}"/>
          </ac:grpSpMkLst>
        </pc:grpChg>
        <pc:grpChg chg="mod">
          <ac:chgData name="Roger Halbheer" userId="a256a7e3-d8e1-4cbe-a365-586ae11378d1" providerId="ADAL" clId="{FC5DC06E-B9A1-4220-93B5-A1BD01C4D7F0}" dt="2022-02-17T10:46:29.062" v="41"/>
          <ac:grpSpMkLst>
            <pc:docMk/>
            <pc:sldMk cId="3534043106" sldId="2076136071"/>
            <ac:grpSpMk id="177" creationId="{B4CE6CB7-0F1F-467E-B6FD-B994028D1A48}"/>
          </ac:grpSpMkLst>
        </pc:grpChg>
        <pc:grpChg chg="del">
          <ac:chgData name="Roger Halbheer" userId="a256a7e3-d8e1-4cbe-a365-586ae11378d1" providerId="ADAL" clId="{FC5DC06E-B9A1-4220-93B5-A1BD01C4D7F0}" dt="2022-02-17T10:46:16.894" v="40" actId="478"/>
          <ac:grpSpMkLst>
            <pc:docMk/>
            <pc:sldMk cId="3534043106" sldId="2076136071"/>
            <ac:grpSpMk id="186" creationId="{0449FE83-4F8C-4E69-80E5-85D83553E570}"/>
          </ac:grpSpMkLst>
        </pc:grpChg>
        <pc:grpChg chg="del">
          <ac:chgData name="Roger Halbheer" userId="a256a7e3-d8e1-4cbe-a365-586ae11378d1" providerId="ADAL" clId="{FC5DC06E-B9A1-4220-93B5-A1BD01C4D7F0}" dt="2022-02-17T10:46:16.894" v="40" actId="478"/>
          <ac:grpSpMkLst>
            <pc:docMk/>
            <pc:sldMk cId="3534043106" sldId="2076136071"/>
            <ac:grpSpMk id="195" creationId="{EF6FED05-474F-42C3-AA61-E8A35D843978}"/>
          </ac:grpSpMkLst>
        </pc:grpChg>
        <pc:grpChg chg="add del mod">
          <ac:chgData name="Roger Halbheer" userId="a256a7e3-d8e1-4cbe-a365-586ae11378d1" providerId="ADAL" clId="{FC5DC06E-B9A1-4220-93B5-A1BD01C4D7F0}" dt="2022-02-17T10:46:32.644" v="42"/>
          <ac:grpSpMkLst>
            <pc:docMk/>
            <pc:sldMk cId="3534043106" sldId="2076136071"/>
            <ac:grpSpMk id="203" creationId="{979D3225-EFDB-4D8C-AF5A-4D59E5B7A47D}"/>
          </ac:grpSpMkLst>
        </pc:grpChg>
        <pc:grpChg chg="mod">
          <ac:chgData name="Roger Halbheer" userId="a256a7e3-d8e1-4cbe-a365-586ae11378d1" providerId="ADAL" clId="{FC5DC06E-B9A1-4220-93B5-A1BD01C4D7F0}" dt="2022-02-17T10:46:29.062" v="41"/>
          <ac:grpSpMkLst>
            <pc:docMk/>
            <pc:sldMk cId="3534043106" sldId="2076136071"/>
            <ac:grpSpMk id="205" creationId="{C26CF4DD-D18E-4D14-B5F2-4E76B75CA1B6}"/>
          </ac:grpSpMkLst>
        </pc:grpChg>
        <pc:grpChg chg="mod">
          <ac:chgData name="Roger Halbheer" userId="a256a7e3-d8e1-4cbe-a365-586ae11378d1" providerId="ADAL" clId="{FC5DC06E-B9A1-4220-93B5-A1BD01C4D7F0}" dt="2022-02-17T10:46:29.062" v="41"/>
          <ac:grpSpMkLst>
            <pc:docMk/>
            <pc:sldMk cId="3534043106" sldId="2076136071"/>
            <ac:grpSpMk id="206" creationId="{5824BD7E-A2B1-4A65-8A07-40ECFDD180DD}"/>
          </ac:grpSpMkLst>
        </pc:grpChg>
        <pc:grpChg chg="add del mod">
          <ac:chgData name="Roger Halbheer" userId="a256a7e3-d8e1-4cbe-a365-586ae11378d1" providerId="ADAL" clId="{FC5DC06E-B9A1-4220-93B5-A1BD01C4D7F0}" dt="2022-02-17T10:46:32.644" v="42"/>
          <ac:grpSpMkLst>
            <pc:docMk/>
            <pc:sldMk cId="3534043106" sldId="2076136071"/>
            <ac:grpSpMk id="212" creationId="{287536F2-0C78-47D8-A001-992319E9B790}"/>
          </ac:grpSpMkLst>
        </pc:grpChg>
        <pc:grpChg chg="mod">
          <ac:chgData name="Roger Halbheer" userId="a256a7e3-d8e1-4cbe-a365-586ae11378d1" providerId="ADAL" clId="{FC5DC06E-B9A1-4220-93B5-A1BD01C4D7F0}" dt="2022-02-17T10:46:29.062" v="41"/>
          <ac:grpSpMkLst>
            <pc:docMk/>
            <pc:sldMk cId="3534043106" sldId="2076136071"/>
            <ac:grpSpMk id="214" creationId="{AB8BA9EE-5DDA-4539-AF61-3C3C5C6189CE}"/>
          </ac:grpSpMkLst>
        </pc:grpChg>
        <pc:grpChg chg="mod">
          <ac:chgData name="Roger Halbheer" userId="a256a7e3-d8e1-4cbe-a365-586ae11378d1" providerId="ADAL" clId="{FC5DC06E-B9A1-4220-93B5-A1BD01C4D7F0}" dt="2022-02-17T10:46:29.062" v="41"/>
          <ac:grpSpMkLst>
            <pc:docMk/>
            <pc:sldMk cId="3534043106" sldId="2076136071"/>
            <ac:grpSpMk id="216" creationId="{163BA7E4-9534-411D-820D-2943A67C2F15}"/>
          </ac:grpSpMkLst>
        </pc:grpChg>
        <pc:grpChg chg="del">
          <ac:chgData name="Roger Halbheer" userId="a256a7e3-d8e1-4cbe-a365-586ae11378d1" providerId="ADAL" clId="{FC5DC06E-B9A1-4220-93B5-A1BD01C4D7F0}" dt="2022-02-17T10:46:16.894" v="40" actId="478"/>
          <ac:grpSpMkLst>
            <pc:docMk/>
            <pc:sldMk cId="3534043106" sldId="2076136071"/>
            <ac:grpSpMk id="246" creationId="{70F9E98F-6FA3-4F8A-A4A1-823C3495BEA3}"/>
          </ac:grpSpMkLst>
        </pc:grpChg>
        <pc:grpChg chg="add del mod">
          <ac:chgData name="Roger Halbheer" userId="a256a7e3-d8e1-4cbe-a365-586ae11378d1" providerId="ADAL" clId="{FC5DC06E-B9A1-4220-93B5-A1BD01C4D7F0}" dt="2022-02-17T10:46:32.644" v="42"/>
          <ac:grpSpMkLst>
            <pc:docMk/>
            <pc:sldMk cId="3534043106" sldId="2076136071"/>
            <ac:grpSpMk id="253" creationId="{0C0E4E2A-9C20-40B1-867D-C04E097DDB7D}"/>
          </ac:grpSpMkLst>
        </pc:grpChg>
        <pc:grpChg chg="mod">
          <ac:chgData name="Roger Halbheer" userId="a256a7e3-d8e1-4cbe-a365-586ae11378d1" providerId="ADAL" clId="{FC5DC06E-B9A1-4220-93B5-A1BD01C4D7F0}" dt="2022-02-17T10:46:29.062" v="41"/>
          <ac:grpSpMkLst>
            <pc:docMk/>
            <pc:sldMk cId="3534043106" sldId="2076136071"/>
            <ac:grpSpMk id="254" creationId="{866E7509-B4F8-4F87-A113-93EB15E483CB}"/>
          </ac:grpSpMkLst>
        </pc:grpChg>
        <pc:grpChg chg="mod">
          <ac:chgData name="Roger Halbheer" userId="a256a7e3-d8e1-4cbe-a365-586ae11378d1" providerId="ADAL" clId="{FC5DC06E-B9A1-4220-93B5-A1BD01C4D7F0}" dt="2022-02-17T10:46:29.062" v="41"/>
          <ac:grpSpMkLst>
            <pc:docMk/>
            <pc:sldMk cId="3534043106" sldId="2076136071"/>
            <ac:grpSpMk id="257" creationId="{6CFEAA91-9BB9-4F3F-A2FF-40B07059EEBF}"/>
          </ac:grpSpMkLst>
        </pc:grpChg>
        <pc:grpChg chg="mod">
          <ac:chgData name="Roger Halbheer" userId="a256a7e3-d8e1-4cbe-a365-586ae11378d1" providerId="ADAL" clId="{FC5DC06E-B9A1-4220-93B5-A1BD01C4D7F0}" dt="2022-02-17T10:46:29.062" v="41"/>
          <ac:grpSpMkLst>
            <pc:docMk/>
            <pc:sldMk cId="3534043106" sldId="2076136071"/>
            <ac:grpSpMk id="258" creationId="{CA39702E-648E-4566-9B7B-060E3B7C8DD5}"/>
          </ac:grpSpMkLst>
        </pc:grpChg>
        <pc:grpChg chg="add del mod">
          <ac:chgData name="Roger Halbheer" userId="a256a7e3-d8e1-4cbe-a365-586ae11378d1" providerId="ADAL" clId="{FC5DC06E-B9A1-4220-93B5-A1BD01C4D7F0}" dt="2022-02-17T10:46:32.644" v="42"/>
          <ac:grpSpMkLst>
            <pc:docMk/>
            <pc:sldMk cId="3534043106" sldId="2076136071"/>
            <ac:grpSpMk id="268" creationId="{A161BD9A-6753-4EFD-AE9D-F09ECE0B4ED8}"/>
          </ac:grpSpMkLst>
        </pc:grpChg>
        <pc:grpChg chg="mod">
          <ac:chgData name="Roger Halbheer" userId="a256a7e3-d8e1-4cbe-a365-586ae11378d1" providerId="ADAL" clId="{FC5DC06E-B9A1-4220-93B5-A1BD01C4D7F0}" dt="2022-02-17T10:46:29.062" v="41"/>
          <ac:grpSpMkLst>
            <pc:docMk/>
            <pc:sldMk cId="3534043106" sldId="2076136071"/>
            <ac:grpSpMk id="270" creationId="{4656C2A8-AE08-4408-9723-6CCB3BC9D8CA}"/>
          </ac:grpSpMkLst>
        </pc:grpChg>
        <pc:grpChg chg="mod">
          <ac:chgData name="Roger Halbheer" userId="a256a7e3-d8e1-4cbe-a365-586ae11378d1" providerId="ADAL" clId="{FC5DC06E-B9A1-4220-93B5-A1BD01C4D7F0}" dt="2022-02-17T10:46:29.062" v="41"/>
          <ac:grpSpMkLst>
            <pc:docMk/>
            <pc:sldMk cId="3534043106" sldId="2076136071"/>
            <ac:grpSpMk id="271" creationId="{7AC6F3EB-729C-4A49-A8ED-8A35074A934D}"/>
          </ac:grpSpMkLst>
        </pc:grpChg>
        <pc:grpChg chg="add del mod">
          <ac:chgData name="Roger Halbheer" userId="a256a7e3-d8e1-4cbe-a365-586ae11378d1" providerId="ADAL" clId="{FC5DC06E-B9A1-4220-93B5-A1BD01C4D7F0}" dt="2022-02-17T10:46:32.644" v="42"/>
          <ac:grpSpMkLst>
            <pc:docMk/>
            <pc:sldMk cId="3534043106" sldId="2076136071"/>
            <ac:grpSpMk id="278" creationId="{95B61E17-4459-4557-AADA-D7292C03B977}"/>
          </ac:grpSpMkLst>
        </pc:grpChg>
        <pc:grpChg chg="add del mod">
          <ac:chgData name="Roger Halbheer" userId="a256a7e3-d8e1-4cbe-a365-586ae11378d1" providerId="ADAL" clId="{FC5DC06E-B9A1-4220-93B5-A1BD01C4D7F0}" dt="2022-02-17T10:46:32.644" v="42"/>
          <ac:grpSpMkLst>
            <pc:docMk/>
            <pc:sldMk cId="3534043106" sldId="2076136071"/>
            <ac:grpSpMk id="282" creationId="{DC3FFAC5-8109-43D5-AF9D-E3A40A8E7B65}"/>
          </ac:grpSpMkLst>
        </pc:grpChg>
        <pc:grpChg chg="mod">
          <ac:chgData name="Roger Halbheer" userId="a256a7e3-d8e1-4cbe-a365-586ae11378d1" providerId="ADAL" clId="{FC5DC06E-B9A1-4220-93B5-A1BD01C4D7F0}" dt="2022-02-17T10:46:29.062" v="41"/>
          <ac:grpSpMkLst>
            <pc:docMk/>
            <pc:sldMk cId="3534043106" sldId="2076136071"/>
            <ac:grpSpMk id="288" creationId="{EAE20D33-AC88-4879-AC5F-98658933C16C}"/>
          </ac:grpSpMkLst>
        </pc:grpChg>
        <pc:grpChg chg="del">
          <ac:chgData name="Roger Halbheer" userId="a256a7e3-d8e1-4cbe-a365-586ae11378d1" providerId="ADAL" clId="{FC5DC06E-B9A1-4220-93B5-A1BD01C4D7F0}" dt="2022-02-17T10:46:16.894" v="40" actId="478"/>
          <ac:grpSpMkLst>
            <pc:docMk/>
            <pc:sldMk cId="3534043106" sldId="2076136071"/>
            <ac:grpSpMk id="303" creationId="{3D4BF328-92A0-481D-91FF-B6666DE80045}"/>
          </ac:grpSpMkLst>
        </pc:grpChg>
        <pc:grpChg chg="del">
          <ac:chgData name="Roger Halbheer" userId="a256a7e3-d8e1-4cbe-a365-586ae11378d1" providerId="ADAL" clId="{FC5DC06E-B9A1-4220-93B5-A1BD01C4D7F0}" dt="2022-02-17T10:46:16.894" v="40" actId="478"/>
          <ac:grpSpMkLst>
            <pc:docMk/>
            <pc:sldMk cId="3534043106" sldId="2076136071"/>
            <ac:grpSpMk id="313" creationId="{E18C7AC5-F32F-4CEB-8D27-7EA925CCE60D}"/>
          </ac:grpSpMkLst>
        </pc:grpChg>
        <pc:grpChg chg="del">
          <ac:chgData name="Roger Halbheer" userId="a256a7e3-d8e1-4cbe-a365-586ae11378d1" providerId="ADAL" clId="{FC5DC06E-B9A1-4220-93B5-A1BD01C4D7F0}" dt="2022-02-17T10:46:16.894" v="40" actId="478"/>
          <ac:grpSpMkLst>
            <pc:docMk/>
            <pc:sldMk cId="3534043106" sldId="2076136071"/>
            <ac:grpSpMk id="317" creationId="{67B334FC-8C68-4A3C-BDA2-BE4FCA4DEE9D}"/>
          </ac:grpSpMkLst>
        </pc:grpChg>
        <pc:grpChg chg="del">
          <ac:chgData name="Roger Halbheer" userId="a256a7e3-d8e1-4cbe-a365-586ae11378d1" providerId="ADAL" clId="{FC5DC06E-B9A1-4220-93B5-A1BD01C4D7F0}" dt="2022-02-17T10:46:16.894" v="40" actId="478"/>
          <ac:grpSpMkLst>
            <pc:docMk/>
            <pc:sldMk cId="3534043106" sldId="2076136071"/>
            <ac:grpSpMk id="341" creationId="{9C387228-352F-49DB-817F-9BA16B41E936}"/>
          </ac:grpSpMkLst>
        </pc:grpChg>
        <pc:grpChg chg="del">
          <ac:chgData name="Roger Halbheer" userId="a256a7e3-d8e1-4cbe-a365-586ae11378d1" providerId="ADAL" clId="{FC5DC06E-B9A1-4220-93B5-A1BD01C4D7F0}" dt="2022-02-17T10:46:16.894" v="40" actId="478"/>
          <ac:grpSpMkLst>
            <pc:docMk/>
            <pc:sldMk cId="3534043106" sldId="2076136071"/>
            <ac:grpSpMk id="391" creationId="{5F291D35-E4D1-4A16-96A4-B5BBC4713D76}"/>
          </ac:grpSpMkLst>
        </pc:grpChg>
        <pc:grpChg chg="del">
          <ac:chgData name="Roger Halbheer" userId="a256a7e3-d8e1-4cbe-a365-586ae11378d1" providerId="ADAL" clId="{FC5DC06E-B9A1-4220-93B5-A1BD01C4D7F0}" dt="2022-02-17T10:46:16.894" v="40" actId="478"/>
          <ac:grpSpMkLst>
            <pc:docMk/>
            <pc:sldMk cId="3534043106" sldId="2076136071"/>
            <ac:grpSpMk id="398" creationId="{21C62615-38BF-471D-8BC6-EBB51FE73B85}"/>
          </ac:grpSpMkLst>
        </pc:grpChg>
        <pc:grpChg chg="del">
          <ac:chgData name="Roger Halbheer" userId="a256a7e3-d8e1-4cbe-a365-586ae11378d1" providerId="ADAL" clId="{FC5DC06E-B9A1-4220-93B5-A1BD01C4D7F0}" dt="2022-02-17T10:46:16.894" v="40" actId="478"/>
          <ac:grpSpMkLst>
            <pc:docMk/>
            <pc:sldMk cId="3534043106" sldId="2076136071"/>
            <ac:grpSpMk id="402" creationId="{D8FD7EE1-31DE-4B73-893E-8A8DD2AC1057}"/>
          </ac:grpSpMkLst>
        </pc:grpChg>
        <pc:grpChg chg="add del mod">
          <ac:chgData name="Roger Halbheer" userId="a256a7e3-d8e1-4cbe-a365-586ae11378d1" providerId="ADAL" clId="{FC5DC06E-B9A1-4220-93B5-A1BD01C4D7F0}" dt="2022-02-17T10:46:32.644" v="42"/>
          <ac:grpSpMkLst>
            <pc:docMk/>
            <pc:sldMk cId="3534043106" sldId="2076136071"/>
            <ac:grpSpMk id="430" creationId="{CB391406-50A9-4D3C-91ED-D6555F33EC5F}"/>
          </ac:grpSpMkLst>
        </pc:grpChg>
        <pc:grpChg chg="mod">
          <ac:chgData name="Roger Halbheer" userId="a256a7e3-d8e1-4cbe-a365-586ae11378d1" providerId="ADAL" clId="{FC5DC06E-B9A1-4220-93B5-A1BD01C4D7F0}" dt="2022-02-17T10:46:29.062" v="41"/>
          <ac:grpSpMkLst>
            <pc:docMk/>
            <pc:sldMk cId="3534043106" sldId="2076136071"/>
            <ac:grpSpMk id="431" creationId="{0C6FB70D-C5D4-45B5-A62A-DA5C69B13C8E}"/>
          </ac:grpSpMkLst>
        </pc:grpChg>
        <pc:grpChg chg="mod">
          <ac:chgData name="Roger Halbheer" userId="a256a7e3-d8e1-4cbe-a365-586ae11378d1" providerId="ADAL" clId="{FC5DC06E-B9A1-4220-93B5-A1BD01C4D7F0}" dt="2022-02-17T10:46:29.062" v="41"/>
          <ac:grpSpMkLst>
            <pc:docMk/>
            <pc:sldMk cId="3534043106" sldId="2076136071"/>
            <ac:grpSpMk id="432" creationId="{480A2D39-83F8-4249-A85E-2621F47DB56A}"/>
          </ac:grpSpMkLst>
        </pc:grpChg>
        <pc:grpChg chg="mod">
          <ac:chgData name="Roger Halbheer" userId="a256a7e3-d8e1-4cbe-a365-586ae11378d1" providerId="ADAL" clId="{FC5DC06E-B9A1-4220-93B5-A1BD01C4D7F0}" dt="2022-02-17T10:46:29.062" v="41"/>
          <ac:grpSpMkLst>
            <pc:docMk/>
            <pc:sldMk cId="3534043106" sldId="2076136071"/>
            <ac:grpSpMk id="433" creationId="{FCC2518C-DC0E-4109-8619-AC559BB18C57}"/>
          </ac:grpSpMkLst>
        </pc:grpChg>
        <pc:grpChg chg="mod">
          <ac:chgData name="Roger Halbheer" userId="a256a7e3-d8e1-4cbe-a365-586ae11378d1" providerId="ADAL" clId="{FC5DC06E-B9A1-4220-93B5-A1BD01C4D7F0}" dt="2022-02-17T10:46:29.062" v="41"/>
          <ac:grpSpMkLst>
            <pc:docMk/>
            <pc:sldMk cId="3534043106" sldId="2076136071"/>
            <ac:grpSpMk id="434" creationId="{584E230C-4862-46CB-AA42-14F89144DA5D}"/>
          </ac:grpSpMkLst>
        </pc:grpChg>
        <pc:grpChg chg="mod">
          <ac:chgData name="Roger Halbheer" userId="a256a7e3-d8e1-4cbe-a365-586ae11378d1" providerId="ADAL" clId="{FC5DC06E-B9A1-4220-93B5-A1BD01C4D7F0}" dt="2022-02-17T10:46:29.062" v="41"/>
          <ac:grpSpMkLst>
            <pc:docMk/>
            <pc:sldMk cId="3534043106" sldId="2076136071"/>
            <ac:grpSpMk id="435" creationId="{4A9BA706-C2AE-4A1D-9405-DC6965C1896A}"/>
          </ac:grpSpMkLst>
        </pc:grpChg>
        <pc:grpChg chg="mod">
          <ac:chgData name="Roger Halbheer" userId="a256a7e3-d8e1-4cbe-a365-586ae11378d1" providerId="ADAL" clId="{FC5DC06E-B9A1-4220-93B5-A1BD01C4D7F0}" dt="2022-02-17T10:46:29.062" v="41"/>
          <ac:grpSpMkLst>
            <pc:docMk/>
            <pc:sldMk cId="3534043106" sldId="2076136071"/>
            <ac:grpSpMk id="436" creationId="{B24A5AD0-D06E-4B09-9A5B-996AAD4859FB}"/>
          </ac:grpSpMkLst>
        </pc:grpChg>
        <pc:grpChg chg="mod">
          <ac:chgData name="Roger Halbheer" userId="a256a7e3-d8e1-4cbe-a365-586ae11378d1" providerId="ADAL" clId="{FC5DC06E-B9A1-4220-93B5-A1BD01C4D7F0}" dt="2022-02-17T10:46:29.062" v="41"/>
          <ac:grpSpMkLst>
            <pc:docMk/>
            <pc:sldMk cId="3534043106" sldId="2076136071"/>
            <ac:grpSpMk id="441" creationId="{E1B3C4A6-320A-4F31-9772-26FBA46B8B4A}"/>
          </ac:grpSpMkLst>
        </pc:grpChg>
        <pc:grpChg chg="mod">
          <ac:chgData name="Roger Halbheer" userId="a256a7e3-d8e1-4cbe-a365-586ae11378d1" providerId="ADAL" clId="{FC5DC06E-B9A1-4220-93B5-A1BD01C4D7F0}" dt="2022-02-17T10:46:29.062" v="41"/>
          <ac:grpSpMkLst>
            <pc:docMk/>
            <pc:sldMk cId="3534043106" sldId="2076136071"/>
            <ac:grpSpMk id="447" creationId="{CD562835-CE57-4754-B375-99EA93BD6517}"/>
          </ac:grpSpMkLst>
        </pc:grpChg>
        <pc:grpChg chg="mod">
          <ac:chgData name="Roger Halbheer" userId="a256a7e3-d8e1-4cbe-a365-586ae11378d1" providerId="ADAL" clId="{FC5DC06E-B9A1-4220-93B5-A1BD01C4D7F0}" dt="2022-02-17T10:46:29.062" v="41"/>
          <ac:grpSpMkLst>
            <pc:docMk/>
            <pc:sldMk cId="3534043106" sldId="2076136071"/>
            <ac:grpSpMk id="459" creationId="{5B6AAC64-5089-4487-AE95-A37806BA1744}"/>
          </ac:grpSpMkLst>
        </pc:grpChg>
        <pc:grpChg chg="mod">
          <ac:chgData name="Roger Halbheer" userId="a256a7e3-d8e1-4cbe-a365-586ae11378d1" providerId="ADAL" clId="{FC5DC06E-B9A1-4220-93B5-A1BD01C4D7F0}" dt="2022-02-17T10:46:29.062" v="41"/>
          <ac:grpSpMkLst>
            <pc:docMk/>
            <pc:sldMk cId="3534043106" sldId="2076136071"/>
            <ac:grpSpMk id="465" creationId="{27289AA7-8C84-4CD2-8F31-9A2A72FC55E5}"/>
          </ac:grpSpMkLst>
        </pc:grpChg>
        <pc:grpChg chg="mod">
          <ac:chgData name="Roger Halbheer" userId="a256a7e3-d8e1-4cbe-a365-586ae11378d1" providerId="ADAL" clId="{FC5DC06E-B9A1-4220-93B5-A1BD01C4D7F0}" dt="2022-02-17T10:46:29.062" v="41"/>
          <ac:grpSpMkLst>
            <pc:docMk/>
            <pc:sldMk cId="3534043106" sldId="2076136071"/>
            <ac:grpSpMk id="467" creationId="{657EF0F9-8D68-477A-8C8D-F7665015A955}"/>
          </ac:grpSpMkLst>
        </pc:grpChg>
        <pc:grpChg chg="add del mod">
          <ac:chgData name="Roger Halbheer" userId="a256a7e3-d8e1-4cbe-a365-586ae11378d1" providerId="ADAL" clId="{FC5DC06E-B9A1-4220-93B5-A1BD01C4D7F0}" dt="2022-02-17T10:46:32.644" v="42"/>
          <ac:grpSpMkLst>
            <pc:docMk/>
            <pc:sldMk cId="3534043106" sldId="2076136071"/>
            <ac:grpSpMk id="473" creationId="{9E989FFA-BCA2-4E5C-8C07-6EC0CDF6204A}"/>
          </ac:grpSpMkLst>
        </pc:grpChg>
        <pc:grpChg chg="mod">
          <ac:chgData name="Roger Halbheer" userId="a256a7e3-d8e1-4cbe-a365-586ae11378d1" providerId="ADAL" clId="{FC5DC06E-B9A1-4220-93B5-A1BD01C4D7F0}" dt="2022-02-17T10:46:29.062" v="41"/>
          <ac:grpSpMkLst>
            <pc:docMk/>
            <pc:sldMk cId="3534043106" sldId="2076136071"/>
            <ac:grpSpMk id="475" creationId="{88FF867E-7C75-4D34-A7A9-8007855645E9}"/>
          </ac:grpSpMkLst>
        </pc:grpChg>
        <pc:grpChg chg="mod">
          <ac:chgData name="Roger Halbheer" userId="a256a7e3-d8e1-4cbe-a365-586ae11378d1" providerId="ADAL" clId="{FC5DC06E-B9A1-4220-93B5-A1BD01C4D7F0}" dt="2022-02-17T10:46:29.062" v="41"/>
          <ac:grpSpMkLst>
            <pc:docMk/>
            <pc:sldMk cId="3534043106" sldId="2076136071"/>
            <ac:grpSpMk id="477" creationId="{0A96492C-3F13-4A3A-9250-B8166454DED7}"/>
          </ac:grpSpMkLst>
        </pc:grpChg>
        <pc:grpChg chg="add del mod">
          <ac:chgData name="Roger Halbheer" userId="a256a7e3-d8e1-4cbe-a365-586ae11378d1" providerId="ADAL" clId="{FC5DC06E-B9A1-4220-93B5-A1BD01C4D7F0}" dt="2022-02-17T10:46:32.644" v="42"/>
          <ac:grpSpMkLst>
            <pc:docMk/>
            <pc:sldMk cId="3534043106" sldId="2076136071"/>
            <ac:grpSpMk id="480" creationId="{8D340B84-866A-4F22-82DB-3DA3BEB9A2AA}"/>
          </ac:grpSpMkLst>
        </pc:grpChg>
        <pc:grpChg chg="add del mod">
          <ac:chgData name="Roger Halbheer" userId="a256a7e3-d8e1-4cbe-a365-586ae11378d1" providerId="ADAL" clId="{FC5DC06E-B9A1-4220-93B5-A1BD01C4D7F0}" dt="2022-02-17T10:46:32.644" v="42"/>
          <ac:grpSpMkLst>
            <pc:docMk/>
            <pc:sldMk cId="3534043106" sldId="2076136071"/>
            <ac:grpSpMk id="484" creationId="{B50CFD9A-E472-4AE7-AD92-36CBFB1A100C}"/>
          </ac:grpSpMkLst>
        </pc:grpChg>
        <pc:grpChg chg="mod">
          <ac:chgData name="Roger Halbheer" userId="a256a7e3-d8e1-4cbe-a365-586ae11378d1" providerId="ADAL" clId="{FC5DC06E-B9A1-4220-93B5-A1BD01C4D7F0}" dt="2022-02-17T10:46:29.062" v="41"/>
          <ac:grpSpMkLst>
            <pc:docMk/>
            <pc:sldMk cId="3534043106" sldId="2076136071"/>
            <ac:grpSpMk id="487" creationId="{0C11A868-863C-4A34-8EB7-1E1586F51AA8}"/>
          </ac:grpSpMkLst>
        </pc:grpChg>
        <pc:grpChg chg="add del mod">
          <ac:chgData name="Roger Halbheer" userId="a256a7e3-d8e1-4cbe-a365-586ae11378d1" providerId="ADAL" clId="{FC5DC06E-B9A1-4220-93B5-A1BD01C4D7F0}" dt="2022-02-17T10:46:32.644" v="42"/>
          <ac:grpSpMkLst>
            <pc:docMk/>
            <pc:sldMk cId="3534043106" sldId="2076136071"/>
            <ac:grpSpMk id="498" creationId="{C186E4C5-3B82-4FA5-A518-AC1A5E389FA2}"/>
          </ac:grpSpMkLst>
        </pc:grpChg>
        <pc:grpChg chg="add mod">
          <ac:chgData name="Roger Halbheer" userId="a256a7e3-d8e1-4cbe-a365-586ae11378d1" providerId="ADAL" clId="{FC5DC06E-B9A1-4220-93B5-A1BD01C4D7F0}" dt="2022-02-17T10:46:32.847" v="43"/>
          <ac:grpSpMkLst>
            <pc:docMk/>
            <pc:sldMk cId="3534043106" sldId="2076136071"/>
            <ac:grpSpMk id="507" creationId="{22482FEF-C1F3-4AC7-816E-30455B86572A}"/>
          </ac:grpSpMkLst>
        </pc:grpChg>
        <pc:grpChg chg="mod">
          <ac:chgData name="Roger Halbheer" userId="a256a7e3-d8e1-4cbe-a365-586ae11378d1" providerId="ADAL" clId="{FC5DC06E-B9A1-4220-93B5-A1BD01C4D7F0}" dt="2022-02-17T10:46:32.847" v="43"/>
          <ac:grpSpMkLst>
            <pc:docMk/>
            <pc:sldMk cId="3534043106" sldId="2076136071"/>
            <ac:grpSpMk id="509" creationId="{C7A756BB-3C65-4E19-98A6-58DBA9F63C6F}"/>
          </ac:grpSpMkLst>
        </pc:grpChg>
        <pc:grpChg chg="add mod">
          <ac:chgData name="Roger Halbheer" userId="a256a7e3-d8e1-4cbe-a365-586ae11378d1" providerId="ADAL" clId="{FC5DC06E-B9A1-4220-93B5-A1BD01C4D7F0}" dt="2022-02-17T10:46:32.847" v="43"/>
          <ac:grpSpMkLst>
            <pc:docMk/>
            <pc:sldMk cId="3534043106" sldId="2076136071"/>
            <ac:grpSpMk id="518" creationId="{181F2504-F544-43EC-A233-3F0D5B5E120D}"/>
          </ac:grpSpMkLst>
        </pc:grpChg>
        <pc:grpChg chg="mod">
          <ac:chgData name="Roger Halbheer" userId="a256a7e3-d8e1-4cbe-a365-586ae11378d1" providerId="ADAL" clId="{FC5DC06E-B9A1-4220-93B5-A1BD01C4D7F0}" dt="2022-02-17T10:46:32.847" v="43"/>
          <ac:grpSpMkLst>
            <pc:docMk/>
            <pc:sldMk cId="3534043106" sldId="2076136071"/>
            <ac:grpSpMk id="520" creationId="{14336118-E1F8-4E46-9360-8070563F391A}"/>
          </ac:grpSpMkLst>
        </pc:grpChg>
        <pc:grpChg chg="mod">
          <ac:chgData name="Roger Halbheer" userId="a256a7e3-d8e1-4cbe-a365-586ae11378d1" providerId="ADAL" clId="{FC5DC06E-B9A1-4220-93B5-A1BD01C4D7F0}" dt="2022-02-17T10:46:32.847" v="43"/>
          <ac:grpSpMkLst>
            <pc:docMk/>
            <pc:sldMk cId="3534043106" sldId="2076136071"/>
            <ac:grpSpMk id="521" creationId="{AA08FA55-092F-4EC5-97ED-776C66AC28BC}"/>
          </ac:grpSpMkLst>
        </pc:grpChg>
        <pc:grpChg chg="add mod">
          <ac:chgData name="Roger Halbheer" userId="a256a7e3-d8e1-4cbe-a365-586ae11378d1" providerId="ADAL" clId="{FC5DC06E-B9A1-4220-93B5-A1BD01C4D7F0}" dt="2022-02-17T10:46:32.847" v="43"/>
          <ac:grpSpMkLst>
            <pc:docMk/>
            <pc:sldMk cId="3534043106" sldId="2076136071"/>
            <ac:grpSpMk id="527" creationId="{DC38953F-CD8C-4899-B45C-F8BD6488FF9D}"/>
          </ac:grpSpMkLst>
        </pc:grpChg>
        <pc:grpChg chg="mod">
          <ac:chgData name="Roger Halbheer" userId="a256a7e3-d8e1-4cbe-a365-586ae11378d1" providerId="ADAL" clId="{FC5DC06E-B9A1-4220-93B5-A1BD01C4D7F0}" dt="2022-02-17T10:46:32.847" v="43"/>
          <ac:grpSpMkLst>
            <pc:docMk/>
            <pc:sldMk cId="3534043106" sldId="2076136071"/>
            <ac:grpSpMk id="529" creationId="{8D2D6B0E-FC48-4DAA-9E62-2D9E0A96A7BD}"/>
          </ac:grpSpMkLst>
        </pc:grpChg>
        <pc:grpChg chg="mod">
          <ac:chgData name="Roger Halbheer" userId="a256a7e3-d8e1-4cbe-a365-586ae11378d1" providerId="ADAL" clId="{FC5DC06E-B9A1-4220-93B5-A1BD01C4D7F0}" dt="2022-02-17T10:46:32.847" v="43"/>
          <ac:grpSpMkLst>
            <pc:docMk/>
            <pc:sldMk cId="3534043106" sldId="2076136071"/>
            <ac:grpSpMk id="530" creationId="{47CB67EA-7CE8-4751-9ACF-C77FD8752C14}"/>
          </ac:grpSpMkLst>
        </pc:grpChg>
        <pc:grpChg chg="add mod">
          <ac:chgData name="Roger Halbheer" userId="a256a7e3-d8e1-4cbe-a365-586ae11378d1" providerId="ADAL" clId="{FC5DC06E-B9A1-4220-93B5-A1BD01C4D7F0}" dt="2022-02-17T10:46:32.847" v="43"/>
          <ac:grpSpMkLst>
            <pc:docMk/>
            <pc:sldMk cId="3534043106" sldId="2076136071"/>
            <ac:grpSpMk id="547" creationId="{4AF1F2F7-FBA5-4096-99AF-D2F53FE7F464}"/>
          </ac:grpSpMkLst>
        </pc:grpChg>
        <pc:grpChg chg="mod">
          <ac:chgData name="Roger Halbheer" userId="a256a7e3-d8e1-4cbe-a365-586ae11378d1" providerId="ADAL" clId="{FC5DC06E-B9A1-4220-93B5-A1BD01C4D7F0}" dt="2022-02-17T10:46:32.847" v="43"/>
          <ac:grpSpMkLst>
            <pc:docMk/>
            <pc:sldMk cId="3534043106" sldId="2076136071"/>
            <ac:grpSpMk id="548" creationId="{D8EBD64E-8636-4C32-89D3-8FD54783DFE8}"/>
          </ac:grpSpMkLst>
        </pc:grpChg>
        <pc:grpChg chg="mod">
          <ac:chgData name="Roger Halbheer" userId="a256a7e3-d8e1-4cbe-a365-586ae11378d1" providerId="ADAL" clId="{FC5DC06E-B9A1-4220-93B5-A1BD01C4D7F0}" dt="2022-02-17T10:46:32.847" v="43"/>
          <ac:grpSpMkLst>
            <pc:docMk/>
            <pc:sldMk cId="3534043106" sldId="2076136071"/>
            <ac:grpSpMk id="551" creationId="{1D06B43E-F3A9-475D-90DD-32F96F8166D6}"/>
          </ac:grpSpMkLst>
        </pc:grpChg>
        <pc:grpChg chg="mod">
          <ac:chgData name="Roger Halbheer" userId="a256a7e3-d8e1-4cbe-a365-586ae11378d1" providerId="ADAL" clId="{FC5DC06E-B9A1-4220-93B5-A1BD01C4D7F0}" dt="2022-02-17T10:46:32.847" v="43"/>
          <ac:grpSpMkLst>
            <pc:docMk/>
            <pc:sldMk cId="3534043106" sldId="2076136071"/>
            <ac:grpSpMk id="552" creationId="{7A537539-A56E-4235-AB3E-DD81A0BE6454}"/>
          </ac:grpSpMkLst>
        </pc:grpChg>
        <pc:grpChg chg="add mod">
          <ac:chgData name="Roger Halbheer" userId="a256a7e3-d8e1-4cbe-a365-586ae11378d1" providerId="ADAL" clId="{FC5DC06E-B9A1-4220-93B5-A1BD01C4D7F0}" dt="2022-02-17T10:46:32.847" v="43"/>
          <ac:grpSpMkLst>
            <pc:docMk/>
            <pc:sldMk cId="3534043106" sldId="2076136071"/>
            <ac:grpSpMk id="558" creationId="{A8031616-E3A3-4A84-A7E9-4A955919E62C}"/>
          </ac:grpSpMkLst>
        </pc:grpChg>
        <pc:grpChg chg="mod">
          <ac:chgData name="Roger Halbheer" userId="a256a7e3-d8e1-4cbe-a365-586ae11378d1" providerId="ADAL" clId="{FC5DC06E-B9A1-4220-93B5-A1BD01C4D7F0}" dt="2022-02-17T10:46:32.847" v="43"/>
          <ac:grpSpMkLst>
            <pc:docMk/>
            <pc:sldMk cId="3534043106" sldId="2076136071"/>
            <ac:grpSpMk id="560" creationId="{1AACD3F8-1DE4-4DE5-A3F9-2D5B3E472643}"/>
          </ac:grpSpMkLst>
        </pc:grpChg>
        <pc:grpChg chg="mod">
          <ac:chgData name="Roger Halbheer" userId="a256a7e3-d8e1-4cbe-a365-586ae11378d1" providerId="ADAL" clId="{FC5DC06E-B9A1-4220-93B5-A1BD01C4D7F0}" dt="2022-02-17T10:46:32.847" v="43"/>
          <ac:grpSpMkLst>
            <pc:docMk/>
            <pc:sldMk cId="3534043106" sldId="2076136071"/>
            <ac:grpSpMk id="561" creationId="{C7DF5BC9-6C39-41A6-8E34-F2F5F0C51ED3}"/>
          </ac:grpSpMkLst>
        </pc:grpChg>
        <pc:grpChg chg="add mod">
          <ac:chgData name="Roger Halbheer" userId="a256a7e3-d8e1-4cbe-a365-586ae11378d1" providerId="ADAL" clId="{FC5DC06E-B9A1-4220-93B5-A1BD01C4D7F0}" dt="2022-02-17T10:46:32.847" v="43"/>
          <ac:grpSpMkLst>
            <pc:docMk/>
            <pc:sldMk cId="3534043106" sldId="2076136071"/>
            <ac:grpSpMk id="568" creationId="{2E2CF071-4BB6-4C9C-9F3E-3CFFA3D96FB2}"/>
          </ac:grpSpMkLst>
        </pc:grpChg>
        <pc:grpChg chg="add mod">
          <ac:chgData name="Roger Halbheer" userId="a256a7e3-d8e1-4cbe-a365-586ae11378d1" providerId="ADAL" clId="{FC5DC06E-B9A1-4220-93B5-A1BD01C4D7F0}" dt="2022-02-17T10:46:32.847" v="43"/>
          <ac:grpSpMkLst>
            <pc:docMk/>
            <pc:sldMk cId="3534043106" sldId="2076136071"/>
            <ac:grpSpMk id="572" creationId="{AF879244-B65B-4BA8-98E0-CC2809458622}"/>
          </ac:grpSpMkLst>
        </pc:grpChg>
        <pc:grpChg chg="mod">
          <ac:chgData name="Roger Halbheer" userId="a256a7e3-d8e1-4cbe-a365-586ae11378d1" providerId="ADAL" clId="{FC5DC06E-B9A1-4220-93B5-A1BD01C4D7F0}" dt="2022-02-17T10:46:32.847" v="43"/>
          <ac:grpSpMkLst>
            <pc:docMk/>
            <pc:sldMk cId="3534043106" sldId="2076136071"/>
            <ac:grpSpMk id="578" creationId="{6711BD6C-E08A-47E5-9DE8-55E55220338E}"/>
          </ac:grpSpMkLst>
        </pc:grpChg>
        <pc:grpChg chg="add mod">
          <ac:chgData name="Roger Halbheer" userId="a256a7e3-d8e1-4cbe-a365-586ae11378d1" providerId="ADAL" clId="{FC5DC06E-B9A1-4220-93B5-A1BD01C4D7F0}" dt="2022-02-17T10:46:32.847" v="43"/>
          <ac:grpSpMkLst>
            <pc:docMk/>
            <pc:sldMk cId="3534043106" sldId="2076136071"/>
            <ac:grpSpMk id="602" creationId="{25C7C021-E87D-449E-B02A-CC882E34DB1B}"/>
          </ac:grpSpMkLst>
        </pc:grpChg>
        <pc:grpChg chg="mod">
          <ac:chgData name="Roger Halbheer" userId="a256a7e3-d8e1-4cbe-a365-586ae11378d1" providerId="ADAL" clId="{FC5DC06E-B9A1-4220-93B5-A1BD01C4D7F0}" dt="2022-02-17T10:46:32.847" v="43"/>
          <ac:grpSpMkLst>
            <pc:docMk/>
            <pc:sldMk cId="3534043106" sldId="2076136071"/>
            <ac:grpSpMk id="603" creationId="{00BBCD3C-C46E-4B48-A78F-3DBC57DC88B9}"/>
          </ac:grpSpMkLst>
        </pc:grpChg>
        <pc:grpChg chg="mod">
          <ac:chgData name="Roger Halbheer" userId="a256a7e3-d8e1-4cbe-a365-586ae11378d1" providerId="ADAL" clId="{FC5DC06E-B9A1-4220-93B5-A1BD01C4D7F0}" dt="2022-02-17T10:46:32.847" v="43"/>
          <ac:grpSpMkLst>
            <pc:docMk/>
            <pc:sldMk cId="3534043106" sldId="2076136071"/>
            <ac:grpSpMk id="604" creationId="{EE8C42D8-32A0-470E-B5FD-197500FB9375}"/>
          </ac:grpSpMkLst>
        </pc:grpChg>
        <pc:grpChg chg="mod">
          <ac:chgData name="Roger Halbheer" userId="a256a7e3-d8e1-4cbe-a365-586ae11378d1" providerId="ADAL" clId="{FC5DC06E-B9A1-4220-93B5-A1BD01C4D7F0}" dt="2022-02-17T10:46:32.847" v="43"/>
          <ac:grpSpMkLst>
            <pc:docMk/>
            <pc:sldMk cId="3534043106" sldId="2076136071"/>
            <ac:grpSpMk id="605" creationId="{3AB5DD96-C13D-4B72-BECA-548C2D48AD8F}"/>
          </ac:grpSpMkLst>
        </pc:grpChg>
        <pc:grpChg chg="mod">
          <ac:chgData name="Roger Halbheer" userId="a256a7e3-d8e1-4cbe-a365-586ae11378d1" providerId="ADAL" clId="{FC5DC06E-B9A1-4220-93B5-A1BD01C4D7F0}" dt="2022-02-17T10:46:32.847" v="43"/>
          <ac:grpSpMkLst>
            <pc:docMk/>
            <pc:sldMk cId="3534043106" sldId="2076136071"/>
            <ac:grpSpMk id="606" creationId="{8EE53936-5DE6-4E79-83BE-7783202C8215}"/>
          </ac:grpSpMkLst>
        </pc:grpChg>
        <pc:grpChg chg="mod">
          <ac:chgData name="Roger Halbheer" userId="a256a7e3-d8e1-4cbe-a365-586ae11378d1" providerId="ADAL" clId="{FC5DC06E-B9A1-4220-93B5-A1BD01C4D7F0}" dt="2022-02-17T10:46:32.847" v="43"/>
          <ac:grpSpMkLst>
            <pc:docMk/>
            <pc:sldMk cId="3534043106" sldId="2076136071"/>
            <ac:grpSpMk id="607" creationId="{9391AC67-9005-4A5B-A6F5-82700E5F33B5}"/>
          </ac:grpSpMkLst>
        </pc:grpChg>
        <pc:grpChg chg="mod">
          <ac:chgData name="Roger Halbheer" userId="a256a7e3-d8e1-4cbe-a365-586ae11378d1" providerId="ADAL" clId="{FC5DC06E-B9A1-4220-93B5-A1BD01C4D7F0}" dt="2022-02-17T10:46:32.847" v="43"/>
          <ac:grpSpMkLst>
            <pc:docMk/>
            <pc:sldMk cId="3534043106" sldId="2076136071"/>
            <ac:grpSpMk id="608" creationId="{0F105EBB-51B0-4485-924F-E3E9B2607F2B}"/>
          </ac:grpSpMkLst>
        </pc:grpChg>
        <pc:grpChg chg="mod">
          <ac:chgData name="Roger Halbheer" userId="a256a7e3-d8e1-4cbe-a365-586ae11378d1" providerId="ADAL" clId="{FC5DC06E-B9A1-4220-93B5-A1BD01C4D7F0}" dt="2022-02-17T10:46:32.847" v="43"/>
          <ac:grpSpMkLst>
            <pc:docMk/>
            <pc:sldMk cId="3534043106" sldId="2076136071"/>
            <ac:grpSpMk id="613" creationId="{29213DAE-4BD9-473D-92DE-64B6265B977F}"/>
          </ac:grpSpMkLst>
        </pc:grpChg>
        <pc:grpChg chg="mod">
          <ac:chgData name="Roger Halbheer" userId="a256a7e3-d8e1-4cbe-a365-586ae11378d1" providerId="ADAL" clId="{FC5DC06E-B9A1-4220-93B5-A1BD01C4D7F0}" dt="2022-02-17T10:46:32.847" v="43"/>
          <ac:grpSpMkLst>
            <pc:docMk/>
            <pc:sldMk cId="3534043106" sldId="2076136071"/>
            <ac:grpSpMk id="619" creationId="{3B4AEBF3-E501-4EAF-9323-21C3B5B66A16}"/>
          </ac:grpSpMkLst>
        </pc:grpChg>
        <pc:grpChg chg="mod">
          <ac:chgData name="Roger Halbheer" userId="a256a7e3-d8e1-4cbe-a365-586ae11378d1" providerId="ADAL" clId="{FC5DC06E-B9A1-4220-93B5-A1BD01C4D7F0}" dt="2022-02-17T10:46:32.847" v="43"/>
          <ac:grpSpMkLst>
            <pc:docMk/>
            <pc:sldMk cId="3534043106" sldId="2076136071"/>
            <ac:grpSpMk id="631" creationId="{C51D9A29-8D07-411A-AF93-B2A047A2552E}"/>
          </ac:grpSpMkLst>
        </pc:grpChg>
        <pc:grpChg chg="mod">
          <ac:chgData name="Roger Halbheer" userId="a256a7e3-d8e1-4cbe-a365-586ae11378d1" providerId="ADAL" clId="{FC5DC06E-B9A1-4220-93B5-A1BD01C4D7F0}" dt="2022-02-17T10:46:32.847" v="43"/>
          <ac:grpSpMkLst>
            <pc:docMk/>
            <pc:sldMk cId="3534043106" sldId="2076136071"/>
            <ac:grpSpMk id="637" creationId="{25A2DE1D-10A3-4ABB-A470-7D454B0F5ABA}"/>
          </ac:grpSpMkLst>
        </pc:grpChg>
        <pc:grpChg chg="mod">
          <ac:chgData name="Roger Halbheer" userId="a256a7e3-d8e1-4cbe-a365-586ae11378d1" providerId="ADAL" clId="{FC5DC06E-B9A1-4220-93B5-A1BD01C4D7F0}" dt="2022-02-17T10:46:32.847" v="43"/>
          <ac:grpSpMkLst>
            <pc:docMk/>
            <pc:sldMk cId="3534043106" sldId="2076136071"/>
            <ac:grpSpMk id="639" creationId="{FC8ABBDC-5B1B-4A4A-946D-A6CB82AA52EA}"/>
          </ac:grpSpMkLst>
        </pc:grpChg>
        <pc:grpChg chg="add mod">
          <ac:chgData name="Roger Halbheer" userId="a256a7e3-d8e1-4cbe-a365-586ae11378d1" providerId="ADAL" clId="{FC5DC06E-B9A1-4220-93B5-A1BD01C4D7F0}" dt="2022-02-17T10:46:32.847" v="43"/>
          <ac:grpSpMkLst>
            <pc:docMk/>
            <pc:sldMk cId="3534043106" sldId="2076136071"/>
            <ac:grpSpMk id="645" creationId="{6A9A2667-2373-4136-A299-B8E24D56394E}"/>
          </ac:grpSpMkLst>
        </pc:grpChg>
        <pc:grpChg chg="mod">
          <ac:chgData name="Roger Halbheer" userId="a256a7e3-d8e1-4cbe-a365-586ae11378d1" providerId="ADAL" clId="{FC5DC06E-B9A1-4220-93B5-A1BD01C4D7F0}" dt="2022-02-17T10:46:32.847" v="43"/>
          <ac:grpSpMkLst>
            <pc:docMk/>
            <pc:sldMk cId="3534043106" sldId="2076136071"/>
            <ac:grpSpMk id="647" creationId="{C7CDC538-47AF-46BA-8173-36E1B728FDC0}"/>
          </ac:grpSpMkLst>
        </pc:grpChg>
        <pc:grpChg chg="mod">
          <ac:chgData name="Roger Halbheer" userId="a256a7e3-d8e1-4cbe-a365-586ae11378d1" providerId="ADAL" clId="{FC5DC06E-B9A1-4220-93B5-A1BD01C4D7F0}" dt="2022-02-17T10:46:32.847" v="43"/>
          <ac:grpSpMkLst>
            <pc:docMk/>
            <pc:sldMk cId="3534043106" sldId="2076136071"/>
            <ac:grpSpMk id="649" creationId="{3F40AD8D-02E8-444C-B056-EF3DA6D58EFE}"/>
          </ac:grpSpMkLst>
        </pc:grpChg>
        <pc:grpChg chg="add mod">
          <ac:chgData name="Roger Halbheer" userId="a256a7e3-d8e1-4cbe-a365-586ae11378d1" providerId="ADAL" clId="{FC5DC06E-B9A1-4220-93B5-A1BD01C4D7F0}" dt="2022-02-17T10:46:32.847" v="43"/>
          <ac:grpSpMkLst>
            <pc:docMk/>
            <pc:sldMk cId="3534043106" sldId="2076136071"/>
            <ac:grpSpMk id="652" creationId="{654E8B41-778F-418A-B2E5-11F63DD6BB97}"/>
          </ac:grpSpMkLst>
        </pc:grpChg>
        <pc:grpChg chg="add mod">
          <ac:chgData name="Roger Halbheer" userId="a256a7e3-d8e1-4cbe-a365-586ae11378d1" providerId="ADAL" clId="{FC5DC06E-B9A1-4220-93B5-A1BD01C4D7F0}" dt="2022-02-17T10:46:32.847" v="43"/>
          <ac:grpSpMkLst>
            <pc:docMk/>
            <pc:sldMk cId="3534043106" sldId="2076136071"/>
            <ac:grpSpMk id="656" creationId="{4FAB9527-C6B4-4825-8B0B-120E1701A250}"/>
          </ac:grpSpMkLst>
        </pc:grpChg>
        <pc:grpChg chg="mod">
          <ac:chgData name="Roger Halbheer" userId="a256a7e3-d8e1-4cbe-a365-586ae11378d1" providerId="ADAL" clId="{FC5DC06E-B9A1-4220-93B5-A1BD01C4D7F0}" dt="2022-02-17T10:46:32.847" v="43"/>
          <ac:grpSpMkLst>
            <pc:docMk/>
            <pc:sldMk cId="3534043106" sldId="2076136071"/>
            <ac:grpSpMk id="659" creationId="{5D21BAD3-D902-4D8D-A95D-6AFA2EA2CB20}"/>
          </ac:grpSpMkLst>
        </pc:grpChg>
        <pc:grpChg chg="add mod">
          <ac:chgData name="Roger Halbheer" userId="a256a7e3-d8e1-4cbe-a365-586ae11378d1" providerId="ADAL" clId="{FC5DC06E-B9A1-4220-93B5-A1BD01C4D7F0}" dt="2022-02-17T10:46:32.847" v="43"/>
          <ac:grpSpMkLst>
            <pc:docMk/>
            <pc:sldMk cId="3534043106" sldId="2076136071"/>
            <ac:grpSpMk id="670" creationId="{9583BE1E-BE26-43CD-A323-C54339E1BA5F}"/>
          </ac:grpSpMkLst>
        </pc:grpChg>
        <pc:picChg chg="del">
          <ac:chgData name="Roger Halbheer" userId="a256a7e3-d8e1-4cbe-a365-586ae11378d1" providerId="ADAL" clId="{FC5DC06E-B9A1-4220-93B5-A1BD01C4D7F0}" dt="2022-02-17T10:46:16.894" v="40" actId="478"/>
          <ac:picMkLst>
            <pc:docMk/>
            <pc:sldMk cId="3534043106" sldId="2076136071"/>
            <ac:picMk id="185" creationId="{C708FE09-D823-46F2-9815-83B90D93D8CE}"/>
          </ac:picMkLst>
        </pc:picChg>
        <pc:picChg chg="add del mod">
          <ac:chgData name="Roger Halbheer" userId="a256a7e3-d8e1-4cbe-a365-586ae11378d1" providerId="ADAL" clId="{FC5DC06E-B9A1-4220-93B5-A1BD01C4D7F0}" dt="2022-02-17T10:46:32.644" v="42"/>
          <ac:picMkLst>
            <pc:docMk/>
            <pc:sldMk cId="3534043106" sldId="2076136071"/>
            <ac:picMk id="202" creationId="{3724EADF-4053-43E4-A51F-E5F3B02A8624}"/>
          </ac:picMkLst>
        </pc:picChg>
        <pc:picChg chg="mod">
          <ac:chgData name="Roger Halbheer" userId="a256a7e3-d8e1-4cbe-a365-586ae11378d1" providerId="ADAL" clId="{FC5DC06E-B9A1-4220-93B5-A1BD01C4D7F0}" dt="2022-02-17T10:46:29.062" v="41"/>
          <ac:picMkLst>
            <pc:docMk/>
            <pc:sldMk cId="3534043106" sldId="2076136071"/>
            <ac:picMk id="204" creationId="{C9E59FD2-B5F6-4A90-80F7-B8435ECCD101}"/>
          </ac:picMkLst>
        </pc:picChg>
        <pc:picChg chg="mod">
          <ac:chgData name="Roger Halbheer" userId="a256a7e3-d8e1-4cbe-a365-586ae11378d1" providerId="ADAL" clId="{FC5DC06E-B9A1-4220-93B5-A1BD01C4D7F0}" dt="2022-02-17T10:46:29.062" v="41"/>
          <ac:picMkLst>
            <pc:docMk/>
            <pc:sldMk cId="3534043106" sldId="2076136071"/>
            <ac:picMk id="208" creationId="{3A76A431-00DB-4C9A-90D9-B3798D20E688}"/>
          </ac:picMkLst>
        </pc:picChg>
        <pc:picChg chg="mod">
          <ac:chgData name="Roger Halbheer" userId="a256a7e3-d8e1-4cbe-a365-586ae11378d1" providerId="ADAL" clId="{FC5DC06E-B9A1-4220-93B5-A1BD01C4D7F0}" dt="2022-02-17T10:46:29.062" v="41"/>
          <ac:picMkLst>
            <pc:docMk/>
            <pc:sldMk cId="3534043106" sldId="2076136071"/>
            <ac:picMk id="213" creationId="{7F09E678-44B7-4643-983A-6DB32D5562F4}"/>
          </ac:picMkLst>
        </pc:picChg>
        <pc:picChg chg="mod">
          <ac:chgData name="Roger Halbheer" userId="a256a7e3-d8e1-4cbe-a365-586ae11378d1" providerId="ADAL" clId="{FC5DC06E-B9A1-4220-93B5-A1BD01C4D7F0}" dt="2022-02-17T10:46:29.062" v="41"/>
          <ac:picMkLst>
            <pc:docMk/>
            <pc:sldMk cId="3534043106" sldId="2076136071"/>
            <ac:picMk id="218" creationId="{58636CF2-690D-4182-BD0D-EF817A2AEECE}"/>
          </ac:picMkLst>
        </pc:picChg>
        <pc:picChg chg="mod">
          <ac:chgData name="Roger Halbheer" userId="a256a7e3-d8e1-4cbe-a365-586ae11378d1" providerId="ADAL" clId="{FC5DC06E-B9A1-4220-93B5-A1BD01C4D7F0}" dt="2022-02-17T10:46:29.062" v="41"/>
          <ac:picMkLst>
            <pc:docMk/>
            <pc:sldMk cId="3534043106" sldId="2076136071"/>
            <ac:picMk id="256" creationId="{E91D355C-A0A0-4D0F-9834-AFA9FDEC3498}"/>
          </ac:picMkLst>
        </pc:picChg>
        <pc:picChg chg="mod">
          <ac:chgData name="Roger Halbheer" userId="a256a7e3-d8e1-4cbe-a365-586ae11378d1" providerId="ADAL" clId="{FC5DC06E-B9A1-4220-93B5-A1BD01C4D7F0}" dt="2022-02-17T10:46:29.062" v="41"/>
          <ac:picMkLst>
            <pc:docMk/>
            <pc:sldMk cId="3534043106" sldId="2076136071"/>
            <ac:picMk id="260" creationId="{55A145E9-4C75-44CF-A39E-051CBD576106}"/>
          </ac:picMkLst>
        </pc:picChg>
        <pc:picChg chg="mod">
          <ac:chgData name="Roger Halbheer" userId="a256a7e3-d8e1-4cbe-a365-586ae11378d1" providerId="ADAL" clId="{FC5DC06E-B9A1-4220-93B5-A1BD01C4D7F0}" dt="2022-02-17T10:46:29.062" v="41"/>
          <ac:picMkLst>
            <pc:docMk/>
            <pc:sldMk cId="3534043106" sldId="2076136071"/>
            <ac:picMk id="284" creationId="{53688C88-E407-44B1-962F-2EC690021D22}"/>
          </ac:picMkLst>
        </pc:picChg>
        <pc:picChg chg="mod">
          <ac:chgData name="Roger Halbheer" userId="a256a7e3-d8e1-4cbe-a365-586ae11378d1" providerId="ADAL" clId="{FC5DC06E-B9A1-4220-93B5-A1BD01C4D7F0}" dt="2022-02-17T10:46:29.062" v="41"/>
          <ac:picMkLst>
            <pc:docMk/>
            <pc:sldMk cId="3534043106" sldId="2076136071"/>
            <ac:picMk id="285" creationId="{4B9C83CF-E818-48B9-AD63-71DC8D35AF1A}"/>
          </ac:picMkLst>
        </pc:picChg>
        <pc:picChg chg="mod">
          <ac:chgData name="Roger Halbheer" userId="a256a7e3-d8e1-4cbe-a365-586ae11378d1" providerId="ADAL" clId="{FC5DC06E-B9A1-4220-93B5-A1BD01C4D7F0}" dt="2022-02-17T10:46:29.062" v="41"/>
          <ac:picMkLst>
            <pc:docMk/>
            <pc:sldMk cId="3534043106" sldId="2076136071"/>
            <ac:picMk id="286" creationId="{F4E68B34-7078-4F2C-98B1-7DC4578A75B5}"/>
          </ac:picMkLst>
        </pc:picChg>
        <pc:picChg chg="mod">
          <ac:chgData name="Roger Halbheer" userId="a256a7e3-d8e1-4cbe-a365-586ae11378d1" providerId="ADAL" clId="{FC5DC06E-B9A1-4220-93B5-A1BD01C4D7F0}" dt="2022-02-17T10:46:29.062" v="41"/>
          <ac:picMkLst>
            <pc:docMk/>
            <pc:sldMk cId="3534043106" sldId="2076136071"/>
            <ac:picMk id="287" creationId="{9E02CAE8-9D84-4883-897F-C3CBBF00861D}"/>
          </ac:picMkLst>
        </pc:picChg>
        <pc:picChg chg="mod">
          <ac:chgData name="Roger Halbheer" userId="a256a7e3-d8e1-4cbe-a365-586ae11378d1" providerId="ADAL" clId="{FC5DC06E-B9A1-4220-93B5-A1BD01C4D7F0}" dt="2022-02-17T10:46:29.062" v="41"/>
          <ac:picMkLst>
            <pc:docMk/>
            <pc:sldMk cId="3534043106" sldId="2076136071"/>
            <ac:picMk id="289" creationId="{D90A0345-8FBC-419B-AD95-AC2092C14D65}"/>
          </ac:picMkLst>
        </pc:picChg>
        <pc:picChg chg="mod">
          <ac:chgData name="Roger Halbheer" userId="a256a7e3-d8e1-4cbe-a365-586ae11378d1" providerId="ADAL" clId="{FC5DC06E-B9A1-4220-93B5-A1BD01C4D7F0}" dt="2022-02-17T10:46:29.062" v="41"/>
          <ac:picMkLst>
            <pc:docMk/>
            <pc:sldMk cId="3534043106" sldId="2076136071"/>
            <ac:picMk id="290" creationId="{DB2A0D65-77C5-4D8D-8046-33482319D3BF}"/>
          </ac:picMkLst>
        </pc:picChg>
        <pc:picChg chg="mod">
          <ac:chgData name="Roger Halbheer" userId="a256a7e3-d8e1-4cbe-a365-586ae11378d1" providerId="ADAL" clId="{FC5DC06E-B9A1-4220-93B5-A1BD01C4D7F0}" dt="2022-02-17T10:46:29.062" v="41"/>
          <ac:picMkLst>
            <pc:docMk/>
            <pc:sldMk cId="3534043106" sldId="2076136071"/>
            <ac:picMk id="291" creationId="{06EB70B3-510D-4B93-BD81-D209B3B154F1}"/>
          </ac:picMkLst>
        </pc:picChg>
        <pc:picChg chg="mod">
          <ac:chgData name="Roger Halbheer" userId="a256a7e3-d8e1-4cbe-a365-586ae11378d1" providerId="ADAL" clId="{FC5DC06E-B9A1-4220-93B5-A1BD01C4D7F0}" dt="2022-02-17T10:46:29.062" v="41"/>
          <ac:picMkLst>
            <pc:docMk/>
            <pc:sldMk cId="3534043106" sldId="2076136071"/>
            <ac:picMk id="292" creationId="{F83EE450-FA14-4849-8982-1153DB640D84}"/>
          </ac:picMkLst>
        </pc:picChg>
        <pc:picChg chg="del">
          <ac:chgData name="Roger Halbheer" userId="a256a7e3-d8e1-4cbe-a365-586ae11378d1" providerId="ADAL" clId="{FC5DC06E-B9A1-4220-93B5-A1BD01C4D7F0}" dt="2022-02-17T10:46:16.894" v="40" actId="478"/>
          <ac:picMkLst>
            <pc:docMk/>
            <pc:sldMk cId="3534043106" sldId="2076136071"/>
            <ac:picMk id="340" creationId="{AFF68161-3491-4A23-AFFF-2D47E9EBDE11}"/>
          </ac:picMkLst>
        </pc:picChg>
        <pc:picChg chg="del">
          <ac:chgData name="Roger Halbheer" userId="a256a7e3-d8e1-4cbe-a365-586ae11378d1" providerId="ADAL" clId="{FC5DC06E-B9A1-4220-93B5-A1BD01C4D7F0}" dt="2022-02-17T10:46:16.894" v="40" actId="478"/>
          <ac:picMkLst>
            <pc:docMk/>
            <pc:sldMk cId="3534043106" sldId="2076136071"/>
            <ac:picMk id="389" creationId="{2CEA920C-D9CD-45BF-A1F0-517539826C3D}"/>
          </ac:picMkLst>
        </pc:picChg>
        <pc:picChg chg="del">
          <ac:chgData name="Roger Halbheer" userId="a256a7e3-d8e1-4cbe-a365-586ae11378d1" providerId="ADAL" clId="{FC5DC06E-B9A1-4220-93B5-A1BD01C4D7F0}" dt="2022-02-17T10:46:16.894" v="40" actId="478"/>
          <ac:picMkLst>
            <pc:docMk/>
            <pc:sldMk cId="3534043106" sldId="2076136071"/>
            <ac:picMk id="390" creationId="{BE47229C-7C76-4958-8B07-8A0D0438DC3E}"/>
          </ac:picMkLst>
        </pc:picChg>
        <pc:picChg chg="add del mod">
          <ac:chgData name="Roger Halbheer" userId="a256a7e3-d8e1-4cbe-a365-586ae11378d1" providerId="ADAL" clId="{FC5DC06E-B9A1-4220-93B5-A1BD01C4D7F0}" dt="2022-02-17T10:46:32.644" v="42"/>
          <ac:picMkLst>
            <pc:docMk/>
            <pc:sldMk cId="3534043106" sldId="2076136071"/>
            <ac:picMk id="423" creationId="{4EF8E501-3FCF-4714-BAA1-01FFF6C1C2CD}"/>
          </ac:picMkLst>
        </pc:picChg>
        <pc:picChg chg="add del mod">
          <ac:chgData name="Roger Halbheer" userId="a256a7e3-d8e1-4cbe-a365-586ae11378d1" providerId="ADAL" clId="{FC5DC06E-B9A1-4220-93B5-A1BD01C4D7F0}" dt="2022-02-17T10:46:32.644" v="42"/>
          <ac:picMkLst>
            <pc:docMk/>
            <pc:sldMk cId="3534043106" sldId="2076136071"/>
            <ac:picMk id="424" creationId="{0D72BCDE-5B5E-4088-9E39-69DE70533181}"/>
          </ac:picMkLst>
        </pc:picChg>
        <pc:picChg chg="mod">
          <ac:chgData name="Roger Halbheer" userId="a256a7e3-d8e1-4cbe-a365-586ae11378d1" providerId="ADAL" clId="{FC5DC06E-B9A1-4220-93B5-A1BD01C4D7F0}" dt="2022-02-17T10:46:29.062" v="41"/>
          <ac:picMkLst>
            <pc:docMk/>
            <pc:sldMk cId="3534043106" sldId="2076136071"/>
            <ac:picMk id="472" creationId="{11184781-D6EA-4302-A0C6-76A8F407BD69}"/>
          </ac:picMkLst>
        </pc:picChg>
        <pc:picChg chg="mod">
          <ac:chgData name="Roger Halbheer" userId="a256a7e3-d8e1-4cbe-a365-586ae11378d1" providerId="ADAL" clId="{FC5DC06E-B9A1-4220-93B5-A1BD01C4D7F0}" dt="2022-02-17T10:46:29.062" v="41"/>
          <ac:picMkLst>
            <pc:docMk/>
            <pc:sldMk cId="3534043106" sldId="2076136071"/>
            <ac:picMk id="483" creationId="{6A82D1AA-3266-4EB9-8DFB-D46A750C7D06}"/>
          </ac:picMkLst>
        </pc:picChg>
        <pc:picChg chg="add del mod">
          <ac:chgData name="Roger Halbheer" userId="a256a7e3-d8e1-4cbe-a365-586ae11378d1" providerId="ADAL" clId="{FC5DC06E-B9A1-4220-93B5-A1BD01C4D7F0}" dt="2022-02-17T10:46:32.644" v="42"/>
          <ac:picMkLst>
            <pc:docMk/>
            <pc:sldMk cId="3534043106" sldId="2076136071"/>
            <ac:picMk id="493" creationId="{783F90F6-1E3C-4D74-9B3A-47F33FE020B4}"/>
          </ac:picMkLst>
        </pc:picChg>
        <pc:picChg chg="add del mod">
          <ac:chgData name="Roger Halbheer" userId="a256a7e3-d8e1-4cbe-a365-586ae11378d1" providerId="ADAL" clId="{FC5DC06E-B9A1-4220-93B5-A1BD01C4D7F0}" dt="2022-02-17T10:46:32.644" v="42"/>
          <ac:picMkLst>
            <pc:docMk/>
            <pc:sldMk cId="3534043106" sldId="2076136071"/>
            <ac:picMk id="496" creationId="{49F4BFB1-FF85-4B90-8388-5A26D8EB777F}"/>
          </ac:picMkLst>
        </pc:picChg>
        <pc:picChg chg="mod">
          <ac:chgData name="Roger Halbheer" userId="a256a7e3-d8e1-4cbe-a365-586ae11378d1" providerId="ADAL" clId="{FC5DC06E-B9A1-4220-93B5-A1BD01C4D7F0}" dt="2022-02-17T10:46:29.062" v="41"/>
          <ac:picMkLst>
            <pc:docMk/>
            <pc:sldMk cId="3534043106" sldId="2076136071"/>
            <ac:picMk id="500" creationId="{BD59CCD3-BC0E-4799-BAD4-C43FB5D20EB0}"/>
          </ac:picMkLst>
        </pc:picChg>
        <pc:picChg chg="add mod">
          <ac:chgData name="Roger Halbheer" userId="a256a7e3-d8e1-4cbe-a365-586ae11378d1" providerId="ADAL" clId="{FC5DC06E-B9A1-4220-93B5-A1BD01C4D7F0}" dt="2022-02-17T10:46:32.847" v="43"/>
          <ac:picMkLst>
            <pc:docMk/>
            <pc:sldMk cId="3534043106" sldId="2076136071"/>
            <ac:picMk id="517" creationId="{3B7CB3B7-BE3B-491D-BB80-4319E15172D2}"/>
          </ac:picMkLst>
        </pc:picChg>
        <pc:picChg chg="mod">
          <ac:chgData name="Roger Halbheer" userId="a256a7e3-d8e1-4cbe-a365-586ae11378d1" providerId="ADAL" clId="{FC5DC06E-B9A1-4220-93B5-A1BD01C4D7F0}" dt="2022-02-17T10:46:32.847" v="43"/>
          <ac:picMkLst>
            <pc:docMk/>
            <pc:sldMk cId="3534043106" sldId="2076136071"/>
            <ac:picMk id="519" creationId="{42026EFF-805A-4270-B277-7C396CD40DAE}"/>
          </ac:picMkLst>
        </pc:picChg>
        <pc:picChg chg="mod">
          <ac:chgData name="Roger Halbheer" userId="a256a7e3-d8e1-4cbe-a365-586ae11378d1" providerId="ADAL" clId="{FC5DC06E-B9A1-4220-93B5-A1BD01C4D7F0}" dt="2022-02-17T10:46:32.847" v="43"/>
          <ac:picMkLst>
            <pc:docMk/>
            <pc:sldMk cId="3534043106" sldId="2076136071"/>
            <ac:picMk id="523" creationId="{D8E2F965-6414-4EC5-A9C7-48AD0DFA1690}"/>
          </ac:picMkLst>
        </pc:picChg>
        <pc:picChg chg="mod">
          <ac:chgData name="Roger Halbheer" userId="a256a7e3-d8e1-4cbe-a365-586ae11378d1" providerId="ADAL" clId="{FC5DC06E-B9A1-4220-93B5-A1BD01C4D7F0}" dt="2022-02-17T10:46:32.847" v="43"/>
          <ac:picMkLst>
            <pc:docMk/>
            <pc:sldMk cId="3534043106" sldId="2076136071"/>
            <ac:picMk id="528" creationId="{25E199CF-131F-4368-97D7-483B8476AC30}"/>
          </ac:picMkLst>
        </pc:picChg>
        <pc:picChg chg="mod">
          <ac:chgData name="Roger Halbheer" userId="a256a7e3-d8e1-4cbe-a365-586ae11378d1" providerId="ADAL" clId="{FC5DC06E-B9A1-4220-93B5-A1BD01C4D7F0}" dt="2022-02-17T10:46:32.847" v="43"/>
          <ac:picMkLst>
            <pc:docMk/>
            <pc:sldMk cId="3534043106" sldId="2076136071"/>
            <ac:picMk id="532" creationId="{6BA3BCBF-D0C2-45CA-91F0-22D9143DD64A}"/>
          </ac:picMkLst>
        </pc:picChg>
        <pc:picChg chg="mod">
          <ac:chgData name="Roger Halbheer" userId="a256a7e3-d8e1-4cbe-a365-586ae11378d1" providerId="ADAL" clId="{FC5DC06E-B9A1-4220-93B5-A1BD01C4D7F0}" dt="2022-02-17T10:46:32.847" v="43"/>
          <ac:picMkLst>
            <pc:docMk/>
            <pc:sldMk cId="3534043106" sldId="2076136071"/>
            <ac:picMk id="550" creationId="{B51E4041-A103-44A4-9116-CFF254294BD2}"/>
          </ac:picMkLst>
        </pc:picChg>
        <pc:picChg chg="mod">
          <ac:chgData name="Roger Halbheer" userId="a256a7e3-d8e1-4cbe-a365-586ae11378d1" providerId="ADAL" clId="{FC5DC06E-B9A1-4220-93B5-A1BD01C4D7F0}" dt="2022-02-17T10:46:32.847" v="43"/>
          <ac:picMkLst>
            <pc:docMk/>
            <pc:sldMk cId="3534043106" sldId="2076136071"/>
            <ac:picMk id="554" creationId="{A6DE719D-7692-471F-BABA-C66415A99FD8}"/>
          </ac:picMkLst>
        </pc:picChg>
        <pc:picChg chg="mod">
          <ac:chgData name="Roger Halbheer" userId="a256a7e3-d8e1-4cbe-a365-586ae11378d1" providerId="ADAL" clId="{FC5DC06E-B9A1-4220-93B5-A1BD01C4D7F0}" dt="2022-02-17T10:46:32.847" v="43"/>
          <ac:picMkLst>
            <pc:docMk/>
            <pc:sldMk cId="3534043106" sldId="2076136071"/>
            <ac:picMk id="574" creationId="{35F8B8C1-F170-4F61-98A4-A52F14C0BD84}"/>
          </ac:picMkLst>
        </pc:picChg>
        <pc:picChg chg="mod">
          <ac:chgData name="Roger Halbheer" userId="a256a7e3-d8e1-4cbe-a365-586ae11378d1" providerId="ADAL" clId="{FC5DC06E-B9A1-4220-93B5-A1BD01C4D7F0}" dt="2022-02-17T10:46:32.847" v="43"/>
          <ac:picMkLst>
            <pc:docMk/>
            <pc:sldMk cId="3534043106" sldId="2076136071"/>
            <ac:picMk id="575" creationId="{38DFDF8C-9F63-4C2E-8700-110ED3D97851}"/>
          </ac:picMkLst>
        </pc:picChg>
        <pc:picChg chg="mod">
          <ac:chgData name="Roger Halbheer" userId="a256a7e3-d8e1-4cbe-a365-586ae11378d1" providerId="ADAL" clId="{FC5DC06E-B9A1-4220-93B5-A1BD01C4D7F0}" dt="2022-02-17T10:46:32.847" v="43"/>
          <ac:picMkLst>
            <pc:docMk/>
            <pc:sldMk cId="3534043106" sldId="2076136071"/>
            <ac:picMk id="576" creationId="{81BC8D5C-B17A-4161-9FB5-A07C24D1063D}"/>
          </ac:picMkLst>
        </pc:picChg>
        <pc:picChg chg="mod">
          <ac:chgData name="Roger Halbheer" userId="a256a7e3-d8e1-4cbe-a365-586ae11378d1" providerId="ADAL" clId="{FC5DC06E-B9A1-4220-93B5-A1BD01C4D7F0}" dt="2022-02-17T10:46:32.847" v="43"/>
          <ac:picMkLst>
            <pc:docMk/>
            <pc:sldMk cId="3534043106" sldId="2076136071"/>
            <ac:picMk id="577" creationId="{443D2BDC-06D2-4CBA-8D81-5C60A19C97EB}"/>
          </ac:picMkLst>
        </pc:picChg>
        <pc:picChg chg="mod">
          <ac:chgData name="Roger Halbheer" userId="a256a7e3-d8e1-4cbe-a365-586ae11378d1" providerId="ADAL" clId="{FC5DC06E-B9A1-4220-93B5-A1BD01C4D7F0}" dt="2022-02-17T10:46:32.847" v="43"/>
          <ac:picMkLst>
            <pc:docMk/>
            <pc:sldMk cId="3534043106" sldId="2076136071"/>
            <ac:picMk id="579" creationId="{F0142E83-38AF-4087-9DBC-D5900C82F5AE}"/>
          </ac:picMkLst>
        </pc:picChg>
        <pc:picChg chg="mod">
          <ac:chgData name="Roger Halbheer" userId="a256a7e3-d8e1-4cbe-a365-586ae11378d1" providerId="ADAL" clId="{FC5DC06E-B9A1-4220-93B5-A1BD01C4D7F0}" dt="2022-02-17T10:46:32.847" v="43"/>
          <ac:picMkLst>
            <pc:docMk/>
            <pc:sldMk cId="3534043106" sldId="2076136071"/>
            <ac:picMk id="580" creationId="{510D663B-2FB1-4D5D-8236-A395691F71E8}"/>
          </ac:picMkLst>
        </pc:picChg>
        <pc:picChg chg="mod">
          <ac:chgData name="Roger Halbheer" userId="a256a7e3-d8e1-4cbe-a365-586ae11378d1" providerId="ADAL" clId="{FC5DC06E-B9A1-4220-93B5-A1BD01C4D7F0}" dt="2022-02-17T10:46:32.847" v="43"/>
          <ac:picMkLst>
            <pc:docMk/>
            <pc:sldMk cId="3534043106" sldId="2076136071"/>
            <ac:picMk id="581" creationId="{C5FC7530-95EC-4C77-9A4C-5FE6F133D498}"/>
          </ac:picMkLst>
        </pc:picChg>
        <pc:picChg chg="mod">
          <ac:chgData name="Roger Halbheer" userId="a256a7e3-d8e1-4cbe-a365-586ae11378d1" providerId="ADAL" clId="{FC5DC06E-B9A1-4220-93B5-A1BD01C4D7F0}" dt="2022-02-17T10:46:32.847" v="43"/>
          <ac:picMkLst>
            <pc:docMk/>
            <pc:sldMk cId="3534043106" sldId="2076136071"/>
            <ac:picMk id="582" creationId="{B3115B79-CB85-4476-A5BE-B14D4EC94C2C}"/>
          </ac:picMkLst>
        </pc:picChg>
        <pc:picChg chg="add mod">
          <ac:chgData name="Roger Halbheer" userId="a256a7e3-d8e1-4cbe-a365-586ae11378d1" providerId="ADAL" clId="{FC5DC06E-B9A1-4220-93B5-A1BD01C4D7F0}" dt="2022-02-17T10:46:32.847" v="43"/>
          <ac:picMkLst>
            <pc:docMk/>
            <pc:sldMk cId="3534043106" sldId="2076136071"/>
            <ac:picMk id="595" creationId="{192AA8BA-FE86-4A26-B698-64B22D96E556}"/>
          </ac:picMkLst>
        </pc:picChg>
        <pc:picChg chg="add mod">
          <ac:chgData name="Roger Halbheer" userId="a256a7e3-d8e1-4cbe-a365-586ae11378d1" providerId="ADAL" clId="{FC5DC06E-B9A1-4220-93B5-A1BD01C4D7F0}" dt="2022-02-17T10:46:32.847" v="43"/>
          <ac:picMkLst>
            <pc:docMk/>
            <pc:sldMk cId="3534043106" sldId="2076136071"/>
            <ac:picMk id="596" creationId="{A0F9BB05-E135-4526-9A17-8AC3DCB2E367}"/>
          </ac:picMkLst>
        </pc:picChg>
        <pc:picChg chg="mod">
          <ac:chgData name="Roger Halbheer" userId="a256a7e3-d8e1-4cbe-a365-586ae11378d1" providerId="ADAL" clId="{FC5DC06E-B9A1-4220-93B5-A1BD01C4D7F0}" dt="2022-02-17T10:46:32.847" v="43"/>
          <ac:picMkLst>
            <pc:docMk/>
            <pc:sldMk cId="3534043106" sldId="2076136071"/>
            <ac:picMk id="644" creationId="{64953006-0851-46A1-B2C5-D276443511F8}"/>
          </ac:picMkLst>
        </pc:picChg>
        <pc:picChg chg="mod">
          <ac:chgData name="Roger Halbheer" userId="a256a7e3-d8e1-4cbe-a365-586ae11378d1" providerId="ADAL" clId="{FC5DC06E-B9A1-4220-93B5-A1BD01C4D7F0}" dt="2022-02-17T10:46:32.847" v="43"/>
          <ac:picMkLst>
            <pc:docMk/>
            <pc:sldMk cId="3534043106" sldId="2076136071"/>
            <ac:picMk id="655" creationId="{BDBB562A-7977-482F-A247-4D7BFA63BC7C}"/>
          </ac:picMkLst>
        </pc:picChg>
        <pc:picChg chg="add mod">
          <ac:chgData name="Roger Halbheer" userId="a256a7e3-d8e1-4cbe-a365-586ae11378d1" providerId="ADAL" clId="{FC5DC06E-B9A1-4220-93B5-A1BD01C4D7F0}" dt="2022-02-17T10:46:32.847" v="43"/>
          <ac:picMkLst>
            <pc:docMk/>
            <pc:sldMk cId="3534043106" sldId="2076136071"/>
            <ac:picMk id="665" creationId="{CFBA1611-9A01-45EE-B34E-C871A8F7A7D3}"/>
          </ac:picMkLst>
        </pc:picChg>
        <pc:picChg chg="add mod">
          <ac:chgData name="Roger Halbheer" userId="a256a7e3-d8e1-4cbe-a365-586ae11378d1" providerId="ADAL" clId="{FC5DC06E-B9A1-4220-93B5-A1BD01C4D7F0}" dt="2022-02-17T10:46:32.847" v="43"/>
          <ac:picMkLst>
            <pc:docMk/>
            <pc:sldMk cId="3534043106" sldId="2076136071"/>
            <ac:picMk id="668" creationId="{E85973B5-91D3-4535-A46D-ECC392B9163A}"/>
          </ac:picMkLst>
        </pc:picChg>
        <pc:picChg chg="mod">
          <ac:chgData name="Roger Halbheer" userId="a256a7e3-d8e1-4cbe-a365-586ae11378d1" providerId="ADAL" clId="{FC5DC06E-B9A1-4220-93B5-A1BD01C4D7F0}" dt="2022-02-17T10:46:32.847" v="43"/>
          <ac:picMkLst>
            <pc:docMk/>
            <pc:sldMk cId="3534043106" sldId="2076136071"/>
            <ac:picMk id="672" creationId="{4FCE8D10-8245-4553-8C7C-EF0FC1DDF9C5}"/>
          </ac:picMkLst>
        </pc:picChg>
        <pc:cxnChg chg="del">
          <ac:chgData name="Roger Halbheer" userId="a256a7e3-d8e1-4cbe-a365-586ae11378d1" providerId="ADAL" clId="{FC5DC06E-B9A1-4220-93B5-A1BD01C4D7F0}" dt="2022-02-17T10:46:16.894" v="40" actId="478"/>
          <ac:cxnSpMkLst>
            <pc:docMk/>
            <pc:sldMk cId="3534043106" sldId="2076136071"/>
            <ac:cxnSpMk id="181" creationId="{43CE90A3-8D15-4E2E-B5BF-54060AC1D71D}"/>
          </ac:cxnSpMkLst>
        </pc:cxnChg>
        <pc:cxnChg chg="del">
          <ac:chgData name="Roger Halbheer" userId="a256a7e3-d8e1-4cbe-a365-586ae11378d1" providerId="ADAL" clId="{FC5DC06E-B9A1-4220-93B5-A1BD01C4D7F0}" dt="2022-02-17T10:46:16.894" v="40" actId="478"/>
          <ac:cxnSpMkLst>
            <pc:docMk/>
            <pc:sldMk cId="3534043106" sldId="2076136071"/>
            <ac:cxnSpMk id="182" creationId="{408B690D-244D-4DB1-B023-DBFB6CF4C274}"/>
          </ac:cxnSpMkLst>
        </pc:cxnChg>
        <pc:cxnChg chg="del">
          <ac:chgData name="Roger Halbheer" userId="a256a7e3-d8e1-4cbe-a365-586ae11378d1" providerId="ADAL" clId="{FC5DC06E-B9A1-4220-93B5-A1BD01C4D7F0}" dt="2022-02-17T10:46:16.894" v="40" actId="478"/>
          <ac:cxnSpMkLst>
            <pc:docMk/>
            <pc:sldMk cId="3534043106" sldId="2076136071"/>
            <ac:cxnSpMk id="183" creationId="{09A31B7E-218B-4569-81FB-B745D1CF6AFE}"/>
          </ac:cxnSpMkLst>
        </pc:cxnChg>
        <pc:cxnChg chg="del">
          <ac:chgData name="Roger Halbheer" userId="a256a7e3-d8e1-4cbe-a365-586ae11378d1" providerId="ADAL" clId="{FC5DC06E-B9A1-4220-93B5-A1BD01C4D7F0}" dt="2022-02-17T10:46:16.894" v="40" actId="478"/>
          <ac:cxnSpMkLst>
            <pc:docMk/>
            <pc:sldMk cId="3534043106" sldId="2076136071"/>
            <ac:cxnSpMk id="184" creationId="{EFCA46AA-8D74-4EE8-BCE8-249B9480761E}"/>
          </ac:cxnSpMkLst>
        </pc:cxnChg>
        <pc:cxnChg chg="add del mod">
          <ac:chgData name="Roger Halbheer" userId="a256a7e3-d8e1-4cbe-a365-586ae11378d1" providerId="ADAL" clId="{FC5DC06E-B9A1-4220-93B5-A1BD01C4D7F0}" dt="2022-02-17T10:46:32.644" v="42"/>
          <ac:cxnSpMkLst>
            <pc:docMk/>
            <pc:sldMk cId="3534043106" sldId="2076136071"/>
            <ac:cxnSpMk id="198" creationId="{C0C5E3DF-26E8-40DB-836B-57786BC6F5D2}"/>
          </ac:cxnSpMkLst>
        </pc:cxnChg>
        <pc:cxnChg chg="add del mod">
          <ac:chgData name="Roger Halbheer" userId="a256a7e3-d8e1-4cbe-a365-586ae11378d1" providerId="ADAL" clId="{FC5DC06E-B9A1-4220-93B5-A1BD01C4D7F0}" dt="2022-02-17T10:46:32.644" v="42"/>
          <ac:cxnSpMkLst>
            <pc:docMk/>
            <pc:sldMk cId="3534043106" sldId="2076136071"/>
            <ac:cxnSpMk id="199" creationId="{CD90020D-43E3-444B-BB90-F27742F67EFD}"/>
          </ac:cxnSpMkLst>
        </pc:cxnChg>
        <pc:cxnChg chg="add del mod">
          <ac:chgData name="Roger Halbheer" userId="a256a7e3-d8e1-4cbe-a365-586ae11378d1" providerId="ADAL" clId="{FC5DC06E-B9A1-4220-93B5-A1BD01C4D7F0}" dt="2022-02-17T10:46:32.644" v="42"/>
          <ac:cxnSpMkLst>
            <pc:docMk/>
            <pc:sldMk cId="3534043106" sldId="2076136071"/>
            <ac:cxnSpMk id="200" creationId="{25936E39-DC30-4DCD-BDD0-A8C175B3DFDE}"/>
          </ac:cxnSpMkLst>
        </pc:cxnChg>
        <pc:cxnChg chg="add del mod">
          <ac:chgData name="Roger Halbheer" userId="a256a7e3-d8e1-4cbe-a365-586ae11378d1" providerId="ADAL" clId="{FC5DC06E-B9A1-4220-93B5-A1BD01C4D7F0}" dt="2022-02-17T10:46:32.644" v="42"/>
          <ac:cxnSpMkLst>
            <pc:docMk/>
            <pc:sldMk cId="3534043106" sldId="2076136071"/>
            <ac:cxnSpMk id="201" creationId="{5BB7F353-FCB7-4AF8-AE67-B35350A2C6C7}"/>
          </ac:cxnSpMkLst>
        </pc:cxnChg>
        <pc:cxnChg chg="add del mod">
          <ac:chgData name="Roger Halbheer" userId="a256a7e3-d8e1-4cbe-a365-586ae11378d1" providerId="ADAL" clId="{FC5DC06E-B9A1-4220-93B5-A1BD01C4D7F0}" dt="2022-02-17T10:46:32.644" v="42"/>
          <ac:cxnSpMkLst>
            <pc:docMk/>
            <pc:sldMk cId="3534043106" sldId="2076136071"/>
            <ac:cxnSpMk id="223" creationId="{7D1375AC-60E0-4C55-BD87-110B9A2EF092}"/>
          </ac:cxnSpMkLst>
        </pc:cxnChg>
        <pc:cxnChg chg="add del mod">
          <ac:chgData name="Roger Halbheer" userId="a256a7e3-d8e1-4cbe-a365-586ae11378d1" providerId="ADAL" clId="{FC5DC06E-B9A1-4220-93B5-A1BD01C4D7F0}" dt="2022-02-17T10:46:32.644" v="42"/>
          <ac:cxnSpMkLst>
            <pc:docMk/>
            <pc:sldMk cId="3534043106" sldId="2076136071"/>
            <ac:cxnSpMk id="224" creationId="{9EF07629-FB69-4AA1-984E-CF857EE77E2D}"/>
          </ac:cxnSpMkLst>
        </pc:cxnChg>
        <pc:cxnChg chg="add del mod">
          <ac:chgData name="Roger Halbheer" userId="a256a7e3-d8e1-4cbe-a365-586ae11378d1" providerId="ADAL" clId="{FC5DC06E-B9A1-4220-93B5-A1BD01C4D7F0}" dt="2022-02-17T10:46:32.644" v="42"/>
          <ac:cxnSpMkLst>
            <pc:docMk/>
            <pc:sldMk cId="3534043106" sldId="2076136071"/>
            <ac:cxnSpMk id="225" creationId="{7A825417-08CE-422B-B04D-E9450BC777F2}"/>
          </ac:cxnSpMkLst>
        </pc:cxnChg>
        <pc:cxnChg chg="add del mod">
          <ac:chgData name="Roger Halbheer" userId="a256a7e3-d8e1-4cbe-a365-586ae11378d1" providerId="ADAL" clId="{FC5DC06E-B9A1-4220-93B5-A1BD01C4D7F0}" dt="2022-02-17T10:46:32.644" v="42"/>
          <ac:cxnSpMkLst>
            <pc:docMk/>
            <pc:sldMk cId="3534043106" sldId="2076136071"/>
            <ac:cxnSpMk id="226" creationId="{36199F70-48E5-440C-8358-D96251FF6AEF}"/>
          </ac:cxnSpMkLst>
        </pc:cxnChg>
        <pc:cxnChg chg="add del mod">
          <ac:chgData name="Roger Halbheer" userId="a256a7e3-d8e1-4cbe-a365-586ae11378d1" providerId="ADAL" clId="{FC5DC06E-B9A1-4220-93B5-A1BD01C4D7F0}" dt="2022-02-17T10:46:32.644" v="42"/>
          <ac:cxnSpMkLst>
            <pc:docMk/>
            <pc:sldMk cId="3534043106" sldId="2076136071"/>
            <ac:cxnSpMk id="227" creationId="{CF9FCB59-DDDF-4D33-AED5-D9500ECCB120}"/>
          </ac:cxnSpMkLst>
        </pc:cxnChg>
        <pc:cxnChg chg="add del mod">
          <ac:chgData name="Roger Halbheer" userId="a256a7e3-d8e1-4cbe-a365-586ae11378d1" providerId="ADAL" clId="{FC5DC06E-B9A1-4220-93B5-A1BD01C4D7F0}" dt="2022-02-17T10:46:32.644" v="42"/>
          <ac:cxnSpMkLst>
            <pc:docMk/>
            <pc:sldMk cId="3534043106" sldId="2076136071"/>
            <ac:cxnSpMk id="228" creationId="{E97C3802-81CB-4CE1-9A45-3FD1E1DE8870}"/>
          </ac:cxnSpMkLst>
        </pc:cxnChg>
        <pc:cxnChg chg="del">
          <ac:chgData name="Roger Halbheer" userId="a256a7e3-d8e1-4cbe-a365-586ae11378d1" providerId="ADAL" clId="{FC5DC06E-B9A1-4220-93B5-A1BD01C4D7F0}" dt="2022-02-17T10:46:16.894" v="40" actId="478"/>
          <ac:cxnSpMkLst>
            <pc:docMk/>
            <pc:sldMk cId="3534043106" sldId="2076136071"/>
            <ac:cxnSpMk id="235" creationId="{3DADB5D1-FA5A-40EE-96AF-16C04F1A9400}"/>
          </ac:cxnSpMkLst>
        </pc:cxnChg>
        <pc:cxnChg chg="del">
          <ac:chgData name="Roger Halbheer" userId="a256a7e3-d8e1-4cbe-a365-586ae11378d1" providerId="ADAL" clId="{FC5DC06E-B9A1-4220-93B5-A1BD01C4D7F0}" dt="2022-02-17T10:46:16.894" v="40" actId="478"/>
          <ac:cxnSpMkLst>
            <pc:docMk/>
            <pc:sldMk cId="3534043106" sldId="2076136071"/>
            <ac:cxnSpMk id="236" creationId="{ED7F2AC5-E91A-4353-927C-141D7F370C3E}"/>
          </ac:cxnSpMkLst>
        </pc:cxnChg>
        <pc:cxnChg chg="del">
          <ac:chgData name="Roger Halbheer" userId="a256a7e3-d8e1-4cbe-a365-586ae11378d1" providerId="ADAL" clId="{FC5DC06E-B9A1-4220-93B5-A1BD01C4D7F0}" dt="2022-02-17T10:46:16.894" v="40" actId="478"/>
          <ac:cxnSpMkLst>
            <pc:docMk/>
            <pc:sldMk cId="3534043106" sldId="2076136071"/>
            <ac:cxnSpMk id="237" creationId="{F29CD25A-F383-441C-BEB0-6B8ED27F7EA4}"/>
          </ac:cxnSpMkLst>
        </pc:cxnChg>
        <pc:cxnChg chg="del">
          <ac:chgData name="Roger Halbheer" userId="a256a7e3-d8e1-4cbe-a365-586ae11378d1" providerId="ADAL" clId="{FC5DC06E-B9A1-4220-93B5-A1BD01C4D7F0}" dt="2022-02-17T10:46:16.894" v="40" actId="478"/>
          <ac:cxnSpMkLst>
            <pc:docMk/>
            <pc:sldMk cId="3534043106" sldId="2076136071"/>
            <ac:cxnSpMk id="238" creationId="{B6CC7CB1-EBAF-40B1-967D-17281DAE3FF8}"/>
          </ac:cxnSpMkLst>
        </pc:cxnChg>
        <pc:cxnChg chg="del">
          <ac:chgData name="Roger Halbheer" userId="a256a7e3-d8e1-4cbe-a365-586ae11378d1" providerId="ADAL" clId="{FC5DC06E-B9A1-4220-93B5-A1BD01C4D7F0}" dt="2022-02-17T10:46:16.894" v="40" actId="478"/>
          <ac:cxnSpMkLst>
            <pc:docMk/>
            <pc:sldMk cId="3534043106" sldId="2076136071"/>
            <ac:cxnSpMk id="239" creationId="{BF16198F-2FF2-4645-A395-67BAB03FA9A2}"/>
          </ac:cxnSpMkLst>
        </pc:cxnChg>
        <pc:cxnChg chg="del">
          <ac:chgData name="Roger Halbheer" userId="a256a7e3-d8e1-4cbe-a365-586ae11378d1" providerId="ADAL" clId="{FC5DC06E-B9A1-4220-93B5-A1BD01C4D7F0}" dt="2022-02-17T10:46:16.894" v="40" actId="478"/>
          <ac:cxnSpMkLst>
            <pc:docMk/>
            <pc:sldMk cId="3534043106" sldId="2076136071"/>
            <ac:cxnSpMk id="240" creationId="{81389C7A-BD91-44AC-BBB6-FD1D9EAE1897}"/>
          </ac:cxnSpMkLst>
        </pc:cxnChg>
        <pc:cxnChg chg="del">
          <ac:chgData name="Roger Halbheer" userId="a256a7e3-d8e1-4cbe-a365-586ae11378d1" providerId="ADAL" clId="{FC5DC06E-B9A1-4220-93B5-A1BD01C4D7F0}" dt="2022-02-17T10:46:16.894" v="40" actId="478"/>
          <ac:cxnSpMkLst>
            <pc:docMk/>
            <pc:sldMk cId="3534043106" sldId="2076136071"/>
            <ac:cxnSpMk id="241" creationId="{357D9CB7-5C22-480D-A05A-8FA462F8159B}"/>
          </ac:cxnSpMkLst>
        </pc:cxnChg>
        <pc:cxnChg chg="add del mod">
          <ac:chgData name="Roger Halbheer" userId="a256a7e3-d8e1-4cbe-a365-586ae11378d1" providerId="ADAL" clId="{FC5DC06E-B9A1-4220-93B5-A1BD01C4D7F0}" dt="2022-02-17T10:46:32.644" v="42"/>
          <ac:cxnSpMkLst>
            <pc:docMk/>
            <pc:sldMk cId="3534043106" sldId="2076136071"/>
            <ac:cxnSpMk id="248" creationId="{03BE0224-4EB4-4BD9-9E07-6212EFFCEF95}"/>
          </ac:cxnSpMkLst>
        </pc:cxnChg>
        <pc:cxnChg chg="add del mod">
          <ac:chgData name="Roger Halbheer" userId="a256a7e3-d8e1-4cbe-a365-586ae11378d1" providerId="ADAL" clId="{FC5DC06E-B9A1-4220-93B5-A1BD01C4D7F0}" dt="2022-02-17T10:46:32.644" v="42"/>
          <ac:cxnSpMkLst>
            <pc:docMk/>
            <pc:sldMk cId="3534043106" sldId="2076136071"/>
            <ac:cxnSpMk id="281" creationId="{B52EF1EA-705A-4390-B29D-BD994A063E8C}"/>
          </ac:cxnSpMkLst>
        </pc:cxnChg>
        <pc:cxnChg chg="del">
          <ac:chgData name="Roger Halbheer" userId="a256a7e3-d8e1-4cbe-a365-586ae11378d1" providerId="ADAL" clId="{FC5DC06E-B9A1-4220-93B5-A1BD01C4D7F0}" dt="2022-02-17T10:46:16.894" v="40" actId="478"/>
          <ac:cxnSpMkLst>
            <pc:docMk/>
            <pc:sldMk cId="3534043106" sldId="2076136071"/>
            <ac:cxnSpMk id="316" creationId="{13E2DD1A-0D4D-48A0-B113-3C9F913F23CA}"/>
          </ac:cxnSpMkLst>
        </pc:cxnChg>
        <pc:cxnChg chg="del">
          <ac:chgData name="Roger Halbheer" userId="a256a7e3-d8e1-4cbe-a365-586ae11378d1" providerId="ADAL" clId="{FC5DC06E-B9A1-4220-93B5-A1BD01C4D7F0}" dt="2022-02-17T10:46:16.894" v="40" actId="478"/>
          <ac:cxnSpMkLst>
            <pc:docMk/>
            <pc:sldMk cId="3534043106" sldId="2076136071"/>
            <ac:cxnSpMk id="333" creationId="{2ECDF7F9-0507-4126-9539-7697DDB6F02A}"/>
          </ac:cxnSpMkLst>
        </pc:cxnChg>
        <pc:cxnChg chg="del">
          <ac:chgData name="Roger Halbheer" userId="a256a7e3-d8e1-4cbe-a365-586ae11378d1" providerId="ADAL" clId="{FC5DC06E-B9A1-4220-93B5-A1BD01C4D7F0}" dt="2022-02-17T10:46:16.894" v="40" actId="478"/>
          <ac:cxnSpMkLst>
            <pc:docMk/>
            <pc:sldMk cId="3534043106" sldId="2076136071"/>
            <ac:cxnSpMk id="337" creationId="{BBC2FA17-AE22-4918-8AE7-4DE13102264A}"/>
          </ac:cxnSpMkLst>
        </pc:cxnChg>
        <pc:cxnChg chg="del">
          <ac:chgData name="Roger Halbheer" userId="a256a7e3-d8e1-4cbe-a365-586ae11378d1" providerId="ADAL" clId="{FC5DC06E-B9A1-4220-93B5-A1BD01C4D7F0}" dt="2022-02-17T10:46:16.894" v="40" actId="478"/>
          <ac:cxnSpMkLst>
            <pc:docMk/>
            <pc:sldMk cId="3534043106" sldId="2076136071"/>
            <ac:cxnSpMk id="339" creationId="{6C607B4B-A03A-4849-A131-B4C9828161B9}"/>
          </ac:cxnSpMkLst>
        </pc:cxnChg>
        <pc:cxnChg chg="del">
          <ac:chgData name="Roger Halbheer" userId="a256a7e3-d8e1-4cbe-a365-586ae11378d1" providerId="ADAL" clId="{FC5DC06E-B9A1-4220-93B5-A1BD01C4D7F0}" dt="2022-02-17T10:46:16.894" v="40" actId="478"/>
          <ac:cxnSpMkLst>
            <pc:docMk/>
            <pc:sldMk cId="3534043106" sldId="2076136071"/>
            <ac:cxnSpMk id="384" creationId="{1934D3B2-9A6E-44E0-81F6-DA5D47E69EBD}"/>
          </ac:cxnSpMkLst>
        </pc:cxnChg>
        <pc:cxnChg chg="del">
          <ac:chgData name="Roger Halbheer" userId="a256a7e3-d8e1-4cbe-a365-586ae11378d1" providerId="ADAL" clId="{FC5DC06E-B9A1-4220-93B5-A1BD01C4D7F0}" dt="2022-02-17T10:46:16.894" v="40" actId="478"/>
          <ac:cxnSpMkLst>
            <pc:docMk/>
            <pc:sldMk cId="3534043106" sldId="2076136071"/>
            <ac:cxnSpMk id="385" creationId="{02236B73-44A1-4065-B2E0-3D2D29A40FE4}"/>
          </ac:cxnSpMkLst>
        </pc:cxnChg>
        <pc:cxnChg chg="del">
          <ac:chgData name="Roger Halbheer" userId="a256a7e3-d8e1-4cbe-a365-586ae11378d1" providerId="ADAL" clId="{FC5DC06E-B9A1-4220-93B5-A1BD01C4D7F0}" dt="2022-02-17T10:46:16.894" v="40" actId="478"/>
          <ac:cxnSpMkLst>
            <pc:docMk/>
            <pc:sldMk cId="3534043106" sldId="2076136071"/>
            <ac:cxnSpMk id="386" creationId="{B2FAE8D5-D6F6-4641-A3F5-3F5505896EF8}"/>
          </ac:cxnSpMkLst>
        </pc:cxnChg>
        <pc:cxnChg chg="add del mod">
          <ac:chgData name="Roger Halbheer" userId="a256a7e3-d8e1-4cbe-a365-586ae11378d1" providerId="ADAL" clId="{FC5DC06E-B9A1-4220-93B5-A1BD01C4D7F0}" dt="2022-02-17T10:46:32.644" v="42"/>
          <ac:cxnSpMkLst>
            <pc:docMk/>
            <pc:sldMk cId="3534043106" sldId="2076136071"/>
            <ac:cxnSpMk id="416" creationId="{53072B79-4507-4997-BEE1-425ADBF2280F}"/>
          </ac:cxnSpMkLst>
        </pc:cxnChg>
        <pc:cxnChg chg="add del mod">
          <ac:chgData name="Roger Halbheer" userId="a256a7e3-d8e1-4cbe-a365-586ae11378d1" providerId="ADAL" clId="{FC5DC06E-B9A1-4220-93B5-A1BD01C4D7F0}" dt="2022-02-17T10:46:32.644" v="42"/>
          <ac:cxnSpMkLst>
            <pc:docMk/>
            <pc:sldMk cId="3534043106" sldId="2076136071"/>
            <ac:cxnSpMk id="420" creationId="{00904D47-3CDB-4EBB-AADD-A78ED9F36D59}"/>
          </ac:cxnSpMkLst>
        </pc:cxnChg>
        <pc:cxnChg chg="add del mod">
          <ac:chgData name="Roger Halbheer" userId="a256a7e3-d8e1-4cbe-a365-586ae11378d1" providerId="ADAL" clId="{FC5DC06E-B9A1-4220-93B5-A1BD01C4D7F0}" dt="2022-02-17T10:46:32.644" v="42"/>
          <ac:cxnSpMkLst>
            <pc:docMk/>
            <pc:sldMk cId="3534043106" sldId="2076136071"/>
            <ac:cxnSpMk id="428" creationId="{264F75BB-C8D6-4CD9-8FE2-108738E1A03A}"/>
          </ac:cxnSpMkLst>
        </pc:cxnChg>
        <pc:cxnChg chg="mod">
          <ac:chgData name="Roger Halbheer" userId="a256a7e3-d8e1-4cbe-a365-586ae11378d1" providerId="ADAL" clId="{FC5DC06E-B9A1-4220-93B5-A1BD01C4D7F0}" dt="2022-02-17T10:46:29.062" v="41"/>
          <ac:cxnSpMkLst>
            <pc:docMk/>
            <pc:sldMk cId="3534043106" sldId="2076136071"/>
            <ac:cxnSpMk id="449" creationId="{C2CB53E9-007E-49C2-A642-500F7E2C25E7}"/>
          </ac:cxnSpMkLst>
        </pc:cxnChg>
        <pc:cxnChg chg="mod">
          <ac:chgData name="Roger Halbheer" userId="a256a7e3-d8e1-4cbe-a365-586ae11378d1" providerId="ADAL" clId="{FC5DC06E-B9A1-4220-93B5-A1BD01C4D7F0}" dt="2022-02-17T10:46:29.062" v="41"/>
          <ac:cxnSpMkLst>
            <pc:docMk/>
            <pc:sldMk cId="3534043106" sldId="2076136071"/>
            <ac:cxnSpMk id="461" creationId="{19DD57F2-4120-4A51-9313-73730438E6EA}"/>
          </ac:cxnSpMkLst>
        </pc:cxnChg>
        <pc:cxnChg chg="add del mod">
          <ac:chgData name="Roger Halbheer" userId="a256a7e3-d8e1-4cbe-a365-586ae11378d1" providerId="ADAL" clId="{FC5DC06E-B9A1-4220-93B5-A1BD01C4D7F0}" dt="2022-02-17T10:46:32.644" v="42"/>
          <ac:cxnSpMkLst>
            <pc:docMk/>
            <pc:sldMk cId="3534043106" sldId="2076136071"/>
            <ac:cxnSpMk id="492" creationId="{35AB3B43-346B-4310-A975-1732673CFE2E}"/>
          </ac:cxnSpMkLst>
        </pc:cxnChg>
        <pc:cxnChg chg="add del mod">
          <ac:chgData name="Roger Halbheer" userId="a256a7e3-d8e1-4cbe-a365-586ae11378d1" providerId="ADAL" clId="{FC5DC06E-B9A1-4220-93B5-A1BD01C4D7F0}" dt="2022-02-17T10:46:32.644" v="42"/>
          <ac:cxnSpMkLst>
            <pc:docMk/>
            <pc:sldMk cId="3534043106" sldId="2076136071"/>
            <ac:cxnSpMk id="495" creationId="{7677D031-0025-4DDA-823B-B61A468CBCF6}"/>
          </ac:cxnSpMkLst>
        </pc:cxnChg>
        <pc:cxnChg chg="add mod">
          <ac:chgData name="Roger Halbheer" userId="a256a7e3-d8e1-4cbe-a365-586ae11378d1" providerId="ADAL" clId="{FC5DC06E-B9A1-4220-93B5-A1BD01C4D7F0}" dt="2022-02-17T10:46:32.847" v="43"/>
          <ac:cxnSpMkLst>
            <pc:docMk/>
            <pc:sldMk cId="3534043106" sldId="2076136071"/>
            <ac:cxnSpMk id="513" creationId="{2158F774-8BB4-4C23-93B1-5F44A153D404}"/>
          </ac:cxnSpMkLst>
        </pc:cxnChg>
        <pc:cxnChg chg="add mod">
          <ac:chgData name="Roger Halbheer" userId="a256a7e3-d8e1-4cbe-a365-586ae11378d1" providerId="ADAL" clId="{FC5DC06E-B9A1-4220-93B5-A1BD01C4D7F0}" dt="2022-02-17T10:46:32.847" v="43"/>
          <ac:cxnSpMkLst>
            <pc:docMk/>
            <pc:sldMk cId="3534043106" sldId="2076136071"/>
            <ac:cxnSpMk id="514" creationId="{D4BAC62F-2289-4B10-8064-BF836040FA39}"/>
          </ac:cxnSpMkLst>
        </pc:cxnChg>
        <pc:cxnChg chg="add mod">
          <ac:chgData name="Roger Halbheer" userId="a256a7e3-d8e1-4cbe-a365-586ae11378d1" providerId="ADAL" clId="{FC5DC06E-B9A1-4220-93B5-A1BD01C4D7F0}" dt="2022-02-17T10:46:32.847" v="43"/>
          <ac:cxnSpMkLst>
            <pc:docMk/>
            <pc:sldMk cId="3534043106" sldId="2076136071"/>
            <ac:cxnSpMk id="515" creationId="{4B638225-1AAF-4F8F-A7BA-9E6ACB5C976D}"/>
          </ac:cxnSpMkLst>
        </pc:cxnChg>
        <pc:cxnChg chg="add mod">
          <ac:chgData name="Roger Halbheer" userId="a256a7e3-d8e1-4cbe-a365-586ae11378d1" providerId="ADAL" clId="{FC5DC06E-B9A1-4220-93B5-A1BD01C4D7F0}" dt="2022-02-17T10:46:32.847" v="43"/>
          <ac:cxnSpMkLst>
            <pc:docMk/>
            <pc:sldMk cId="3534043106" sldId="2076136071"/>
            <ac:cxnSpMk id="516" creationId="{EAC17556-099C-4082-8A15-8B32BEE9A9A1}"/>
          </ac:cxnSpMkLst>
        </pc:cxnChg>
        <pc:cxnChg chg="add mod">
          <ac:chgData name="Roger Halbheer" userId="a256a7e3-d8e1-4cbe-a365-586ae11378d1" providerId="ADAL" clId="{FC5DC06E-B9A1-4220-93B5-A1BD01C4D7F0}" dt="2022-02-17T10:46:32.847" v="43"/>
          <ac:cxnSpMkLst>
            <pc:docMk/>
            <pc:sldMk cId="3534043106" sldId="2076136071"/>
            <ac:cxnSpMk id="536" creationId="{608E088C-0D45-4B67-824F-C1FD07CF47D4}"/>
          </ac:cxnSpMkLst>
        </pc:cxnChg>
        <pc:cxnChg chg="add mod">
          <ac:chgData name="Roger Halbheer" userId="a256a7e3-d8e1-4cbe-a365-586ae11378d1" providerId="ADAL" clId="{FC5DC06E-B9A1-4220-93B5-A1BD01C4D7F0}" dt="2022-02-17T10:46:32.847" v="43"/>
          <ac:cxnSpMkLst>
            <pc:docMk/>
            <pc:sldMk cId="3534043106" sldId="2076136071"/>
            <ac:cxnSpMk id="537" creationId="{9F287724-855D-4464-BE88-0765E0778898}"/>
          </ac:cxnSpMkLst>
        </pc:cxnChg>
        <pc:cxnChg chg="add mod">
          <ac:chgData name="Roger Halbheer" userId="a256a7e3-d8e1-4cbe-a365-586ae11378d1" providerId="ADAL" clId="{FC5DC06E-B9A1-4220-93B5-A1BD01C4D7F0}" dt="2022-02-17T10:46:32.847" v="43"/>
          <ac:cxnSpMkLst>
            <pc:docMk/>
            <pc:sldMk cId="3534043106" sldId="2076136071"/>
            <ac:cxnSpMk id="538" creationId="{455636BE-86DD-4214-8313-7C0FEBE38EA0}"/>
          </ac:cxnSpMkLst>
        </pc:cxnChg>
        <pc:cxnChg chg="add mod">
          <ac:chgData name="Roger Halbheer" userId="a256a7e3-d8e1-4cbe-a365-586ae11378d1" providerId="ADAL" clId="{FC5DC06E-B9A1-4220-93B5-A1BD01C4D7F0}" dt="2022-02-17T10:46:32.847" v="43"/>
          <ac:cxnSpMkLst>
            <pc:docMk/>
            <pc:sldMk cId="3534043106" sldId="2076136071"/>
            <ac:cxnSpMk id="539" creationId="{FFAD6B96-1093-4959-89E7-FA72BE2EB04C}"/>
          </ac:cxnSpMkLst>
        </pc:cxnChg>
        <pc:cxnChg chg="add mod">
          <ac:chgData name="Roger Halbheer" userId="a256a7e3-d8e1-4cbe-a365-586ae11378d1" providerId="ADAL" clId="{FC5DC06E-B9A1-4220-93B5-A1BD01C4D7F0}" dt="2022-02-17T10:46:32.847" v="43"/>
          <ac:cxnSpMkLst>
            <pc:docMk/>
            <pc:sldMk cId="3534043106" sldId="2076136071"/>
            <ac:cxnSpMk id="540" creationId="{C3E8B856-C306-483A-955C-BE2CD1DFE945}"/>
          </ac:cxnSpMkLst>
        </pc:cxnChg>
        <pc:cxnChg chg="add mod">
          <ac:chgData name="Roger Halbheer" userId="a256a7e3-d8e1-4cbe-a365-586ae11378d1" providerId="ADAL" clId="{FC5DC06E-B9A1-4220-93B5-A1BD01C4D7F0}" dt="2022-02-17T10:46:32.847" v="43"/>
          <ac:cxnSpMkLst>
            <pc:docMk/>
            <pc:sldMk cId="3534043106" sldId="2076136071"/>
            <ac:cxnSpMk id="541" creationId="{A58FCB78-104E-49E4-A9B7-8A8DE376C81E}"/>
          </ac:cxnSpMkLst>
        </pc:cxnChg>
        <pc:cxnChg chg="add mod">
          <ac:chgData name="Roger Halbheer" userId="a256a7e3-d8e1-4cbe-a365-586ae11378d1" providerId="ADAL" clId="{FC5DC06E-B9A1-4220-93B5-A1BD01C4D7F0}" dt="2022-02-17T10:46:32.847" v="43"/>
          <ac:cxnSpMkLst>
            <pc:docMk/>
            <pc:sldMk cId="3534043106" sldId="2076136071"/>
            <ac:cxnSpMk id="542" creationId="{B91D25C0-E0E0-4A84-8F31-4E03C9A104CD}"/>
          </ac:cxnSpMkLst>
        </pc:cxnChg>
        <pc:cxnChg chg="add mod">
          <ac:chgData name="Roger Halbheer" userId="a256a7e3-d8e1-4cbe-a365-586ae11378d1" providerId="ADAL" clId="{FC5DC06E-B9A1-4220-93B5-A1BD01C4D7F0}" dt="2022-02-17T10:46:32.847" v="43"/>
          <ac:cxnSpMkLst>
            <pc:docMk/>
            <pc:sldMk cId="3534043106" sldId="2076136071"/>
            <ac:cxnSpMk id="571" creationId="{69AFB776-3266-47AE-8152-8BFFC05F61C8}"/>
          </ac:cxnSpMkLst>
        </pc:cxnChg>
        <pc:cxnChg chg="add mod">
          <ac:chgData name="Roger Halbheer" userId="a256a7e3-d8e1-4cbe-a365-586ae11378d1" providerId="ADAL" clId="{FC5DC06E-B9A1-4220-93B5-A1BD01C4D7F0}" dt="2022-02-17T10:46:32.847" v="43"/>
          <ac:cxnSpMkLst>
            <pc:docMk/>
            <pc:sldMk cId="3534043106" sldId="2076136071"/>
            <ac:cxnSpMk id="588" creationId="{EA497F8F-FF19-45BF-A067-875C01D145CB}"/>
          </ac:cxnSpMkLst>
        </pc:cxnChg>
        <pc:cxnChg chg="add mod">
          <ac:chgData name="Roger Halbheer" userId="a256a7e3-d8e1-4cbe-a365-586ae11378d1" providerId="ADAL" clId="{FC5DC06E-B9A1-4220-93B5-A1BD01C4D7F0}" dt="2022-02-17T10:46:32.847" v="43"/>
          <ac:cxnSpMkLst>
            <pc:docMk/>
            <pc:sldMk cId="3534043106" sldId="2076136071"/>
            <ac:cxnSpMk id="592" creationId="{5488BC66-0010-456C-923C-2F8FAC43A7B6}"/>
          </ac:cxnSpMkLst>
        </pc:cxnChg>
        <pc:cxnChg chg="add mod">
          <ac:chgData name="Roger Halbheer" userId="a256a7e3-d8e1-4cbe-a365-586ae11378d1" providerId="ADAL" clId="{FC5DC06E-B9A1-4220-93B5-A1BD01C4D7F0}" dt="2022-02-17T10:46:32.847" v="43"/>
          <ac:cxnSpMkLst>
            <pc:docMk/>
            <pc:sldMk cId="3534043106" sldId="2076136071"/>
            <ac:cxnSpMk id="600" creationId="{AE240AC7-DEAB-4C59-96BB-FB4CDF4F8420}"/>
          </ac:cxnSpMkLst>
        </pc:cxnChg>
        <pc:cxnChg chg="mod">
          <ac:chgData name="Roger Halbheer" userId="a256a7e3-d8e1-4cbe-a365-586ae11378d1" providerId="ADAL" clId="{FC5DC06E-B9A1-4220-93B5-A1BD01C4D7F0}" dt="2022-02-17T10:46:32.847" v="43"/>
          <ac:cxnSpMkLst>
            <pc:docMk/>
            <pc:sldMk cId="3534043106" sldId="2076136071"/>
            <ac:cxnSpMk id="621" creationId="{A6D7319C-2941-4401-A575-8222B18ED876}"/>
          </ac:cxnSpMkLst>
        </pc:cxnChg>
        <pc:cxnChg chg="mod">
          <ac:chgData name="Roger Halbheer" userId="a256a7e3-d8e1-4cbe-a365-586ae11378d1" providerId="ADAL" clId="{FC5DC06E-B9A1-4220-93B5-A1BD01C4D7F0}" dt="2022-02-17T10:46:32.847" v="43"/>
          <ac:cxnSpMkLst>
            <pc:docMk/>
            <pc:sldMk cId="3534043106" sldId="2076136071"/>
            <ac:cxnSpMk id="633" creationId="{8F662365-273F-4F86-91CF-53197662C343}"/>
          </ac:cxnSpMkLst>
        </pc:cxnChg>
        <pc:cxnChg chg="add mod">
          <ac:chgData name="Roger Halbheer" userId="a256a7e3-d8e1-4cbe-a365-586ae11378d1" providerId="ADAL" clId="{FC5DC06E-B9A1-4220-93B5-A1BD01C4D7F0}" dt="2022-02-17T10:46:32.847" v="43"/>
          <ac:cxnSpMkLst>
            <pc:docMk/>
            <pc:sldMk cId="3534043106" sldId="2076136071"/>
            <ac:cxnSpMk id="664" creationId="{A26D72BF-D73B-47EC-8647-E455189FB3EA}"/>
          </ac:cxnSpMkLst>
        </pc:cxnChg>
        <pc:cxnChg chg="add mod">
          <ac:chgData name="Roger Halbheer" userId="a256a7e3-d8e1-4cbe-a365-586ae11378d1" providerId="ADAL" clId="{FC5DC06E-B9A1-4220-93B5-A1BD01C4D7F0}" dt="2022-02-17T10:46:32.847" v="43"/>
          <ac:cxnSpMkLst>
            <pc:docMk/>
            <pc:sldMk cId="3534043106" sldId="2076136071"/>
            <ac:cxnSpMk id="667" creationId="{BABE71B5-5C3E-4530-8FDF-6880F5850E6F}"/>
          </ac:cxnSpMkLst>
        </pc:cxnChg>
      </pc:sldChg>
      <pc:sldChg chg="del">
        <pc:chgData name="Roger Halbheer" userId="a256a7e3-d8e1-4cbe-a365-586ae11378d1" providerId="ADAL" clId="{FC5DC06E-B9A1-4220-93B5-A1BD01C4D7F0}" dt="2022-02-17T09:43:09.343" v="0" actId="47"/>
        <pc:sldMkLst>
          <pc:docMk/>
          <pc:sldMk cId="3450065845" sldId="2076138227"/>
        </pc:sldMkLst>
      </pc:sldChg>
      <pc:sldChg chg="add del">
        <pc:chgData name="Roger Halbheer" userId="a256a7e3-d8e1-4cbe-a365-586ae11378d1" providerId="ADAL" clId="{FC5DC06E-B9A1-4220-93B5-A1BD01C4D7F0}" dt="2022-02-17T09:43:25.646" v="2"/>
        <pc:sldMkLst>
          <pc:docMk/>
          <pc:sldMk cId="1692797587" sldId="2076138228"/>
        </pc:sldMkLst>
      </pc:sldChg>
      <pc:sldChg chg="addSp delSp modSp mod modAnim">
        <pc:chgData name="Roger Halbheer" userId="a256a7e3-d8e1-4cbe-a365-586ae11378d1" providerId="ADAL" clId="{FC5DC06E-B9A1-4220-93B5-A1BD01C4D7F0}" dt="2022-02-17T10:42:32.646" v="24" actId="208"/>
        <pc:sldMkLst>
          <pc:docMk/>
          <pc:sldMk cId="72803878" sldId="2076138263"/>
        </pc:sldMkLst>
        <pc:spChg chg="del">
          <ac:chgData name="Roger Halbheer" userId="a256a7e3-d8e1-4cbe-a365-586ae11378d1" providerId="ADAL" clId="{FC5DC06E-B9A1-4220-93B5-A1BD01C4D7F0}" dt="2022-02-17T10:39:33.003" v="9" actId="478"/>
          <ac:spMkLst>
            <pc:docMk/>
            <pc:sldMk cId="72803878" sldId="2076138263"/>
            <ac:spMk id="2" creationId="{EF91D0FE-AE6E-4575-9C08-2C16054D893F}"/>
          </ac:spMkLst>
        </pc:spChg>
        <pc:spChg chg="add del mod">
          <ac:chgData name="Roger Halbheer" userId="a256a7e3-d8e1-4cbe-a365-586ae11378d1" providerId="ADAL" clId="{FC5DC06E-B9A1-4220-93B5-A1BD01C4D7F0}" dt="2022-02-17T10:39:34.945" v="10" actId="478"/>
          <ac:spMkLst>
            <pc:docMk/>
            <pc:sldMk cId="72803878" sldId="2076138263"/>
            <ac:spMk id="156" creationId="{A720FD23-9D0E-4E6D-87E8-3F85A73BA712}"/>
          </ac:spMkLst>
        </pc:spChg>
        <pc:spChg chg="del">
          <ac:chgData name="Roger Halbheer" userId="a256a7e3-d8e1-4cbe-a365-586ae11378d1" providerId="ADAL" clId="{FC5DC06E-B9A1-4220-93B5-A1BD01C4D7F0}" dt="2022-02-17T10:39:33.003" v="9" actId="478"/>
          <ac:spMkLst>
            <pc:docMk/>
            <pc:sldMk cId="72803878" sldId="2076138263"/>
            <ac:spMk id="184" creationId="{B0315001-C0A5-4193-85A4-3CB5BFE58780}"/>
          </ac:spMkLst>
        </pc:spChg>
        <pc:spChg chg="del">
          <ac:chgData name="Roger Halbheer" userId="a256a7e3-d8e1-4cbe-a365-586ae11378d1" providerId="ADAL" clId="{FC5DC06E-B9A1-4220-93B5-A1BD01C4D7F0}" dt="2022-02-17T10:39:33.003" v="9" actId="478"/>
          <ac:spMkLst>
            <pc:docMk/>
            <pc:sldMk cId="72803878" sldId="2076138263"/>
            <ac:spMk id="185" creationId="{CDA7A563-D370-4280-89D9-D935BE53C0BA}"/>
          </ac:spMkLst>
        </pc:spChg>
        <pc:spChg chg="del">
          <ac:chgData name="Roger Halbheer" userId="a256a7e3-d8e1-4cbe-a365-586ae11378d1" providerId="ADAL" clId="{FC5DC06E-B9A1-4220-93B5-A1BD01C4D7F0}" dt="2022-02-17T10:39:33.003" v="9" actId="478"/>
          <ac:spMkLst>
            <pc:docMk/>
            <pc:sldMk cId="72803878" sldId="2076138263"/>
            <ac:spMk id="198" creationId="{CD40A6D4-D874-4F3E-AA49-5E6D04880202}"/>
          </ac:spMkLst>
        </pc:spChg>
        <pc:spChg chg="del">
          <ac:chgData name="Roger Halbheer" userId="a256a7e3-d8e1-4cbe-a365-586ae11378d1" providerId="ADAL" clId="{FC5DC06E-B9A1-4220-93B5-A1BD01C4D7F0}" dt="2022-02-17T10:39:33.003" v="9" actId="478"/>
          <ac:spMkLst>
            <pc:docMk/>
            <pc:sldMk cId="72803878" sldId="2076138263"/>
            <ac:spMk id="336" creationId="{F5E685D2-8779-4C96-8F26-577D8B69CB93}"/>
          </ac:spMkLst>
        </pc:spChg>
        <pc:spChg chg="del">
          <ac:chgData name="Roger Halbheer" userId="a256a7e3-d8e1-4cbe-a365-586ae11378d1" providerId="ADAL" clId="{FC5DC06E-B9A1-4220-93B5-A1BD01C4D7F0}" dt="2022-02-17T10:39:33.003" v="9" actId="478"/>
          <ac:spMkLst>
            <pc:docMk/>
            <pc:sldMk cId="72803878" sldId="2076138263"/>
            <ac:spMk id="392" creationId="{5DACAF3F-215F-47D6-B1BD-30FBAB43B1FB}"/>
          </ac:spMkLst>
        </pc:spChg>
        <pc:spChg chg="del">
          <ac:chgData name="Roger Halbheer" userId="a256a7e3-d8e1-4cbe-a365-586ae11378d1" providerId="ADAL" clId="{FC5DC06E-B9A1-4220-93B5-A1BD01C4D7F0}" dt="2022-02-17T10:39:33.003" v="9" actId="478"/>
          <ac:spMkLst>
            <pc:docMk/>
            <pc:sldMk cId="72803878" sldId="2076138263"/>
            <ac:spMk id="393" creationId="{CFC5D313-A51A-4118-B436-630C9455B94C}"/>
          </ac:spMkLst>
        </pc:spChg>
        <pc:spChg chg="add mod">
          <ac:chgData name="Roger Halbheer" userId="a256a7e3-d8e1-4cbe-a365-586ae11378d1" providerId="ADAL" clId="{FC5DC06E-B9A1-4220-93B5-A1BD01C4D7F0}" dt="2022-02-17T10:39:43.007" v="11"/>
          <ac:spMkLst>
            <pc:docMk/>
            <pc:sldMk cId="72803878" sldId="2076138263"/>
            <ac:spMk id="399" creationId="{EC4FCEDD-91EC-4757-8A50-E2B30F384079}"/>
          </ac:spMkLst>
        </pc:spChg>
        <pc:spChg chg="add mod">
          <ac:chgData name="Roger Halbheer" userId="a256a7e3-d8e1-4cbe-a365-586ae11378d1" providerId="ADAL" clId="{FC5DC06E-B9A1-4220-93B5-A1BD01C4D7F0}" dt="2022-02-17T10:39:43.007" v="11"/>
          <ac:spMkLst>
            <pc:docMk/>
            <pc:sldMk cId="72803878" sldId="2076138263"/>
            <ac:spMk id="401" creationId="{3A86AFFC-F920-40E5-B4AF-2DA2C71B3D4D}"/>
          </ac:spMkLst>
        </pc:spChg>
        <pc:spChg chg="mod">
          <ac:chgData name="Roger Halbheer" userId="a256a7e3-d8e1-4cbe-a365-586ae11378d1" providerId="ADAL" clId="{FC5DC06E-B9A1-4220-93B5-A1BD01C4D7F0}" dt="2022-02-17T10:39:43.007" v="11"/>
          <ac:spMkLst>
            <pc:docMk/>
            <pc:sldMk cId="72803878" sldId="2076138263"/>
            <ac:spMk id="404" creationId="{2ED78B91-ED66-4903-8F93-F8E6E5B07B2A}"/>
          </ac:spMkLst>
        </pc:spChg>
        <pc:spChg chg="add mod">
          <ac:chgData name="Roger Halbheer" userId="a256a7e3-d8e1-4cbe-a365-586ae11378d1" providerId="ADAL" clId="{FC5DC06E-B9A1-4220-93B5-A1BD01C4D7F0}" dt="2022-02-17T10:39:43.007" v="11"/>
          <ac:spMkLst>
            <pc:docMk/>
            <pc:sldMk cId="72803878" sldId="2076138263"/>
            <ac:spMk id="406" creationId="{9B31EAA7-51BC-4B23-B269-746CCC00AAB0}"/>
          </ac:spMkLst>
        </pc:spChg>
        <pc:spChg chg="mod">
          <ac:chgData name="Roger Halbheer" userId="a256a7e3-d8e1-4cbe-a365-586ae11378d1" providerId="ADAL" clId="{FC5DC06E-B9A1-4220-93B5-A1BD01C4D7F0}" dt="2022-02-17T10:39:43.007" v="11"/>
          <ac:spMkLst>
            <pc:docMk/>
            <pc:sldMk cId="72803878" sldId="2076138263"/>
            <ac:spMk id="410" creationId="{18CCA683-8051-4BF6-AC66-7743F66F4A0F}"/>
          </ac:spMkLst>
        </pc:spChg>
        <pc:spChg chg="mod">
          <ac:chgData name="Roger Halbheer" userId="a256a7e3-d8e1-4cbe-a365-586ae11378d1" providerId="ADAL" clId="{FC5DC06E-B9A1-4220-93B5-A1BD01C4D7F0}" dt="2022-02-17T10:39:43.007" v="11"/>
          <ac:spMkLst>
            <pc:docMk/>
            <pc:sldMk cId="72803878" sldId="2076138263"/>
            <ac:spMk id="412" creationId="{D09BDB67-4F2B-4BBD-95F9-FAF2CB4A322D}"/>
          </ac:spMkLst>
        </pc:spChg>
        <pc:spChg chg="mod">
          <ac:chgData name="Roger Halbheer" userId="a256a7e3-d8e1-4cbe-a365-586ae11378d1" providerId="ADAL" clId="{FC5DC06E-B9A1-4220-93B5-A1BD01C4D7F0}" dt="2022-02-17T10:39:43.007" v="11"/>
          <ac:spMkLst>
            <pc:docMk/>
            <pc:sldMk cId="72803878" sldId="2076138263"/>
            <ac:spMk id="413" creationId="{31F9BCE5-BA99-4D70-A93A-3ED2C6D46F95}"/>
          </ac:spMkLst>
        </pc:spChg>
        <pc:spChg chg="mod">
          <ac:chgData name="Roger Halbheer" userId="a256a7e3-d8e1-4cbe-a365-586ae11378d1" providerId="ADAL" clId="{FC5DC06E-B9A1-4220-93B5-A1BD01C4D7F0}" dt="2022-02-17T10:39:43.007" v="11"/>
          <ac:spMkLst>
            <pc:docMk/>
            <pc:sldMk cId="72803878" sldId="2076138263"/>
            <ac:spMk id="415" creationId="{E7B195F5-7C5F-43F3-845D-5CA1030A7F21}"/>
          </ac:spMkLst>
        </pc:spChg>
        <pc:spChg chg="mod">
          <ac:chgData name="Roger Halbheer" userId="a256a7e3-d8e1-4cbe-a365-586ae11378d1" providerId="ADAL" clId="{FC5DC06E-B9A1-4220-93B5-A1BD01C4D7F0}" dt="2022-02-17T10:39:43.007" v="11"/>
          <ac:spMkLst>
            <pc:docMk/>
            <pc:sldMk cId="72803878" sldId="2076138263"/>
            <ac:spMk id="422" creationId="{911E8E1D-800D-4335-8841-F4460F5C7E2F}"/>
          </ac:spMkLst>
        </pc:spChg>
        <pc:spChg chg="mod">
          <ac:chgData name="Roger Halbheer" userId="a256a7e3-d8e1-4cbe-a365-586ae11378d1" providerId="ADAL" clId="{FC5DC06E-B9A1-4220-93B5-A1BD01C4D7F0}" dt="2022-02-17T10:39:43.007" v="11"/>
          <ac:spMkLst>
            <pc:docMk/>
            <pc:sldMk cId="72803878" sldId="2076138263"/>
            <ac:spMk id="423" creationId="{0C807B79-4405-462B-8B9D-952358077C81}"/>
          </ac:spMkLst>
        </pc:spChg>
        <pc:spChg chg="mod">
          <ac:chgData name="Roger Halbheer" userId="a256a7e3-d8e1-4cbe-a365-586ae11378d1" providerId="ADAL" clId="{FC5DC06E-B9A1-4220-93B5-A1BD01C4D7F0}" dt="2022-02-17T10:39:43.007" v="11"/>
          <ac:spMkLst>
            <pc:docMk/>
            <pc:sldMk cId="72803878" sldId="2076138263"/>
            <ac:spMk id="432" creationId="{6B861A4E-8BB1-48BA-93A4-E43AA77FBEDC}"/>
          </ac:spMkLst>
        </pc:spChg>
        <pc:spChg chg="mod">
          <ac:chgData name="Roger Halbheer" userId="a256a7e3-d8e1-4cbe-a365-586ae11378d1" providerId="ADAL" clId="{FC5DC06E-B9A1-4220-93B5-A1BD01C4D7F0}" dt="2022-02-17T10:39:43.007" v="11"/>
          <ac:spMkLst>
            <pc:docMk/>
            <pc:sldMk cId="72803878" sldId="2076138263"/>
            <ac:spMk id="433" creationId="{65B60B0F-AAC6-4E28-9E4A-6A02FFC159A7}"/>
          </ac:spMkLst>
        </pc:spChg>
        <pc:spChg chg="mod">
          <ac:chgData name="Roger Halbheer" userId="a256a7e3-d8e1-4cbe-a365-586ae11378d1" providerId="ADAL" clId="{FC5DC06E-B9A1-4220-93B5-A1BD01C4D7F0}" dt="2022-02-17T10:39:43.007" v="11"/>
          <ac:spMkLst>
            <pc:docMk/>
            <pc:sldMk cId="72803878" sldId="2076138263"/>
            <ac:spMk id="434" creationId="{CAE2C4B9-3DC2-49EF-BA59-2AAC33DBEEE4}"/>
          </ac:spMkLst>
        </pc:spChg>
        <pc:spChg chg="mod">
          <ac:chgData name="Roger Halbheer" userId="a256a7e3-d8e1-4cbe-a365-586ae11378d1" providerId="ADAL" clId="{FC5DC06E-B9A1-4220-93B5-A1BD01C4D7F0}" dt="2022-02-17T10:39:43.007" v="11"/>
          <ac:spMkLst>
            <pc:docMk/>
            <pc:sldMk cId="72803878" sldId="2076138263"/>
            <ac:spMk id="437" creationId="{2B3885DD-B312-4161-9856-BB9CD6D049C4}"/>
          </ac:spMkLst>
        </pc:spChg>
        <pc:spChg chg="mod">
          <ac:chgData name="Roger Halbheer" userId="a256a7e3-d8e1-4cbe-a365-586ae11378d1" providerId="ADAL" clId="{FC5DC06E-B9A1-4220-93B5-A1BD01C4D7F0}" dt="2022-02-17T10:39:43.007" v="11"/>
          <ac:spMkLst>
            <pc:docMk/>
            <pc:sldMk cId="72803878" sldId="2076138263"/>
            <ac:spMk id="438" creationId="{8D5DA002-A0E5-438C-A7FC-495DA3013DB9}"/>
          </ac:spMkLst>
        </pc:spChg>
        <pc:spChg chg="mod">
          <ac:chgData name="Roger Halbheer" userId="a256a7e3-d8e1-4cbe-a365-586ae11378d1" providerId="ADAL" clId="{FC5DC06E-B9A1-4220-93B5-A1BD01C4D7F0}" dt="2022-02-17T10:39:43.007" v="11"/>
          <ac:spMkLst>
            <pc:docMk/>
            <pc:sldMk cId="72803878" sldId="2076138263"/>
            <ac:spMk id="443" creationId="{6FC7C0D1-33AF-49AE-B725-90F38647569F}"/>
          </ac:spMkLst>
        </pc:spChg>
        <pc:spChg chg="mod">
          <ac:chgData name="Roger Halbheer" userId="a256a7e3-d8e1-4cbe-a365-586ae11378d1" providerId="ADAL" clId="{FC5DC06E-B9A1-4220-93B5-A1BD01C4D7F0}" dt="2022-02-17T10:39:43.007" v="11"/>
          <ac:spMkLst>
            <pc:docMk/>
            <pc:sldMk cId="72803878" sldId="2076138263"/>
            <ac:spMk id="444" creationId="{64D6138A-9AC5-4455-B8F0-BCEF43389107}"/>
          </ac:spMkLst>
        </pc:spChg>
        <pc:spChg chg="mod">
          <ac:chgData name="Roger Halbheer" userId="a256a7e3-d8e1-4cbe-a365-586ae11378d1" providerId="ADAL" clId="{FC5DC06E-B9A1-4220-93B5-A1BD01C4D7F0}" dt="2022-02-17T10:39:43.007" v="11"/>
          <ac:spMkLst>
            <pc:docMk/>
            <pc:sldMk cId="72803878" sldId="2076138263"/>
            <ac:spMk id="445" creationId="{D1D1AEF2-30E3-418D-B921-9CE8947A35F2}"/>
          </ac:spMkLst>
        </pc:spChg>
        <pc:spChg chg="mod">
          <ac:chgData name="Roger Halbheer" userId="a256a7e3-d8e1-4cbe-a365-586ae11378d1" providerId="ADAL" clId="{FC5DC06E-B9A1-4220-93B5-A1BD01C4D7F0}" dt="2022-02-17T10:39:43.007" v="11"/>
          <ac:spMkLst>
            <pc:docMk/>
            <pc:sldMk cId="72803878" sldId="2076138263"/>
            <ac:spMk id="446" creationId="{63B09F13-14AD-4877-81C6-A51F575862A0}"/>
          </ac:spMkLst>
        </pc:spChg>
        <pc:spChg chg="mod">
          <ac:chgData name="Roger Halbheer" userId="a256a7e3-d8e1-4cbe-a365-586ae11378d1" providerId="ADAL" clId="{FC5DC06E-B9A1-4220-93B5-A1BD01C4D7F0}" dt="2022-02-17T10:39:43.007" v="11"/>
          <ac:spMkLst>
            <pc:docMk/>
            <pc:sldMk cId="72803878" sldId="2076138263"/>
            <ac:spMk id="447" creationId="{DD1FF2B3-5786-4847-B2C6-B03717A97993}"/>
          </ac:spMkLst>
        </pc:spChg>
        <pc:spChg chg="mod">
          <ac:chgData name="Roger Halbheer" userId="a256a7e3-d8e1-4cbe-a365-586ae11378d1" providerId="ADAL" clId="{FC5DC06E-B9A1-4220-93B5-A1BD01C4D7F0}" dt="2022-02-17T10:39:43.007" v="11"/>
          <ac:spMkLst>
            <pc:docMk/>
            <pc:sldMk cId="72803878" sldId="2076138263"/>
            <ac:spMk id="448" creationId="{2E4F4B48-7F3E-45BA-929C-B1C2B0DE27E6}"/>
          </ac:spMkLst>
        </pc:spChg>
        <pc:spChg chg="mod">
          <ac:chgData name="Roger Halbheer" userId="a256a7e3-d8e1-4cbe-a365-586ae11378d1" providerId="ADAL" clId="{FC5DC06E-B9A1-4220-93B5-A1BD01C4D7F0}" dt="2022-02-17T10:39:43.007" v="11"/>
          <ac:spMkLst>
            <pc:docMk/>
            <pc:sldMk cId="72803878" sldId="2076138263"/>
            <ac:spMk id="449" creationId="{C0475FA3-E487-4CA9-8DAC-1BBB0C417187}"/>
          </ac:spMkLst>
        </pc:spChg>
        <pc:spChg chg="mod">
          <ac:chgData name="Roger Halbheer" userId="a256a7e3-d8e1-4cbe-a365-586ae11378d1" providerId="ADAL" clId="{FC5DC06E-B9A1-4220-93B5-A1BD01C4D7F0}" dt="2022-02-17T10:39:43.007" v="11"/>
          <ac:spMkLst>
            <pc:docMk/>
            <pc:sldMk cId="72803878" sldId="2076138263"/>
            <ac:spMk id="450" creationId="{2AA09FBA-2260-4613-8D63-0DE73EAEB01A}"/>
          </ac:spMkLst>
        </pc:spChg>
        <pc:spChg chg="mod">
          <ac:chgData name="Roger Halbheer" userId="a256a7e3-d8e1-4cbe-a365-586ae11378d1" providerId="ADAL" clId="{FC5DC06E-B9A1-4220-93B5-A1BD01C4D7F0}" dt="2022-02-17T10:39:43.007" v="11"/>
          <ac:spMkLst>
            <pc:docMk/>
            <pc:sldMk cId="72803878" sldId="2076138263"/>
            <ac:spMk id="451" creationId="{59C32617-EC96-41C8-B458-F2FE475C32BD}"/>
          </ac:spMkLst>
        </pc:spChg>
        <pc:spChg chg="mod">
          <ac:chgData name="Roger Halbheer" userId="a256a7e3-d8e1-4cbe-a365-586ae11378d1" providerId="ADAL" clId="{FC5DC06E-B9A1-4220-93B5-A1BD01C4D7F0}" dt="2022-02-17T10:39:43.007" v="11"/>
          <ac:spMkLst>
            <pc:docMk/>
            <pc:sldMk cId="72803878" sldId="2076138263"/>
            <ac:spMk id="452" creationId="{47012731-DABE-40C4-9EA8-F7694B3C0D49}"/>
          </ac:spMkLst>
        </pc:spChg>
        <pc:spChg chg="mod">
          <ac:chgData name="Roger Halbheer" userId="a256a7e3-d8e1-4cbe-a365-586ae11378d1" providerId="ADAL" clId="{FC5DC06E-B9A1-4220-93B5-A1BD01C4D7F0}" dt="2022-02-17T10:39:43.007" v="11"/>
          <ac:spMkLst>
            <pc:docMk/>
            <pc:sldMk cId="72803878" sldId="2076138263"/>
            <ac:spMk id="456" creationId="{DFFB4935-1FA0-4992-88C6-42617A90A2DC}"/>
          </ac:spMkLst>
        </pc:spChg>
        <pc:spChg chg="mod">
          <ac:chgData name="Roger Halbheer" userId="a256a7e3-d8e1-4cbe-a365-586ae11378d1" providerId="ADAL" clId="{FC5DC06E-B9A1-4220-93B5-A1BD01C4D7F0}" dt="2022-02-17T10:39:43.007" v="11"/>
          <ac:spMkLst>
            <pc:docMk/>
            <pc:sldMk cId="72803878" sldId="2076138263"/>
            <ac:spMk id="457" creationId="{49B53961-8071-4049-A8FE-D69751DEEAC4}"/>
          </ac:spMkLst>
        </pc:spChg>
        <pc:spChg chg="mod">
          <ac:chgData name="Roger Halbheer" userId="a256a7e3-d8e1-4cbe-a365-586ae11378d1" providerId="ADAL" clId="{FC5DC06E-B9A1-4220-93B5-A1BD01C4D7F0}" dt="2022-02-17T10:39:43.007" v="11"/>
          <ac:spMkLst>
            <pc:docMk/>
            <pc:sldMk cId="72803878" sldId="2076138263"/>
            <ac:spMk id="458" creationId="{B47C407D-9413-485A-B245-05BD421480DC}"/>
          </ac:spMkLst>
        </pc:spChg>
        <pc:spChg chg="mod">
          <ac:chgData name="Roger Halbheer" userId="a256a7e3-d8e1-4cbe-a365-586ae11378d1" providerId="ADAL" clId="{FC5DC06E-B9A1-4220-93B5-A1BD01C4D7F0}" dt="2022-02-17T10:39:43.007" v="11"/>
          <ac:spMkLst>
            <pc:docMk/>
            <pc:sldMk cId="72803878" sldId="2076138263"/>
            <ac:spMk id="467" creationId="{482FC0DE-C9CC-4F55-9430-94E44ABD768B}"/>
          </ac:spMkLst>
        </pc:spChg>
        <pc:spChg chg="mod">
          <ac:chgData name="Roger Halbheer" userId="a256a7e3-d8e1-4cbe-a365-586ae11378d1" providerId="ADAL" clId="{FC5DC06E-B9A1-4220-93B5-A1BD01C4D7F0}" dt="2022-02-17T10:39:43.007" v="11"/>
          <ac:spMkLst>
            <pc:docMk/>
            <pc:sldMk cId="72803878" sldId="2076138263"/>
            <ac:spMk id="468" creationId="{B3BDE589-F4C4-4492-8469-3ED738BF5ECA}"/>
          </ac:spMkLst>
        </pc:spChg>
        <pc:spChg chg="mod">
          <ac:chgData name="Roger Halbheer" userId="a256a7e3-d8e1-4cbe-a365-586ae11378d1" providerId="ADAL" clId="{FC5DC06E-B9A1-4220-93B5-A1BD01C4D7F0}" dt="2022-02-17T10:39:43.007" v="11"/>
          <ac:spMkLst>
            <pc:docMk/>
            <pc:sldMk cId="72803878" sldId="2076138263"/>
            <ac:spMk id="471" creationId="{1D7EB8F2-C580-4D75-8872-0BF6FB57C18C}"/>
          </ac:spMkLst>
        </pc:spChg>
        <pc:spChg chg="mod">
          <ac:chgData name="Roger Halbheer" userId="a256a7e3-d8e1-4cbe-a365-586ae11378d1" providerId="ADAL" clId="{FC5DC06E-B9A1-4220-93B5-A1BD01C4D7F0}" dt="2022-02-17T10:39:43.007" v="11"/>
          <ac:spMkLst>
            <pc:docMk/>
            <pc:sldMk cId="72803878" sldId="2076138263"/>
            <ac:spMk id="472" creationId="{9F225928-6468-43C8-A367-C2323F07CF56}"/>
          </ac:spMkLst>
        </pc:spChg>
        <pc:spChg chg="mod">
          <ac:chgData name="Roger Halbheer" userId="a256a7e3-d8e1-4cbe-a365-586ae11378d1" providerId="ADAL" clId="{FC5DC06E-B9A1-4220-93B5-A1BD01C4D7F0}" dt="2022-02-17T10:39:43.007" v="11"/>
          <ac:spMkLst>
            <pc:docMk/>
            <pc:sldMk cId="72803878" sldId="2076138263"/>
            <ac:spMk id="473" creationId="{D5458129-0A11-4B5B-8C7B-34377C5836FA}"/>
          </ac:spMkLst>
        </pc:spChg>
        <pc:spChg chg="mod">
          <ac:chgData name="Roger Halbheer" userId="a256a7e3-d8e1-4cbe-a365-586ae11378d1" providerId="ADAL" clId="{FC5DC06E-B9A1-4220-93B5-A1BD01C4D7F0}" dt="2022-02-17T10:39:43.007" v="11"/>
          <ac:spMkLst>
            <pc:docMk/>
            <pc:sldMk cId="72803878" sldId="2076138263"/>
            <ac:spMk id="474" creationId="{F242492F-A6FA-45A1-872E-5660494A0238}"/>
          </ac:spMkLst>
        </pc:spChg>
        <pc:spChg chg="mod">
          <ac:chgData name="Roger Halbheer" userId="a256a7e3-d8e1-4cbe-a365-586ae11378d1" providerId="ADAL" clId="{FC5DC06E-B9A1-4220-93B5-A1BD01C4D7F0}" dt="2022-02-17T10:39:43.007" v="11"/>
          <ac:spMkLst>
            <pc:docMk/>
            <pc:sldMk cId="72803878" sldId="2076138263"/>
            <ac:spMk id="475" creationId="{F7C5A1C1-D358-4B38-99BA-0BB5F7AD974A}"/>
          </ac:spMkLst>
        </pc:spChg>
        <pc:spChg chg="mod">
          <ac:chgData name="Roger Halbheer" userId="a256a7e3-d8e1-4cbe-a365-586ae11378d1" providerId="ADAL" clId="{FC5DC06E-B9A1-4220-93B5-A1BD01C4D7F0}" dt="2022-02-17T10:39:43.007" v="11"/>
          <ac:spMkLst>
            <pc:docMk/>
            <pc:sldMk cId="72803878" sldId="2076138263"/>
            <ac:spMk id="476" creationId="{1C226CBE-D668-4CC0-B736-464EEE0CDFC2}"/>
          </ac:spMkLst>
        </pc:spChg>
        <pc:spChg chg="mod">
          <ac:chgData name="Roger Halbheer" userId="a256a7e3-d8e1-4cbe-a365-586ae11378d1" providerId="ADAL" clId="{FC5DC06E-B9A1-4220-93B5-A1BD01C4D7F0}" dt="2022-02-17T10:39:43.007" v="11"/>
          <ac:spMkLst>
            <pc:docMk/>
            <pc:sldMk cId="72803878" sldId="2076138263"/>
            <ac:spMk id="477" creationId="{4263E319-1E7D-4AC6-98A9-1FC2A99237EE}"/>
          </ac:spMkLst>
        </pc:spChg>
        <pc:spChg chg="mod">
          <ac:chgData name="Roger Halbheer" userId="a256a7e3-d8e1-4cbe-a365-586ae11378d1" providerId="ADAL" clId="{FC5DC06E-B9A1-4220-93B5-A1BD01C4D7F0}" dt="2022-02-17T10:39:43.007" v="11"/>
          <ac:spMkLst>
            <pc:docMk/>
            <pc:sldMk cId="72803878" sldId="2076138263"/>
            <ac:spMk id="478" creationId="{A7476988-FA81-4C5F-A419-C64BD7F07E8C}"/>
          </ac:spMkLst>
        </pc:spChg>
        <pc:spChg chg="mod">
          <ac:chgData name="Roger Halbheer" userId="a256a7e3-d8e1-4cbe-a365-586ae11378d1" providerId="ADAL" clId="{FC5DC06E-B9A1-4220-93B5-A1BD01C4D7F0}" dt="2022-02-17T10:39:43.007" v="11"/>
          <ac:spMkLst>
            <pc:docMk/>
            <pc:sldMk cId="72803878" sldId="2076138263"/>
            <ac:spMk id="479" creationId="{87DBCAE2-AE6F-4EEB-AD05-562AA19B8FCC}"/>
          </ac:spMkLst>
        </pc:spChg>
        <pc:spChg chg="mod">
          <ac:chgData name="Roger Halbheer" userId="a256a7e3-d8e1-4cbe-a365-586ae11378d1" providerId="ADAL" clId="{FC5DC06E-B9A1-4220-93B5-A1BD01C4D7F0}" dt="2022-02-17T10:39:43.007" v="11"/>
          <ac:spMkLst>
            <pc:docMk/>
            <pc:sldMk cId="72803878" sldId="2076138263"/>
            <ac:spMk id="480" creationId="{22FFA4EC-F0D0-42AA-B79E-0B1E22DED32F}"/>
          </ac:spMkLst>
        </pc:spChg>
        <pc:spChg chg="mod">
          <ac:chgData name="Roger Halbheer" userId="a256a7e3-d8e1-4cbe-a365-586ae11378d1" providerId="ADAL" clId="{FC5DC06E-B9A1-4220-93B5-A1BD01C4D7F0}" dt="2022-02-17T10:39:43.007" v="11"/>
          <ac:spMkLst>
            <pc:docMk/>
            <pc:sldMk cId="72803878" sldId="2076138263"/>
            <ac:spMk id="481" creationId="{53AA1061-4250-4A47-99DB-B2E40A41194E}"/>
          </ac:spMkLst>
        </pc:spChg>
        <pc:spChg chg="mod">
          <ac:chgData name="Roger Halbheer" userId="a256a7e3-d8e1-4cbe-a365-586ae11378d1" providerId="ADAL" clId="{FC5DC06E-B9A1-4220-93B5-A1BD01C4D7F0}" dt="2022-02-17T10:39:43.007" v="11"/>
          <ac:spMkLst>
            <pc:docMk/>
            <pc:sldMk cId="72803878" sldId="2076138263"/>
            <ac:spMk id="482" creationId="{C7BFD556-3198-4D77-88C3-838ECE3D85B5}"/>
          </ac:spMkLst>
        </pc:spChg>
        <pc:spChg chg="mod">
          <ac:chgData name="Roger Halbheer" userId="a256a7e3-d8e1-4cbe-a365-586ae11378d1" providerId="ADAL" clId="{FC5DC06E-B9A1-4220-93B5-A1BD01C4D7F0}" dt="2022-02-17T10:39:43.007" v="11"/>
          <ac:spMkLst>
            <pc:docMk/>
            <pc:sldMk cId="72803878" sldId="2076138263"/>
            <ac:spMk id="483" creationId="{104ABA19-0F6B-43D1-AA34-24E3CFC0AABC}"/>
          </ac:spMkLst>
        </pc:spChg>
        <pc:spChg chg="mod">
          <ac:chgData name="Roger Halbheer" userId="a256a7e3-d8e1-4cbe-a365-586ae11378d1" providerId="ADAL" clId="{FC5DC06E-B9A1-4220-93B5-A1BD01C4D7F0}" dt="2022-02-17T10:39:43.007" v="11"/>
          <ac:spMkLst>
            <pc:docMk/>
            <pc:sldMk cId="72803878" sldId="2076138263"/>
            <ac:spMk id="489" creationId="{9277C246-77AB-40F7-AFF4-EBBFE9FA9914}"/>
          </ac:spMkLst>
        </pc:spChg>
        <pc:spChg chg="mod">
          <ac:chgData name="Roger Halbheer" userId="a256a7e3-d8e1-4cbe-a365-586ae11378d1" providerId="ADAL" clId="{FC5DC06E-B9A1-4220-93B5-A1BD01C4D7F0}" dt="2022-02-17T10:39:43.007" v="11"/>
          <ac:spMkLst>
            <pc:docMk/>
            <pc:sldMk cId="72803878" sldId="2076138263"/>
            <ac:spMk id="494" creationId="{5FA91D37-8DD8-4693-BF0C-C3F5C330AA45}"/>
          </ac:spMkLst>
        </pc:spChg>
        <pc:spChg chg="mod">
          <ac:chgData name="Roger Halbheer" userId="a256a7e3-d8e1-4cbe-a365-586ae11378d1" providerId="ADAL" clId="{FC5DC06E-B9A1-4220-93B5-A1BD01C4D7F0}" dt="2022-02-17T10:42:18.389" v="23" actId="207"/>
          <ac:spMkLst>
            <pc:docMk/>
            <pc:sldMk cId="72803878" sldId="2076138263"/>
            <ac:spMk id="499" creationId="{17CD5E45-D8AD-4363-AE59-8F8556030C09}"/>
          </ac:spMkLst>
        </pc:spChg>
        <pc:spChg chg="mod">
          <ac:chgData name="Roger Halbheer" userId="a256a7e3-d8e1-4cbe-a365-586ae11378d1" providerId="ADAL" clId="{FC5DC06E-B9A1-4220-93B5-A1BD01C4D7F0}" dt="2022-02-17T10:39:43.007" v="11"/>
          <ac:spMkLst>
            <pc:docMk/>
            <pc:sldMk cId="72803878" sldId="2076138263"/>
            <ac:spMk id="503" creationId="{01B23040-C13D-4E51-A49B-93309B7DC00D}"/>
          </ac:spMkLst>
        </pc:spChg>
        <pc:spChg chg="mod">
          <ac:chgData name="Roger Halbheer" userId="a256a7e3-d8e1-4cbe-a365-586ae11378d1" providerId="ADAL" clId="{FC5DC06E-B9A1-4220-93B5-A1BD01C4D7F0}" dt="2022-02-17T10:39:43.007" v="11"/>
          <ac:spMkLst>
            <pc:docMk/>
            <pc:sldMk cId="72803878" sldId="2076138263"/>
            <ac:spMk id="517" creationId="{F7FC8F91-2374-442C-921B-B659650F8B90}"/>
          </ac:spMkLst>
        </pc:spChg>
        <pc:spChg chg="mod">
          <ac:chgData name="Roger Halbheer" userId="a256a7e3-d8e1-4cbe-a365-586ae11378d1" providerId="ADAL" clId="{FC5DC06E-B9A1-4220-93B5-A1BD01C4D7F0}" dt="2022-02-17T10:39:43.007" v="11"/>
          <ac:spMkLst>
            <pc:docMk/>
            <pc:sldMk cId="72803878" sldId="2076138263"/>
            <ac:spMk id="518" creationId="{28A9D63E-0641-41CF-8120-64427D3DA61C}"/>
          </ac:spMkLst>
        </pc:spChg>
        <pc:spChg chg="mod">
          <ac:chgData name="Roger Halbheer" userId="a256a7e3-d8e1-4cbe-a365-586ae11378d1" providerId="ADAL" clId="{FC5DC06E-B9A1-4220-93B5-A1BD01C4D7F0}" dt="2022-02-17T10:39:43.007" v="11"/>
          <ac:spMkLst>
            <pc:docMk/>
            <pc:sldMk cId="72803878" sldId="2076138263"/>
            <ac:spMk id="519" creationId="{2E9D217A-62E8-4AC6-A70A-AA5A95A5B47A}"/>
          </ac:spMkLst>
        </pc:spChg>
        <pc:spChg chg="mod">
          <ac:chgData name="Roger Halbheer" userId="a256a7e3-d8e1-4cbe-a365-586ae11378d1" providerId="ADAL" clId="{FC5DC06E-B9A1-4220-93B5-A1BD01C4D7F0}" dt="2022-02-17T10:39:43.007" v="11"/>
          <ac:spMkLst>
            <pc:docMk/>
            <pc:sldMk cId="72803878" sldId="2076138263"/>
            <ac:spMk id="520" creationId="{A1749F2E-613D-4DEE-916C-6F9114F67D03}"/>
          </ac:spMkLst>
        </pc:spChg>
        <pc:spChg chg="mod">
          <ac:chgData name="Roger Halbheer" userId="a256a7e3-d8e1-4cbe-a365-586ae11378d1" providerId="ADAL" clId="{FC5DC06E-B9A1-4220-93B5-A1BD01C4D7F0}" dt="2022-02-17T10:39:43.007" v="11"/>
          <ac:spMkLst>
            <pc:docMk/>
            <pc:sldMk cId="72803878" sldId="2076138263"/>
            <ac:spMk id="521" creationId="{763D3D85-B095-429C-9F4F-3DA81E579629}"/>
          </ac:spMkLst>
        </pc:spChg>
        <pc:spChg chg="mod">
          <ac:chgData name="Roger Halbheer" userId="a256a7e3-d8e1-4cbe-a365-586ae11378d1" providerId="ADAL" clId="{FC5DC06E-B9A1-4220-93B5-A1BD01C4D7F0}" dt="2022-02-17T10:39:43.007" v="11"/>
          <ac:spMkLst>
            <pc:docMk/>
            <pc:sldMk cId="72803878" sldId="2076138263"/>
            <ac:spMk id="525" creationId="{4D1A0C8B-5777-4899-ACF0-90FB246219E6}"/>
          </ac:spMkLst>
        </pc:spChg>
        <pc:spChg chg="mod">
          <ac:chgData name="Roger Halbheer" userId="a256a7e3-d8e1-4cbe-a365-586ae11378d1" providerId="ADAL" clId="{FC5DC06E-B9A1-4220-93B5-A1BD01C4D7F0}" dt="2022-02-17T10:39:43.007" v="11"/>
          <ac:spMkLst>
            <pc:docMk/>
            <pc:sldMk cId="72803878" sldId="2076138263"/>
            <ac:spMk id="528" creationId="{BC395958-4814-40E8-B394-E3AEF8955D77}"/>
          </ac:spMkLst>
        </pc:spChg>
        <pc:spChg chg="mod">
          <ac:chgData name="Roger Halbheer" userId="a256a7e3-d8e1-4cbe-a365-586ae11378d1" providerId="ADAL" clId="{FC5DC06E-B9A1-4220-93B5-A1BD01C4D7F0}" dt="2022-02-17T10:39:43.007" v="11"/>
          <ac:spMkLst>
            <pc:docMk/>
            <pc:sldMk cId="72803878" sldId="2076138263"/>
            <ac:spMk id="532" creationId="{CEAF9980-1EE5-43E5-B18F-EC636A236FB5}"/>
          </ac:spMkLst>
        </pc:spChg>
        <pc:spChg chg="mod">
          <ac:chgData name="Roger Halbheer" userId="a256a7e3-d8e1-4cbe-a365-586ae11378d1" providerId="ADAL" clId="{FC5DC06E-B9A1-4220-93B5-A1BD01C4D7F0}" dt="2022-02-17T10:39:43.007" v="11"/>
          <ac:spMkLst>
            <pc:docMk/>
            <pc:sldMk cId="72803878" sldId="2076138263"/>
            <ac:spMk id="535" creationId="{3AEFCD7F-BD35-42E3-A4FD-82F9163161D0}"/>
          </ac:spMkLst>
        </pc:spChg>
        <pc:spChg chg="mod">
          <ac:chgData name="Roger Halbheer" userId="a256a7e3-d8e1-4cbe-a365-586ae11378d1" providerId="ADAL" clId="{FC5DC06E-B9A1-4220-93B5-A1BD01C4D7F0}" dt="2022-02-17T10:39:43.007" v="11"/>
          <ac:spMkLst>
            <pc:docMk/>
            <pc:sldMk cId="72803878" sldId="2076138263"/>
            <ac:spMk id="538" creationId="{1A618C3A-9A02-45DC-8A6D-8ACC446C218E}"/>
          </ac:spMkLst>
        </pc:spChg>
        <pc:spChg chg="mod">
          <ac:chgData name="Roger Halbheer" userId="a256a7e3-d8e1-4cbe-a365-586ae11378d1" providerId="ADAL" clId="{FC5DC06E-B9A1-4220-93B5-A1BD01C4D7F0}" dt="2022-02-17T10:39:43.007" v="11"/>
          <ac:spMkLst>
            <pc:docMk/>
            <pc:sldMk cId="72803878" sldId="2076138263"/>
            <ac:spMk id="540" creationId="{26FCA59D-4D23-4A65-88DB-D81CD2EAD59F}"/>
          </ac:spMkLst>
        </pc:spChg>
        <pc:spChg chg="mod">
          <ac:chgData name="Roger Halbheer" userId="a256a7e3-d8e1-4cbe-a365-586ae11378d1" providerId="ADAL" clId="{FC5DC06E-B9A1-4220-93B5-A1BD01C4D7F0}" dt="2022-02-17T10:39:43.007" v="11"/>
          <ac:spMkLst>
            <pc:docMk/>
            <pc:sldMk cId="72803878" sldId="2076138263"/>
            <ac:spMk id="542" creationId="{B2D4E239-9AEB-450F-9B9A-97738C32C43D}"/>
          </ac:spMkLst>
        </pc:spChg>
        <pc:spChg chg="mod">
          <ac:chgData name="Roger Halbheer" userId="a256a7e3-d8e1-4cbe-a365-586ae11378d1" providerId="ADAL" clId="{FC5DC06E-B9A1-4220-93B5-A1BD01C4D7F0}" dt="2022-02-17T10:39:43.007" v="11"/>
          <ac:spMkLst>
            <pc:docMk/>
            <pc:sldMk cId="72803878" sldId="2076138263"/>
            <ac:spMk id="543" creationId="{1325B424-6271-4DC9-9F32-CE671CF8F132}"/>
          </ac:spMkLst>
        </pc:spChg>
        <pc:spChg chg="mod">
          <ac:chgData name="Roger Halbheer" userId="a256a7e3-d8e1-4cbe-a365-586ae11378d1" providerId="ADAL" clId="{FC5DC06E-B9A1-4220-93B5-A1BD01C4D7F0}" dt="2022-02-17T10:39:43.007" v="11"/>
          <ac:spMkLst>
            <pc:docMk/>
            <pc:sldMk cId="72803878" sldId="2076138263"/>
            <ac:spMk id="545" creationId="{AD68F455-7144-42EA-91B4-8CFCF211E459}"/>
          </ac:spMkLst>
        </pc:spChg>
        <pc:spChg chg="mod">
          <ac:chgData name="Roger Halbheer" userId="a256a7e3-d8e1-4cbe-a365-586ae11378d1" providerId="ADAL" clId="{FC5DC06E-B9A1-4220-93B5-A1BD01C4D7F0}" dt="2022-02-17T10:39:43.007" v="11"/>
          <ac:spMkLst>
            <pc:docMk/>
            <pc:sldMk cId="72803878" sldId="2076138263"/>
            <ac:spMk id="547" creationId="{122EA757-0AD0-470F-A86F-00BE2C9037EA}"/>
          </ac:spMkLst>
        </pc:spChg>
        <pc:spChg chg="mod">
          <ac:chgData name="Roger Halbheer" userId="a256a7e3-d8e1-4cbe-a365-586ae11378d1" providerId="ADAL" clId="{FC5DC06E-B9A1-4220-93B5-A1BD01C4D7F0}" dt="2022-02-17T10:39:43.007" v="11"/>
          <ac:spMkLst>
            <pc:docMk/>
            <pc:sldMk cId="72803878" sldId="2076138263"/>
            <ac:spMk id="549" creationId="{655F33D9-CA6B-49D5-9F81-5F980560C5F9}"/>
          </ac:spMkLst>
        </pc:spChg>
        <pc:spChg chg="mod">
          <ac:chgData name="Roger Halbheer" userId="a256a7e3-d8e1-4cbe-a365-586ae11378d1" providerId="ADAL" clId="{FC5DC06E-B9A1-4220-93B5-A1BD01C4D7F0}" dt="2022-02-17T10:39:43.007" v="11"/>
          <ac:spMkLst>
            <pc:docMk/>
            <pc:sldMk cId="72803878" sldId="2076138263"/>
            <ac:spMk id="550" creationId="{CB0245C2-FACA-40AA-BD0F-43DBA132F9EB}"/>
          </ac:spMkLst>
        </pc:spChg>
        <pc:spChg chg="mod">
          <ac:chgData name="Roger Halbheer" userId="a256a7e3-d8e1-4cbe-a365-586ae11378d1" providerId="ADAL" clId="{FC5DC06E-B9A1-4220-93B5-A1BD01C4D7F0}" dt="2022-02-17T10:39:43.007" v="11"/>
          <ac:spMkLst>
            <pc:docMk/>
            <pc:sldMk cId="72803878" sldId="2076138263"/>
            <ac:spMk id="551" creationId="{A3E441AC-A8D8-4CEA-827B-62BDDE9DE6FD}"/>
          </ac:spMkLst>
        </pc:spChg>
        <pc:spChg chg="mod">
          <ac:chgData name="Roger Halbheer" userId="a256a7e3-d8e1-4cbe-a365-586ae11378d1" providerId="ADAL" clId="{FC5DC06E-B9A1-4220-93B5-A1BD01C4D7F0}" dt="2022-02-17T10:39:43.007" v="11"/>
          <ac:spMkLst>
            <pc:docMk/>
            <pc:sldMk cId="72803878" sldId="2076138263"/>
            <ac:spMk id="553" creationId="{2119D61E-25B4-42B4-8566-EAAF01A08CE5}"/>
          </ac:spMkLst>
        </pc:spChg>
        <pc:spChg chg="mod">
          <ac:chgData name="Roger Halbheer" userId="a256a7e3-d8e1-4cbe-a365-586ae11378d1" providerId="ADAL" clId="{FC5DC06E-B9A1-4220-93B5-A1BD01C4D7F0}" dt="2022-02-17T10:39:43.007" v="11"/>
          <ac:spMkLst>
            <pc:docMk/>
            <pc:sldMk cId="72803878" sldId="2076138263"/>
            <ac:spMk id="556" creationId="{8F9BB2FB-20BA-406E-83B4-B2223AF879D9}"/>
          </ac:spMkLst>
        </pc:spChg>
        <pc:spChg chg="mod">
          <ac:chgData name="Roger Halbheer" userId="a256a7e3-d8e1-4cbe-a365-586ae11378d1" providerId="ADAL" clId="{FC5DC06E-B9A1-4220-93B5-A1BD01C4D7F0}" dt="2022-02-17T10:39:43.007" v="11"/>
          <ac:spMkLst>
            <pc:docMk/>
            <pc:sldMk cId="72803878" sldId="2076138263"/>
            <ac:spMk id="557" creationId="{7D718504-3403-4EEF-A68D-9D7E1131DE43}"/>
          </ac:spMkLst>
        </pc:spChg>
        <pc:spChg chg="mod">
          <ac:chgData name="Roger Halbheer" userId="a256a7e3-d8e1-4cbe-a365-586ae11378d1" providerId="ADAL" clId="{FC5DC06E-B9A1-4220-93B5-A1BD01C4D7F0}" dt="2022-02-17T10:39:43.007" v="11"/>
          <ac:spMkLst>
            <pc:docMk/>
            <pc:sldMk cId="72803878" sldId="2076138263"/>
            <ac:spMk id="558" creationId="{181FFB18-B081-430C-88DD-9FC437F7EFB7}"/>
          </ac:spMkLst>
        </pc:spChg>
        <pc:spChg chg="mod">
          <ac:chgData name="Roger Halbheer" userId="a256a7e3-d8e1-4cbe-a365-586ae11378d1" providerId="ADAL" clId="{FC5DC06E-B9A1-4220-93B5-A1BD01C4D7F0}" dt="2022-02-17T10:39:43.007" v="11"/>
          <ac:spMkLst>
            <pc:docMk/>
            <pc:sldMk cId="72803878" sldId="2076138263"/>
            <ac:spMk id="561" creationId="{0980FECC-3F60-471B-AB18-E7032192AD80}"/>
          </ac:spMkLst>
        </pc:spChg>
        <pc:spChg chg="add mod">
          <ac:chgData name="Roger Halbheer" userId="a256a7e3-d8e1-4cbe-a365-586ae11378d1" providerId="ADAL" clId="{FC5DC06E-B9A1-4220-93B5-A1BD01C4D7F0}" dt="2022-02-17T10:39:43.007" v="11"/>
          <ac:spMkLst>
            <pc:docMk/>
            <pc:sldMk cId="72803878" sldId="2076138263"/>
            <ac:spMk id="562" creationId="{9C7572B3-E48E-4854-92F0-1ED55EF04701}"/>
          </ac:spMkLst>
        </pc:spChg>
        <pc:spChg chg="add mod">
          <ac:chgData name="Roger Halbheer" userId="a256a7e3-d8e1-4cbe-a365-586ae11378d1" providerId="ADAL" clId="{FC5DC06E-B9A1-4220-93B5-A1BD01C4D7F0}" dt="2022-02-17T10:39:43.007" v="11"/>
          <ac:spMkLst>
            <pc:docMk/>
            <pc:sldMk cId="72803878" sldId="2076138263"/>
            <ac:spMk id="563" creationId="{0664AA1C-5F4F-4F15-A2F1-C0F76BDBFC4E}"/>
          </ac:spMkLst>
        </pc:spChg>
        <pc:spChg chg="mod">
          <ac:chgData name="Roger Halbheer" userId="a256a7e3-d8e1-4cbe-a365-586ae11378d1" providerId="ADAL" clId="{FC5DC06E-B9A1-4220-93B5-A1BD01C4D7F0}" dt="2022-02-17T10:40:05.204" v="12" actId="207"/>
          <ac:spMkLst>
            <pc:docMk/>
            <pc:sldMk cId="72803878" sldId="2076138263"/>
            <ac:spMk id="565" creationId="{465FDD2C-9213-4CC7-8F28-520658B72A88}"/>
          </ac:spMkLst>
        </pc:spChg>
        <pc:spChg chg="mod">
          <ac:chgData name="Roger Halbheer" userId="a256a7e3-d8e1-4cbe-a365-586ae11378d1" providerId="ADAL" clId="{FC5DC06E-B9A1-4220-93B5-A1BD01C4D7F0}" dt="2022-02-17T10:39:43.007" v="11"/>
          <ac:spMkLst>
            <pc:docMk/>
            <pc:sldMk cId="72803878" sldId="2076138263"/>
            <ac:spMk id="566" creationId="{365E612E-C1A7-44FC-9FD9-51F33AB917CD}"/>
          </ac:spMkLst>
        </pc:spChg>
        <pc:spChg chg="mod">
          <ac:chgData name="Roger Halbheer" userId="a256a7e3-d8e1-4cbe-a365-586ae11378d1" providerId="ADAL" clId="{FC5DC06E-B9A1-4220-93B5-A1BD01C4D7F0}" dt="2022-02-17T10:39:43.007" v="11"/>
          <ac:spMkLst>
            <pc:docMk/>
            <pc:sldMk cId="72803878" sldId="2076138263"/>
            <ac:spMk id="567" creationId="{EDABC189-975A-44F4-8FC5-9577B8DB7E90}"/>
          </ac:spMkLst>
        </pc:spChg>
        <pc:spChg chg="mod">
          <ac:chgData name="Roger Halbheer" userId="a256a7e3-d8e1-4cbe-a365-586ae11378d1" providerId="ADAL" clId="{FC5DC06E-B9A1-4220-93B5-A1BD01C4D7F0}" dt="2022-02-17T10:39:43.007" v="11"/>
          <ac:spMkLst>
            <pc:docMk/>
            <pc:sldMk cId="72803878" sldId="2076138263"/>
            <ac:spMk id="568" creationId="{49F16EBF-1157-4149-BF42-1F2F1C977DE5}"/>
          </ac:spMkLst>
        </pc:spChg>
        <pc:spChg chg="mod">
          <ac:chgData name="Roger Halbheer" userId="a256a7e3-d8e1-4cbe-a365-586ae11378d1" providerId="ADAL" clId="{FC5DC06E-B9A1-4220-93B5-A1BD01C4D7F0}" dt="2022-02-17T10:39:43.007" v="11"/>
          <ac:spMkLst>
            <pc:docMk/>
            <pc:sldMk cId="72803878" sldId="2076138263"/>
            <ac:spMk id="569" creationId="{ED88BC4C-6ED5-4476-A88D-6A49C05D67CA}"/>
          </ac:spMkLst>
        </pc:spChg>
        <pc:spChg chg="mod">
          <ac:chgData name="Roger Halbheer" userId="a256a7e3-d8e1-4cbe-a365-586ae11378d1" providerId="ADAL" clId="{FC5DC06E-B9A1-4220-93B5-A1BD01C4D7F0}" dt="2022-02-17T10:39:43.007" v="11"/>
          <ac:spMkLst>
            <pc:docMk/>
            <pc:sldMk cId="72803878" sldId="2076138263"/>
            <ac:spMk id="570" creationId="{5DD9FB50-B7D7-44D6-807D-9AFEAC3E95C6}"/>
          </ac:spMkLst>
        </pc:spChg>
        <pc:spChg chg="mod">
          <ac:chgData name="Roger Halbheer" userId="a256a7e3-d8e1-4cbe-a365-586ae11378d1" providerId="ADAL" clId="{FC5DC06E-B9A1-4220-93B5-A1BD01C4D7F0}" dt="2022-02-17T10:39:43.007" v="11"/>
          <ac:spMkLst>
            <pc:docMk/>
            <pc:sldMk cId="72803878" sldId="2076138263"/>
            <ac:spMk id="571" creationId="{163027C6-178D-4B55-8CCB-48E914880AC4}"/>
          </ac:spMkLst>
        </pc:spChg>
        <pc:spChg chg="mod">
          <ac:chgData name="Roger Halbheer" userId="a256a7e3-d8e1-4cbe-a365-586ae11378d1" providerId="ADAL" clId="{FC5DC06E-B9A1-4220-93B5-A1BD01C4D7F0}" dt="2022-02-17T10:39:43.007" v="11"/>
          <ac:spMkLst>
            <pc:docMk/>
            <pc:sldMk cId="72803878" sldId="2076138263"/>
            <ac:spMk id="572" creationId="{B3C5F7BA-8324-443A-93E9-95342648F46B}"/>
          </ac:spMkLst>
        </pc:spChg>
        <pc:spChg chg="mod">
          <ac:chgData name="Roger Halbheer" userId="a256a7e3-d8e1-4cbe-a365-586ae11378d1" providerId="ADAL" clId="{FC5DC06E-B9A1-4220-93B5-A1BD01C4D7F0}" dt="2022-02-17T10:39:43.007" v="11"/>
          <ac:spMkLst>
            <pc:docMk/>
            <pc:sldMk cId="72803878" sldId="2076138263"/>
            <ac:spMk id="578" creationId="{B7DF5F5F-0DB8-4320-B017-A9A771134D98}"/>
          </ac:spMkLst>
        </pc:spChg>
        <pc:spChg chg="mod">
          <ac:chgData name="Roger Halbheer" userId="a256a7e3-d8e1-4cbe-a365-586ae11378d1" providerId="ADAL" clId="{FC5DC06E-B9A1-4220-93B5-A1BD01C4D7F0}" dt="2022-02-17T10:39:43.007" v="11"/>
          <ac:spMkLst>
            <pc:docMk/>
            <pc:sldMk cId="72803878" sldId="2076138263"/>
            <ac:spMk id="580" creationId="{DD7135E8-1846-44D5-9115-019E90445937}"/>
          </ac:spMkLst>
        </pc:spChg>
        <pc:spChg chg="mod">
          <ac:chgData name="Roger Halbheer" userId="a256a7e3-d8e1-4cbe-a365-586ae11378d1" providerId="ADAL" clId="{FC5DC06E-B9A1-4220-93B5-A1BD01C4D7F0}" dt="2022-02-17T10:41:01.575" v="16" actId="207"/>
          <ac:spMkLst>
            <pc:docMk/>
            <pc:sldMk cId="72803878" sldId="2076138263"/>
            <ac:spMk id="583" creationId="{76BA9111-F790-458D-A3A4-473F3028C7D5}"/>
          </ac:spMkLst>
        </pc:spChg>
        <pc:spChg chg="mod">
          <ac:chgData name="Roger Halbheer" userId="a256a7e3-d8e1-4cbe-a365-586ae11378d1" providerId="ADAL" clId="{FC5DC06E-B9A1-4220-93B5-A1BD01C4D7F0}" dt="2022-02-17T10:39:43.007" v="11"/>
          <ac:spMkLst>
            <pc:docMk/>
            <pc:sldMk cId="72803878" sldId="2076138263"/>
            <ac:spMk id="584" creationId="{B36E0DB7-A34E-4D62-B98F-511808CD49F4}"/>
          </ac:spMkLst>
        </pc:spChg>
        <pc:spChg chg="mod">
          <ac:chgData name="Roger Halbheer" userId="a256a7e3-d8e1-4cbe-a365-586ae11378d1" providerId="ADAL" clId="{FC5DC06E-B9A1-4220-93B5-A1BD01C4D7F0}" dt="2022-02-17T10:39:43.007" v="11"/>
          <ac:spMkLst>
            <pc:docMk/>
            <pc:sldMk cId="72803878" sldId="2076138263"/>
            <ac:spMk id="587" creationId="{2B3F8AC9-5F6A-415D-8345-076239E1636E}"/>
          </ac:spMkLst>
        </pc:spChg>
        <pc:spChg chg="add mod">
          <ac:chgData name="Roger Halbheer" userId="a256a7e3-d8e1-4cbe-a365-586ae11378d1" providerId="ADAL" clId="{FC5DC06E-B9A1-4220-93B5-A1BD01C4D7F0}" dt="2022-02-17T10:39:43.007" v="11"/>
          <ac:spMkLst>
            <pc:docMk/>
            <pc:sldMk cId="72803878" sldId="2076138263"/>
            <ac:spMk id="590" creationId="{5AFF1467-FD89-457A-B1A9-7F210574F980}"/>
          </ac:spMkLst>
        </pc:spChg>
        <pc:spChg chg="add mod">
          <ac:chgData name="Roger Halbheer" userId="a256a7e3-d8e1-4cbe-a365-586ae11378d1" providerId="ADAL" clId="{FC5DC06E-B9A1-4220-93B5-A1BD01C4D7F0}" dt="2022-02-17T10:39:43.007" v="11"/>
          <ac:spMkLst>
            <pc:docMk/>
            <pc:sldMk cId="72803878" sldId="2076138263"/>
            <ac:spMk id="591" creationId="{01176742-AF62-46AC-9AE5-2F069F8DC6CF}"/>
          </ac:spMkLst>
        </pc:spChg>
        <pc:spChg chg="mod">
          <ac:chgData name="Roger Halbheer" userId="a256a7e3-d8e1-4cbe-a365-586ae11378d1" providerId="ADAL" clId="{FC5DC06E-B9A1-4220-93B5-A1BD01C4D7F0}" dt="2022-02-17T10:39:43.007" v="11"/>
          <ac:spMkLst>
            <pc:docMk/>
            <pc:sldMk cId="72803878" sldId="2076138263"/>
            <ac:spMk id="594" creationId="{A5522C2D-71C2-44D6-A0F0-4D58A623921C}"/>
          </ac:spMkLst>
        </pc:spChg>
        <pc:spChg chg="mod">
          <ac:chgData name="Roger Halbheer" userId="a256a7e3-d8e1-4cbe-a365-586ae11378d1" providerId="ADAL" clId="{FC5DC06E-B9A1-4220-93B5-A1BD01C4D7F0}" dt="2022-02-17T10:39:43.007" v="11"/>
          <ac:spMkLst>
            <pc:docMk/>
            <pc:sldMk cId="72803878" sldId="2076138263"/>
            <ac:spMk id="602" creationId="{9D5EE910-934D-47F0-9D86-B12BB5E71622}"/>
          </ac:spMkLst>
        </pc:spChg>
        <pc:spChg chg="mod">
          <ac:chgData name="Roger Halbheer" userId="a256a7e3-d8e1-4cbe-a365-586ae11378d1" providerId="ADAL" clId="{FC5DC06E-B9A1-4220-93B5-A1BD01C4D7F0}" dt="2022-02-17T10:39:43.007" v="11"/>
          <ac:spMkLst>
            <pc:docMk/>
            <pc:sldMk cId="72803878" sldId="2076138263"/>
            <ac:spMk id="603" creationId="{841DD197-11FF-46B7-A4E7-7D567EEF8AC6}"/>
          </ac:spMkLst>
        </pc:spChg>
        <pc:spChg chg="mod">
          <ac:chgData name="Roger Halbheer" userId="a256a7e3-d8e1-4cbe-a365-586ae11378d1" providerId="ADAL" clId="{FC5DC06E-B9A1-4220-93B5-A1BD01C4D7F0}" dt="2022-02-17T10:39:43.007" v="11"/>
          <ac:spMkLst>
            <pc:docMk/>
            <pc:sldMk cId="72803878" sldId="2076138263"/>
            <ac:spMk id="604" creationId="{9C2FA8EC-6563-48B0-8DF2-EBF766B4C18E}"/>
          </ac:spMkLst>
        </pc:spChg>
        <pc:spChg chg="add mod">
          <ac:chgData name="Roger Halbheer" userId="a256a7e3-d8e1-4cbe-a365-586ae11378d1" providerId="ADAL" clId="{FC5DC06E-B9A1-4220-93B5-A1BD01C4D7F0}" dt="2022-02-17T10:39:43.007" v="11"/>
          <ac:spMkLst>
            <pc:docMk/>
            <pc:sldMk cId="72803878" sldId="2076138263"/>
            <ac:spMk id="605" creationId="{36D93F2E-2065-426D-9485-B0ADF437A260}"/>
          </ac:spMkLst>
        </pc:spChg>
        <pc:spChg chg="add mod">
          <ac:chgData name="Roger Halbheer" userId="a256a7e3-d8e1-4cbe-a365-586ae11378d1" providerId="ADAL" clId="{FC5DC06E-B9A1-4220-93B5-A1BD01C4D7F0}" dt="2022-02-17T10:39:43.007" v="11"/>
          <ac:spMkLst>
            <pc:docMk/>
            <pc:sldMk cId="72803878" sldId="2076138263"/>
            <ac:spMk id="606" creationId="{62A1945D-8DCF-42E1-AA5A-9663136AA4D4}"/>
          </ac:spMkLst>
        </pc:spChg>
        <pc:spChg chg="add mod">
          <ac:chgData name="Roger Halbheer" userId="a256a7e3-d8e1-4cbe-a365-586ae11378d1" providerId="ADAL" clId="{FC5DC06E-B9A1-4220-93B5-A1BD01C4D7F0}" dt="2022-02-17T10:39:43.007" v="11"/>
          <ac:spMkLst>
            <pc:docMk/>
            <pc:sldMk cId="72803878" sldId="2076138263"/>
            <ac:spMk id="607" creationId="{938821EA-0A83-4421-A67A-D119FB1EE289}"/>
          </ac:spMkLst>
        </pc:spChg>
        <pc:spChg chg="mod">
          <ac:chgData name="Roger Halbheer" userId="a256a7e3-d8e1-4cbe-a365-586ae11378d1" providerId="ADAL" clId="{FC5DC06E-B9A1-4220-93B5-A1BD01C4D7F0}" dt="2022-02-17T10:39:43.007" v="11"/>
          <ac:spMkLst>
            <pc:docMk/>
            <pc:sldMk cId="72803878" sldId="2076138263"/>
            <ac:spMk id="610" creationId="{4E0CD03A-F755-4D1A-912C-971F50EEB706}"/>
          </ac:spMkLst>
        </pc:spChg>
        <pc:spChg chg="mod">
          <ac:chgData name="Roger Halbheer" userId="a256a7e3-d8e1-4cbe-a365-586ae11378d1" providerId="ADAL" clId="{FC5DC06E-B9A1-4220-93B5-A1BD01C4D7F0}" dt="2022-02-17T10:39:43.007" v="11"/>
          <ac:spMkLst>
            <pc:docMk/>
            <pc:sldMk cId="72803878" sldId="2076138263"/>
            <ac:spMk id="611" creationId="{27D1404C-4D6D-4D8B-880D-C934C199DC17}"/>
          </ac:spMkLst>
        </pc:spChg>
        <pc:spChg chg="mod">
          <ac:chgData name="Roger Halbheer" userId="a256a7e3-d8e1-4cbe-a365-586ae11378d1" providerId="ADAL" clId="{FC5DC06E-B9A1-4220-93B5-A1BD01C4D7F0}" dt="2022-02-17T10:39:43.007" v="11"/>
          <ac:spMkLst>
            <pc:docMk/>
            <pc:sldMk cId="72803878" sldId="2076138263"/>
            <ac:spMk id="613" creationId="{BDCFA320-E55E-4E0F-890D-795ABBD117F3}"/>
          </ac:spMkLst>
        </pc:spChg>
        <pc:spChg chg="mod">
          <ac:chgData name="Roger Halbheer" userId="a256a7e3-d8e1-4cbe-a365-586ae11378d1" providerId="ADAL" clId="{FC5DC06E-B9A1-4220-93B5-A1BD01C4D7F0}" dt="2022-02-17T10:39:43.007" v="11"/>
          <ac:spMkLst>
            <pc:docMk/>
            <pc:sldMk cId="72803878" sldId="2076138263"/>
            <ac:spMk id="616" creationId="{44ED5400-5173-4C87-B19D-1CDAF84A39C1}"/>
          </ac:spMkLst>
        </pc:spChg>
        <pc:spChg chg="mod">
          <ac:chgData name="Roger Halbheer" userId="a256a7e3-d8e1-4cbe-a365-586ae11378d1" providerId="ADAL" clId="{FC5DC06E-B9A1-4220-93B5-A1BD01C4D7F0}" dt="2022-02-17T10:39:43.007" v="11"/>
          <ac:spMkLst>
            <pc:docMk/>
            <pc:sldMk cId="72803878" sldId="2076138263"/>
            <ac:spMk id="622" creationId="{3BBF9E15-6BA3-4AE0-BEDD-94171476FCCC}"/>
          </ac:spMkLst>
        </pc:spChg>
        <pc:spChg chg="mod">
          <ac:chgData name="Roger Halbheer" userId="a256a7e3-d8e1-4cbe-a365-586ae11378d1" providerId="ADAL" clId="{FC5DC06E-B9A1-4220-93B5-A1BD01C4D7F0}" dt="2022-02-17T10:39:43.007" v="11"/>
          <ac:spMkLst>
            <pc:docMk/>
            <pc:sldMk cId="72803878" sldId="2076138263"/>
            <ac:spMk id="624" creationId="{5ECE889F-B235-458D-9ECC-855EE898DDCE}"/>
          </ac:spMkLst>
        </pc:spChg>
        <pc:spChg chg="mod">
          <ac:chgData name="Roger Halbheer" userId="a256a7e3-d8e1-4cbe-a365-586ae11378d1" providerId="ADAL" clId="{FC5DC06E-B9A1-4220-93B5-A1BD01C4D7F0}" dt="2022-02-17T10:39:43.007" v="11"/>
          <ac:spMkLst>
            <pc:docMk/>
            <pc:sldMk cId="72803878" sldId="2076138263"/>
            <ac:spMk id="625" creationId="{46B3BBA3-272C-4CF2-9E68-5389E6100565}"/>
          </ac:spMkLst>
        </pc:spChg>
        <pc:spChg chg="mod">
          <ac:chgData name="Roger Halbheer" userId="a256a7e3-d8e1-4cbe-a365-586ae11378d1" providerId="ADAL" clId="{FC5DC06E-B9A1-4220-93B5-A1BD01C4D7F0}" dt="2022-02-17T10:39:43.007" v="11"/>
          <ac:spMkLst>
            <pc:docMk/>
            <pc:sldMk cId="72803878" sldId="2076138263"/>
            <ac:spMk id="627" creationId="{DDA140D3-EDAC-4346-BF02-3248C75B6F8D}"/>
          </ac:spMkLst>
        </pc:spChg>
        <pc:spChg chg="mod">
          <ac:chgData name="Roger Halbheer" userId="a256a7e3-d8e1-4cbe-a365-586ae11378d1" providerId="ADAL" clId="{FC5DC06E-B9A1-4220-93B5-A1BD01C4D7F0}" dt="2022-02-17T10:39:43.007" v="11"/>
          <ac:spMkLst>
            <pc:docMk/>
            <pc:sldMk cId="72803878" sldId="2076138263"/>
            <ac:spMk id="629" creationId="{913D4C47-0003-4062-96AF-198B3447C715}"/>
          </ac:spMkLst>
        </pc:spChg>
        <pc:spChg chg="mod">
          <ac:chgData name="Roger Halbheer" userId="a256a7e3-d8e1-4cbe-a365-586ae11378d1" providerId="ADAL" clId="{FC5DC06E-B9A1-4220-93B5-A1BD01C4D7F0}" dt="2022-02-17T10:39:43.007" v="11"/>
          <ac:spMkLst>
            <pc:docMk/>
            <pc:sldMk cId="72803878" sldId="2076138263"/>
            <ac:spMk id="630" creationId="{31E4BCEC-7636-41FA-A060-810E32C5DF83}"/>
          </ac:spMkLst>
        </pc:spChg>
        <pc:spChg chg="mod">
          <ac:chgData name="Roger Halbheer" userId="a256a7e3-d8e1-4cbe-a365-586ae11378d1" providerId="ADAL" clId="{FC5DC06E-B9A1-4220-93B5-A1BD01C4D7F0}" dt="2022-02-17T10:39:43.007" v="11"/>
          <ac:spMkLst>
            <pc:docMk/>
            <pc:sldMk cId="72803878" sldId="2076138263"/>
            <ac:spMk id="631" creationId="{23F32189-0311-4D71-AEBB-08B04826DDB3}"/>
          </ac:spMkLst>
        </pc:spChg>
        <pc:spChg chg="mod">
          <ac:chgData name="Roger Halbheer" userId="a256a7e3-d8e1-4cbe-a365-586ae11378d1" providerId="ADAL" clId="{FC5DC06E-B9A1-4220-93B5-A1BD01C4D7F0}" dt="2022-02-17T10:39:43.007" v="11"/>
          <ac:spMkLst>
            <pc:docMk/>
            <pc:sldMk cId="72803878" sldId="2076138263"/>
            <ac:spMk id="633" creationId="{EB987B82-9A9B-46D8-95FE-EB39E0C2EE25}"/>
          </ac:spMkLst>
        </pc:spChg>
        <pc:spChg chg="mod">
          <ac:chgData name="Roger Halbheer" userId="a256a7e3-d8e1-4cbe-a365-586ae11378d1" providerId="ADAL" clId="{FC5DC06E-B9A1-4220-93B5-A1BD01C4D7F0}" dt="2022-02-17T10:39:43.007" v="11"/>
          <ac:spMkLst>
            <pc:docMk/>
            <pc:sldMk cId="72803878" sldId="2076138263"/>
            <ac:spMk id="635" creationId="{18F84369-6FF0-4A84-921F-D7A5DD3645F2}"/>
          </ac:spMkLst>
        </pc:spChg>
        <pc:spChg chg="mod">
          <ac:chgData name="Roger Halbheer" userId="a256a7e3-d8e1-4cbe-a365-586ae11378d1" providerId="ADAL" clId="{FC5DC06E-B9A1-4220-93B5-A1BD01C4D7F0}" dt="2022-02-17T10:39:43.007" v="11"/>
          <ac:spMkLst>
            <pc:docMk/>
            <pc:sldMk cId="72803878" sldId="2076138263"/>
            <ac:spMk id="636" creationId="{D9858DF4-30EE-4250-B055-31862909A7B7}"/>
          </ac:spMkLst>
        </pc:spChg>
        <pc:spChg chg="mod">
          <ac:chgData name="Roger Halbheer" userId="a256a7e3-d8e1-4cbe-a365-586ae11378d1" providerId="ADAL" clId="{FC5DC06E-B9A1-4220-93B5-A1BD01C4D7F0}" dt="2022-02-17T10:39:43.007" v="11"/>
          <ac:spMkLst>
            <pc:docMk/>
            <pc:sldMk cId="72803878" sldId="2076138263"/>
            <ac:spMk id="637" creationId="{A44B1A4F-E0FE-40AD-A57A-E541FDC61659}"/>
          </ac:spMkLst>
        </pc:spChg>
        <pc:spChg chg="mod">
          <ac:chgData name="Roger Halbheer" userId="a256a7e3-d8e1-4cbe-a365-586ae11378d1" providerId="ADAL" clId="{FC5DC06E-B9A1-4220-93B5-A1BD01C4D7F0}" dt="2022-02-17T10:39:43.007" v="11"/>
          <ac:spMkLst>
            <pc:docMk/>
            <pc:sldMk cId="72803878" sldId="2076138263"/>
            <ac:spMk id="638" creationId="{DA90F493-2A18-460B-ADFD-C5F88F40DC8F}"/>
          </ac:spMkLst>
        </pc:spChg>
        <pc:spChg chg="mod">
          <ac:chgData name="Roger Halbheer" userId="a256a7e3-d8e1-4cbe-a365-586ae11378d1" providerId="ADAL" clId="{FC5DC06E-B9A1-4220-93B5-A1BD01C4D7F0}" dt="2022-02-17T10:39:43.007" v="11"/>
          <ac:spMkLst>
            <pc:docMk/>
            <pc:sldMk cId="72803878" sldId="2076138263"/>
            <ac:spMk id="639" creationId="{BFE454BA-9406-44CB-9061-B5C0BEE3D46D}"/>
          </ac:spMkLst>
        </pc:spChg>
        <pc:spChg chg="mod">
          <ac:chgData name="Roger Halbheer" userId="a256a7e3-d8e1-4cbe-a365-586ae11378d1" providerId="ADAL" clId="{FC5DC06E-B9A1-4220-93B5-A1BD01C4D7F0}" dt="2022-02-17T10:39:43.007" v="11"/>
          <ac:spMkLst>
            <pc:docMk/>
            <pc:sldMk cId="72803878" sldId="2076138263"/>
            <ac:spMk id="641" creationId="{A229C721-C078-49F6-9ED0-A7FECE7D36D1}"/>
          </ac:spMkLst>
        </pc:spChg>
        <pc:spChg chg="mod">
          <ac:chgData name="Roger Halbheer" userId="a256a7e3-d8e1-4cbe-a365-586ae11378d1" providerId="ADAL" clId="{FC5DC06E-B9A1-4220-93B5-A1BD01C4D7F0}" dt="2022-02-17T10:39:43.007" v="11"/>
          <ac:spMkLst>
            <pc:docMk/>
            <pc:sldMk cId="72803878" sldId="2076138263"/>
            <ac:spMk id="642" creationId="{22D74808-85D7-4C64-BAFC-4C0CD35CA865}"/>
          </ac:spMkLst>
        </pc:spChg>
        <pc:spChg chg="mod">
          <ac:chgData name="Roger Halbheer" userId="a256a7e3-d8e1-4cbe-a365-586ae11378d1" providerId="ADAL" clId="{FC5DC06E-B9A1-4220-93B5-A1BD01C4D7F0}" dt="2022-02-17T10:39:43.007" v="11"/>
          <ac:spMkLst>
            <pc:docMk/>
            <pc:sldMk cId="72803878" sldId="2076138263"/>
            <ac:spMk id="644" creationId="{CCC233EF-D75F-40BB-95A5-4BC009315738}"/>
          </ac:spMkLst>
        </pc:spChg>
        <pc:spChg chg="mod">
          <ac:chgData name="Roger Halbheer" userId="a256a7e3-d8e1-4cbe-a365-586ae11378d1" providerId="ADAL" clId="{FC5DC06E-B9A1-4220-93B5-A1BD01C4D7F0}" dt="2022-02-17T10:39:43.007" v="11"/>
          <ac:spMkLst>
            <pc:docMk/>
            <pc:sldMk cId="72803878" sldId="2076138263"/>
            <ac:spMk id="645" creationId="{FE086C00-13A6-4D1E-94F8-DD28D6FB8402}"/>
          </ac:spMkLst>
        </pc:spChg>
        <pc:spChg chg="mod">
          <ac:chgData name="Roger Halbheer" userId="a256a7e3-d8e1-4cbe-a365-586ae11378d1" providerId="ADAL" clId="{FC5DC06E-B9A1-4220-93B5-A1BD01C4D7F0}" dt="2022-02-17T10:39:43.007" v="11"/>
          <ac:spMkLst>
            <pc:docMk/>
            <pc:sldMk cId="72803878" sldId="2076138263"/>
            <ac:spMk id="652" creationId="{DBE5D2C0-2AE6-4962-9734-84EA3C00D344}"/>
          </ac:spMkLst>
        </pc:spChg>
        <pc:spChg chg="mod">
          <ac:chgData name="Roger Halbheer" userId="a256a7e3-d8e1-4cbe-a365-586ae11378d1" providerId="ADAL" clId="{FC5DC06E-B9A1-4220-93B5-A1BD01C4D7F0}" dt="2022-02-17T10:39:43.007" v="11"/>
          <ac:spMkLst>
            <pc:docMk/>
            <pc:sldMk cId="72803878" sldId="2076138263"/>
            <ac:spMk id="654" creationId="{656D1212-2F23-49F9-A3D2-E265C5DD1765}"/>
          </ac:spMkLst>
        </pc:spChg>
        <pc:spChg chg="mod">
          <ac:chgData name="Roger Halbheer" userId="a256a7e3-d8e1-4cbe-a365-586ae11378d1" providerId="ADAL" clId="{FC5DC06E-B9A1-4220-93B5-A1BD01C4D7F0}" dt="2022-02-17T10:39:43.007" v="11"/>
          <ac:spMkLst>
            <pc:docMk/>
            <pc:sldMk cId="72803878" sldId="2076138263"/>
            <ac:spMk id="667" creationId="{10C56058-2D33-4D71-BFE5-8BAB21DCFE8E}"/>
          </ac:spMkLst>
        </pc:spChg>
        <pc:spChg chg="mod">
          <ac:chgData name="Roger Halbheer" userId="a256a7e3-d8e1-4cbe-a365-586ae11378d1" providerId="ADAL" clId="{FC5DC06E-B9A1-4220-93B5-A1BD01C4D7F0}" dt="2022-02-17T10:39:43.007" v="11"/>
          <ac:spMkLst>
            <pc:docMk/>
            <pc:sldMk cId="72803878" sldId="2076138263"/>
            <ac:spMk id="669" creationId="{5E619D48-671F-4246-AE53-192F2F98C397}"/>
          </ac:spMkLst>
        </pc:spChg>
        <pc:spChg chg="mod">
          <ac:chgData name="Roger Halbheer" userId="a256a7e3-d8e1-4cbe-a365-586ae11378d1" providerId="ADAL" clId="{FC5DC06E-B9A1-4220-93B5-A1BD01C4D7F0}" dt="2022-02-17T10:39:43.007" v="11"/>
          <ac:spMkLst>
            <pc:docMk/>
            <pc:sldMk cId="72803878" sldId="2076138263"/>
            <ac:spMk id="671" creationId="{CB17C659-1661-4C1E-9FD5-A7933AE5E458}"/>
          </ac:spMkLst>
        </pc:spChg>
        <pc:spChg chg="mod">
          <ac:chgData name="Roger Halbheer" userId="a256a7e3-d8e1-4cbe-a365-586ae11378d1" providerId="ADAL" clId="{FC5DC06E-B9A1-4220-93B5-A1BD01C4D7F0}" dt="2022-02-17T10:39:43.007" v="11"/>
          <ac:spMkLst>
            <pc:docMk/>
            <pc:sldMk cId="72803878" sldId="2076138263"/>
            <ac:spMk id="679" creationId="{546E005B-87F7-4606-9C8A-AFBC686F0BC5}"/>
          </ac:spMkLst>
        </pc:spChg>
        <pc:spChg chg="mod">
          <ac:chgData name="Roger Halbheer" userId="a256a7e3-d8e1-4cbe-a365-586ae11378d1" providerId="ADAL" clId="{FC5DC06E-B9A1-4220-93B5-A1BD01C4D7F0}" dt="2022-02-17T10:39:43.007" v="11"/>
          <ac:spMkLst>
            <pc:docMk/>
            <pc:sldMk cId="72803878" sldId="2076138263"/>
            <ac:spMk id="680" creationId="{3DD144C0-6D76-46AC-A13B-D68025115A54}"/>
          </ac:spMkLst>
        </pc:spChg>
        <pc:spChg chg="mod">
          <ac:chgData name="Roger Halbheer" userId="a256a7e3-d8e1-4cbe-a365-586ae11378d1" providerId="ADAL" clId="{FC5DC06E-B9A1-4220-93B5-A1BD01C4D7F0}" dt="2022-02-17T10:39:43.007" v="11"/>
          <ac:spMkLst>
            <pc:docMk/>
            <pc:sldMk cId="72803878" sldId="2076138263"/>
            <ac:spMk id="682" creationId="{C26A8442-5BFE-43D6-87F3-D7D6B1AF2E7C}"/>
          </ac:spMkLst>
        </pc:spChg>
        <pc:spChg chg="mod">
          <ac:chgData name="Roger Halbheer" userId="a256a7e3-d8e1-4cbe-a365-586ae11378d1" providerId="ADAL" clId="{FC5DC06E-B9A1-4220-93B5-A1BD01C4D7F0}" dt="2022-02-17T10:39:43.007" v="11"/>
          <ac:spMkLst>
            <pc:docMk/>
            <pc:sldMk cId="72803878" sldId="2076138263"/>
            <ac:spMk id="683" creationId="{C029E710-6FB9-43F5-9509-95855607DA57}"/>
          </ac:spMkLst>
        </pc:spChg>
        <pc:spChg chg="mod">
          <ac:chgData name="Roger Halbheer" userId="a256a7e3-d8e1-4cbe-a365-586ae11378d1" providerId="ADAL" clId="{FC5DC06E-B9A1-4220-93B5-A1BD01C4D7F0}" dt="2022-02-17T10:39:43.007" v="11"/>
          <ac:spMkLst>
            <pc:docMk/>
            <pc:sldMk cId="72803878" sldId="2076138263"/>
            <ac:spMk id="684" creationId="{BE49E0BC-E5DD-4F10-90F2-E09FEE16160A}"/>
          </ac:spMkLst>
        </pc:spChg>
        <pc:spChg chg="mod">
          <ac:chgData name="Roger Halbheer" userId="a256a7e3-d8e1-4cbe-a365-586ae11378d1" providerId="ADAL" clId="{FC5DC06E-B9A1-4220-93B5-A1BD01C4D7F0}" dt="2022-02-17T10:39:43.007" v="11"/>
          <ac:spMkLst>
            <pc:docMk/>
            <pc:sldMk cId="72803878" sldId="2076138263"/>
            <ac:spMk id="685" creationId="{70996F76-AE8E-4160-8CE7-6F5DFA333E37}"/>
          </ac:spMkLst>
        </pc:spChg>
        <pc:spChg chg="mod">
          <ac:chgData name="Roger Halbheer" userId="a256a7e3-d8e1-4cbe-a365-586ae11378d1" providerId="ADAL" clId="{FC5DC06E-B9A1-4220-93B5-A1BD01C4D7F0}" dt="2022-02-17T10:39:43.007" v="11"/>
          <ac:spMkLst>
            <pc:docMk/>
            <pc:sldMk cId="72803878" sldId="2076138263"/>
            <ac:spMk id="686" creationId="{78F0ECCB-1F74-4E42-ACAD-FF68C641FDA4}"/>
          </ac:spMkLst>
        </pc:spChg>
        <pc:spChg chg="mod">
          <ac:chgData name="Roger Halbheer" userId="a256a7e3-d8e1-4cbe-a365-586ae11378d1" providerId="ADAL" clId="{FC5DC06E-B9A1-4220-93B5-A1BD01C4D7F0}" dt="2022-02-17T10:39:43.007" v="11"/>
          <ac:spMkLst>
            <pc:docMk/>
            <pc:sldMk cId="72803878" sldId="2076138263"/>
            <ac:spMk id="688" creationId="{B7AFC168-DB54-475B-A176-AB289EB68856}"/>
          </ac:spMkLst>
        </pc:spChg>
        <pc:spChg chg="mod">
          <ac:chgData name="Roger Halbheer" userId="a256a7e3-d8e1-4cbe-a365-586ae11378d1" providerId="ADAL" clId="{FC5DC06E-B9A1-4220-93B5-A1BD01C4D7F0}" dt="2022-02-17T10:39:43.007" v="11"/>
          <ac:spMkLst>
            <pc:docMk/>
            <pc:sldMk cId="72803878" sldId="2076138263"/>
            <ac:spMk id="690" creationId="{EABB6B8B-CE6C-4AA0-BDC0-FD075E0B7E56}"/>
          </ac:spMkLst>
        </pc:spChg>
        <pc:spChg chg="mod">
          <ac:chgData name="Roger Halbheer" userId="a256a7e3-d8e1-4cbe-a365-586ae11378d1" providerId="ADAL" clId="{FC5DC06E-B9A1-4220-93B5-A1BD01C4D7F0}" dt="2022-02-17T10:39:43.007" v="11"/>
          <ac:spMkLst>
            <pc:docMk/>
            <pc:sldMk cId="72803878" sldId="2076138263"/>
            <ac:spMk id="691" creationId="{F5510CC6-5687-452B-BD6F-FF648247BCB3}"/>
          </ac:spMkLst>
        </pc:spChg>
        <pc:spChg chg="mod">
          <ac:chgData name="Roger Halbheer" userId="a256a7e3-d8e1-4cbe-a365-586ae11378d1" providerId="ADAL" clId="{FC5DC06E-B9A1-4220-93B5-A1BD01C4D7F0}" dt="2022-02-17T10:39:43.007" v="11"/>
          <ac:spMkLst>
            <pc:docMk/>
            <pc:sldMk cId="72803878" sldId="2076138263"/>
            <ac:spMk id="692" creationId="{BB8CE72A-26F8-425C-BD9B-E1453BB405BD}"/>
          </ac:spMkLst>
        </pc:spChg>
        <pc:spChg chg="mod">
          <ac:chgData name="Roger Halbheer" userId="a256a7e3-d8e1-4cbe-a365-586ae11378d1" providerId="ADAL" clId="{FC5DC06E-B9A1-4220-93B5-A1BD01C4D7F0}" dt="2022-02-17T10:39:43.007" v="11"/>
          <ac:spMkLst>
            <pc:docMk/>
            <pc:sldMk cId="72803878" sldId="2076138263"/>
            <ac:spMk id="693" creationId="{26C280CB-AD52-474D-9919-5A6C8942ACBC}"/>
          </ac:spMkLst>
        </pc:spChg>
        <pc:spChg chg="mod">
          <ac:chgData name="Roger Halbheer" userId="a256a7e3-d8e1-4cbe-a365-586ae11378d1" providerId="ADAL" clId="{FC5DC06E-B9A1-4220-93B5-A1BD01C4D7F0}" dt="2022-02-17T10:39:43.007" v="11"/>
          <ac:spMkLst>
            <pc:docMk/>
            <pc:sldMk cId="72803878" sldId="2076138263"/>
            <ac:spMk id="694" creationId="{9C4444A2-16D5-474C-B838-9C08F6BDF9F9}"/>
          </ac:spMkLst>
        </pc:spChg>
        <pc:spChg chg="mod">
          <ac:chgData name="Roger Halbheer" userId="a256a7e3-d8e1-4cbe-a365-586ae11378d1" providerId="ADAL" clId="{FC5DC06E-B9A1-4220-93B5-A1BD01C4D7F0}" dt="2022-02-17T10:39:43.007" v="11"/>
          <ac:spMkLst>
            <pc:docMk/>
            <pc:sldMk cId="72803878" sldId="2076138263"/>
            <ac:spMk id="695" creationId="{EC1DFEC3-6D49-4E2E-87FD-C490B7B1C1CA}"/>
          </ac:spMkLst>
        </pc:spChg>
        <pc:spChg chg="mod">
          <ac:chgData name="Roger Halbheer" userId="a256a7e3-d8e1-4cbe-a365-586ae11378d1" providerId="ADAL" clId="{FC5DC06E-B9A1-4220-93B5-A1BD01C4D7F0}" dt="2022-02-17T10:39:43.007" v="11"/>
          <ac:spMkLst>
            <pc:docMk/>
            <pc:sldMk cId="72803878" sldId="2076138263"/>
            <ac:spMk id="696" creationId="{375FF779-18AB-4E73-B2BB-4E40F99CFD6E}"/>
          </ac:spMkLst>
        </pc:spChg>
        <pc:spChg chg="mod">
          <ac:chgData name="Roger Halbheer" userId="a256a7e3-d8e1-4cbe-a365-586ae11378d1" providerId="ADAL" clId="{FC5DC06E-B9A1-4220-93B5-A1BD01C4D7F0}" dt="2022-02-17T10:39:43.007" v="11"/>
          <ac:spMkLst>
            <pc:docMk/>
            <pc:sldMk cId="72803878" sldId="2076138263"/>
            <ac:spMk id="697" creationId="{3C1DA70C-3C29-41F1-B57A-845B6392E6CB}"/>
          </ac:spMkLst>
        </pc:spChg>
        <pc:spChg chg="mod">
          <ac:chgData name="Roger Halbheer" userId="a256a7e3-d8e1-4cbe-a365-586ae11378d1" providerId="ADAL" clId="{FC5DC06E-B9A1-4220-93B5-A1BD01C4D7F0}" dt="2022-02-17T10:39:43.007" v="11"/>
          <ac:spMkLst>
            <pc:docMk/>
            <pc:sldMk cId="72803878" sldId="2076138263"/>
            <ac:spMk id="698" creationId="{F1CE9DFC-9E96-4FDD-99E1-4EE37B6E2875}"/>
          </ac:spMkLst>
        </pc:spChg>
        <pc:spChg chg="mod">
          <ac:chgData name="Roger Halbheer" userId="a256a7e3-d8e1-4cbe-a365-586ae11378d1" providerId="ADAL" clId="{FC5DC06E-B9A1-4220-93B5-A1BD01C4D7F0}" dt="2022-02-17T10:39:43.007" v="11"/>
          <ac:spMkLst>
            <pc:docMk/>
            <pc:sldMk cId="72803878" sldId="2076138263"/>
            <ac:spMk id="700" creationId="{6C2442D4-899F-4354-9E0C-17FB09DC6F0A}"/>
          </ac:spMkLst>
        </pc:spChg>
        <pc:spChg chg="mod">
          <ac:chgData name="Roger Halbheer" userId="a256a7e3-d8e1-4cbe-a365-586ae11378d1" providerId="ADAL" clId="{FC5DC06E-B9A1-4220-93B5-A1BD01C4D7F0}" dt="2022-02-17T10:39:43.007" v="11"/>
          <ac:spMkLst>
            <pc:docMk/>
            <pc:sldMk cId="72803878" sldId="2076138263"/>
            <ac:spMk id="702" creationId="{9AC694EA-3333-4C65-B37A-DA37CD058ABA}"/>
          </ac:spMkLst>
        </pc:spChg>
        <pc:spChg chg="mod">
          <ac:chgData name="Roger Halbheer" userId="a256a7e3-d8e1-4cbe-a365-586ae11378d1" providerId="ADAL" clId="{FC5DC06E-B9A1-4220-93B5-A1BD01C4D7F0}" dt="2022-02-17T10:39:43.007" v="11"/>
          <ac:spMkLst>
            <pc:docMk/>
            <pc:sldMk cId="72803878" sldId="2076138263"/>
            <ac:spMk id="703" creationId="{378923DA-7025-401A-BE4E-BAB9D2F56612}"/>
          </ac:spMkLst>
        </pc:spChg>
        <pc:spChg chg="mod">
          <ac:chgData name="Roger Halbheer" userId="a256a7e3-d8e1-4cbe-a365-586ae11378d1" providerId="ADAL" clId="{FC5DC06E-B9A1-4220-93B5-A1BD01C4D7F0}" dt="2022-02-17T10:39:43.007" v="11"/>
          <ac:spMkLst>
            <pc:docMk/>
            <pc:sldMk cId="72803878" sldId="2076138263"/>
            <ac:spMk id="704" creationId="{5887DC62-CD5C-4AA8-A688-6D2677A728C6}"/>
          </ac:spMkLst>
        </pc:spChg>
        <pc:spChg chg="mod">
          <ac:chgData name="Roger Halbheer" userId="a256a7e3-d8e1-4cbe-a365-586ae11378d1" providerId="ADAL" clId="{FC5DC06E-B9A1-4220-93B5-A1BD01C4D7F0}" dt="2022-02-17T10:39:43.007" v="11"/>
          <ac:spMkLst>
            <pc:docMk/>
            <pc:sldMk cId="72803878" sldId="2076138263"/>
            <ac:spMk id="706" creationId="{A957406B-3F86-467A-83D8-410D33C4ACB7}"/>
          </ac:spMkLst>
        </pc:spChg>
        <pc:spChg chg="mod">
          <ac:chgData name="Roger Halbheer" userId="a256a7e3-d8e1-4cbe-a365-586ae11378d1" providerId="ADAL" clId="{FC5DC06E-B9A1-4220-93B5-A1BD01C4D7F0}" dt="2022-02-17T10:39:43.007" v="11"/>
          <ac:spMkLst>
            <pc:docMk/>
            <pc:sldMk cId="72803878" sldId="2076138263"/>
            <ac:spMk id="708" creationId="{22D14DBD-9AA6-4390-BF8A-2C9DD00CDBC1}"/>
          </ac:spMkLst>
        </pc:spChg>
        <pc:spChg chg="mod">
          <ac:chgData name="Roger Halbheer" userId="a256a7e3-d8e1-4cbe-a365-586ae11378d1" providerId="ADAL" clId="{FC5DC06E-B9A1-4220-93B5-A1BD01C4D7F0}" dt="2022-02-17T10:39:43.007" v="11"/>
          <ac:spMkLst>
            <pc:docMk/>
            <pc:sldMk cId="72803878" sldId="2076138263"/>
            <ac:spMk id="709" creationId="{BF919612-8FA6-4BEF-8DAC-A7F3E126DC35}"/>
          </ac:spMkLst>
        </pc:spChg>
        <pc:spChg chg="mod">
          <ac:chgData name="Roger Halbheer" userId="a256a7e3-d8e1-4cbe-a365-586ae11378d1" providerId="ADAL" clId="{FC5DC06E-B9A1-4220-93B5-A1BD01C4D7F0}" dt="2022-02-17T10:39:43.007" v="11"/>
          <ac:spMkLst>
            <pc:docMk/>
            <pc:sldMk cId="72803878" sldId="2076138263"/>
            <ac:spMk id="710" creationId="{D7A55E46-7943-49E7-962E-40128B18950A}"/>
          </ac:spMkLst>
        </pc:spChg>
        <pc:spChg chg="mod">
          <ac:chgData name="Roger Halbheer" userId="a256a7e3-d8e1-4cbe-a365-586ae11378d1" providerId="ADAL" clId="{FC5DC06E-B9A1-4220-93B5-A1BD01C4D7F0}" dt="2022-02-17T10:39:43.007" v="11"/>
          <ac:spMkLst>
            <pc:docMk/>
            <pc:sldMk cId="72803878" sldId="2076138263"/>
            <ac:spMk id="711" creationId="{7DB2F3DC-6A29-44BE-B09C-26A6598FF206}"/>
          </ac:spMkLst>
        </pc:spChg>
        <pc:spChg chg="mod">
          <ac:chgData name="Roger Halbheer" userId="a256a7e3-d8e1-4cbe-a365-586ae11378d1" providerId="ADAL" clId="{FC5DC06E-B9A1-4220-93B5-A1BD01C4D7F0}" dt="2022-02-17T10:39:43.007" v="11"/>
          <ac:spMkLst>
            <pc:docMk/>
            <pc:sldMk cId="72803878" sldId="2076138263"/>
            <ac:spMk id="713" creationId="{A2272CC0-CF69-4C06-B3CC-D36A0234AE59}"/>
          </ac:spMkLst>
        </pc:spChg>
        <pc:spChg chg="mod">
          <ac:chgData name="Roger Halbheer" userId="a256a7e3-d8e1-4cbe-a365-586ae11378d1" providerId="ADAL" clId="{FC5DC06E-B9A1-4220-93B5-A1BD01C4D7F0}" dt="2022-02-17T10:39:43.007" v="11"/>
          <ac:spMkLst>
            <pc:docMk/>
            <pc:sldMk cId="72803878" sldId="2076138263"/>
            <ac:spMk id="715" creationId="{9F228460-2E65-4FF3-90C1-7A976910563B}"/>
          </ac:spMkLst>
        </pc:spChg>
        <pc:spChg chg="mod">
          <ac:chgData name="Roger Halbheer" userId="a256a7e3-d8e1-4cbe-a365-586ae11378d1" providerId="ADAL" clId="{FC5DC06E-B9A1-4220-93B5-A1BD01C4D7F0}" dt="2022-02-17T10:39:43.007" v="11"/>
          <ac:spMkLst>
            <pc:docMk/>
            <pc:sldMk cId="72803878" sldId="2076138263"/>
            <ac:spMk id="722" creationId="{C1742EFA-B711-46B8-95EA-E4790470A08B}"/>
          </ac:spMkLst>
        </pc:spChg>
        <pc:spChg chg="mod">
          <ac:chgData name="Roger Halbheer" userId="a256a7e3-d8e1-4cbe-a365-586ae11378d1" providerId="ADAL" clId="{FC5DC06E-B9A1-4220-93B5-A1BD01C4D7F0}" dt="2022-02-17T10:39:43.007" v="11"/>
          <ac:spMkLst>
            <pc:docMk/>
            <pc:sldMk cId="72803878" sldId="2076138263"/>
            <ac:spMk id="730" creationId="{B8872876-BA49-496E-B662-FB4F8C4EA89B}"/>
          </ac:spMkLst>
        </pc:spChg>
        <pc:spChg chg="mod">
          <ac:chgData name="Roger Halbheer" userId="a256a7e3-d8e1-4cbe-a365-586ae11378d1" providerId="ADAL" clId="{FC5DC06E-B9A1-4220-93B5-A1BD01C4D7F0}" dt="2022-02-17T10:39:43.007" v="11"/>
          <ac:spMkLst>
            <pc:docMk/>
            <pc:sldMk cId="72803878" sldId="2076138263"/>
            <ac:spMk id="732" creationId="{36F99E66-ACF0-42C9-B57D-2159D121D12C}"/>
          </ac:spMkLst>
        </pc:spChg>
        <pc:spChg chg="mod">
          <ac:chgData name="Roger Halbheer" userId="a256a7e3-d8e1-4cbe-a365-586ae11378d1" providerId="ADAL" clId="{FC5DC06E-B9A1-4220-93B5-A1BD01C4D7F0}" dt="2022-02-17T10:39:43.007" v="11"/>
          <ac:spMkLst>
            <pc:docMk/>
            <pc:sldMk cId="72803878" sldId="2076138263"/>
            <ac:spMk id="733" creationId="{4240BBA4-51CA-4798-B287-51BB74D81B7E}"/>
          </ac:spMkLst>
        </pc:spChg>
        <pc:spChg chg="mod">
          <ac:chgData name="Roger Halbheer" userId="a256a7e3-d8e1-4cbe-a365-586ae11378d1" providerId="ADAL" clId="{FC5DC06E-B9A1-4220-93B5-A1BD01C4D7F0}" dt="2022-02-17T10:39:43.007" v="11"/>
          <ac:spMkLst>
            <pc:docMk/>
            <pc:sldMk cId="72803878" sldId="2076138263"/>
            <ac:spMk id="735" creationId="{FF4AAC7E-70F9-4C55-BECE-56745D5FF2AE}"/>
          </ac:spMkLst>
        </pc:spChg>
        <pc:spChg chg="mod">
          <ac:chgData name="Roger Halbheer" userId="a256a7e3-d8e1-4cbe-a365-586ae11378d1" providerId="ADAL" clId="{FC5DC06E-B9A1-4220-93B5-A1BD01C4D7F0}" dt="2022-02-17T10:39:43.007" v="11"/>
          <ac:spMkLst>
            <pc:docMk/>
            <pc:sldMk cId="72803878" sldId="2076138263"/>
            <ac:spMk id="736" creationId="{FDEDEF31-25A5-45DC-9690-429B1AF562D5}"/>
          </ac:spMkLst>
        </pc:spChg>
        <pc:spChg chg="mod">
          <ac:chgData name="Roger Halbheer" userId="a256a7e3-d8e1-4cbe-a365-586ae11378d1" providerId="ADAL" clId="{FC5DC06E-B9A1-4220-93B5-A1BD01C4D7F0}" dt="2022-02-17T10:39:43.007" v="11"/>
          <ac:spMkLst>
            <pc:docMk/>
            <pc:sldMk cId="72803878" sldId="2076138263"/>
            <ac:spMk id="737" creationId="{B690A9E2-1F3E-44D2-BE8B-3901C83FA2A9}"/>
          </ac:spMkLst>
        </pc:spChg>
        <pc:spChg chg="mod">
          <ac:chgData name="Roger Halbheer" userId="a256a7e3-d8e1-4cbe-a365-586ae11378d1" providerId="ADAL" clId="{FC5DC06E-B9A1-4220-93B5-A1BD01C4D7F0}" dt="2022-02-17T10:39:43.007" v="11"/>
          <ac:spMkLst>
            <pc:docMk/>
            <pc:sldMk cId="72803878" sldId="2076138263"/>
            <ac:spMk id="738" creationId="{44896CCC-DB87-4802-A0FB-C83CF5E493DA}"/>
          </ac:spMkLst>
        </pc:spChg>
        <pc:spChg chg="mod">
          <ac:chgData name="Roger Halbheer" userId="a256a7e3-d8e1-4cbe-a365-586ae11378d1" providerId="ADAL" clId="{FC5DC06E-B9A1-4220-93B5-A1BD01C4D7F0}" dt="2022-02-17T10:39:43.007" v="11"/>
          <ac:spMkLst>
            <pc:docMk/>
            <pc:sldMk cId="72803878" sldId="2076138263"/>
            <ac:spMk id="739" creationId="{900F6272-84DD-4697-9E1B-6B8B8E8C2147}"/>
          </ac:spMkLst>
        </pc:spChg>
        <pc:spChg chg="mod">
          <ac:chgData name="Roger Halbheer" userId="a256a7e3-d8e1-4cbe-a365-586ae11378d1" providerId="ADAL" clId="{FC5DC06E-B9A1-4220-93B5-A1BD01C4D7F0}" dt="2022-02-17T10:39:43.007" v="11"/>
          <ac:spMkLst>
            <pc:docMk/>
            <pc:sldMk cId="72803878" sldId="2076138263"/>
            <ac:spMk id="740" creationId="{F67B0A1B-BD76-4E45-908B-4015E42D5D7B}"/>
          </ac:spMkLst>
        </pc:spChg>
        <pc:spChg chg="mod">
          <ac:chgData name="Roger Halbheer" userId="a256a7e3-d8e1-4cbe-a365-586ae11378d1" providerId="ADAL" clId="{FC5DC06E-B9A1-4220-93B5-A1BD01C4D7F0}" dt="2022-02-17T10:39:43.007" v="11"/>
          <ac:spMkLst>
            <pc:docMk/>
            <pc:sldMk cId="72803878" sldId="2076138263"/>
            <ac:spMk id="741" creationId="{69EDA59A-4D8F-4383-8064-18E3728CBE1B}"/>
          </ac:spMkLst>
        </pc:spChg>
        <pc:spChg chg="mod">
          <ac:chgData name="Roger Halbheer" userId="a256a7e3-d8e1-4cbe-a365-586ae11378d1" providerId="ADAL" clId="{FC5DC06E-B9A1-4220-93B5-A1BD01C4D7F0}" dt="2022-02-17T10:39:43.007" v="11"/>
          <ac:spMkLst>
            <pc:docMk/>
            <pc:sldMk cId="72803878" sldId="2076138263"/>
            <ac:spMk id="742" creationId="{7E21A00A-80B7-438B-966E-2E37879695E7}"/>
          </ac:spMkLst>
        </pc:spChg>
        <pc:spChg chg="mod">
          <ac:chgData name="Roger Halbheer" userId="a256a7e3-d8e1-4cbe-a365-586ae11378d1" providerId="ADAL" clId="{FC5DC06E-B9A1-4220-93B5-A1BD01C4D7F0}" dt="2022-02-17T10:39:43.007" v="11"/>
          <ac:spMkLst>
            <pc:docMk/>
            <pc:sldMk cId="72803878" sldId="2076138263"/>
            <ac:spMk id="743" creationId="{333E4E55-0700-4F1B-84CB-E09D29FFBBB8}"/>
          </ac:spMkLst>
        </pc:spChg>
        <pc:spChg chg="mod">
          <ac:chgData name="Roger Halbheer" userId="a256a7e3-d8e1-4cbe-a365-586ae11378d1" providerId="ADAL" clId="{FC5DC06E-B9A1-4220-93B5-A1BD01C4D7F0}" dt="2022-02-17T10:39:43.007" v="11"/>
          <ac:spMkLst>
            <pc:docMk/>
            <pc:sldMk cId="72803878" sldId="2076138263"/>
            <ac:spMk id="745" creationId="{57CD0384-46E9-4BB1-9063-CBE45494A774}"/>
          </ac:spMkLst>
        </pc:spChg>
        <pc:spChg chg="mod">
          <ac:chgData name="Roger Halbheer" userId="a256a7e3-d8e1-4cbe-a365-586ae11378d1" providerId="ADAL" clId="{FC5DC06E-B9A1-4220-93B5-A1BD01C4D7F0}" dt="2022-02-17T10:39:43.007" v="11"/>
          <ac:spMkLst>
            <pc:docMk/>
            <pc:sldMk cId="72803878" sldId="2076138263"/>
            <ac:spMk id="747" creationId="{212095C4-1F56-4507-A1F1-475B267D51E9}"/>
          </ac:spMkLst>
        </pc:spChg>
        <pc:spChg chg="mod">
          <ac:chgData name="Roger Halbheer" userId="a256a7e3-d8e1-4cbe-a365-586ae11378d1" providerId="ADAL" clId="{FC5DC06E-B9A1-4220-93B5-A1BD01C4D7F0}" dt="2022-02-17T10:39:43.007" v="11"/>
          <ac:spMkLst>
            <pc:docMk/>
            <pc:sldMk cId="72803878" sldId="2076138263"/>
            <ac:spMk id="748" creationId="{26AA57E7-A041-493E-857E-9D083896389E}"/>
          </ac:spMkLst>
        </pc:spChg>
        <pc:spChg chg="mod">
          <ac:chgData name="Roger Halbheer" userId="a256a7e3-d8e1-4cbe-a365-586ae11378d1" providerId="ADAL" clId="{FC5DC06E-B9A1-4220-93B5-A1BD01C4D7F0}" dt="2022-02-17T10:39:43.007" v="11"/>
          <ac:spMkLst>
            <pc:docMk/>
            <pc:sldMk cId="72803878" sldId="2076138263"/>
            <ac:spMk id="749" creationId="{EFC72E97-256C-417B-9B3F-B409C9BB8BE3}"/>
          </ac:spMkLst>
        </pc:spChg>
        <pc:spChg chg="mod">
          <ac:chgData name="Roger Halbheer" userId="a256a7e3-d8e1-4cbe-a365-586ae11378d1" providerId="ADAL" clId="{FC5DC06E-B9A1-4220-93B5-A1BD01C4D7F0}" dt="2022-02-17T10:39:43.007" v="11"/>
          <ac:spMkLst>
            <pc:docMk/>
            <pc:sldMk cId="72803878" sldId="2076138263"/>
            <ac:spMk id="750" creationId="{5C9069E4-69DD-414A-8FD4-AF3F6EEEE57F}"/>
          </ac:spMkLst>
        </pc:spChg>
        <pc:spChg chg="mod">
          <ac:chgData name="Roger Halbheer" userId="a256a7e3-d8e1-4cbe-a365-586ae11378d1" providerId="ADAL" clId="{FC5DC06E-B9A1-4220-93B5-A1BD01C4D7F0}" dt="2022-02-17T10:39:43.007" v="11"/>
          <ac:spMkLst>
            <pc:docMk/>
            <pc:sldMk cId="72803878" sldId="2076138263"/>
            <ac:spMk id="751" creationId="{70BC7415-857C-4FBA-9D84-3E9D95A8D917}"/>
          </ac:spMkLst>
        </pc:spChg>
        <pc:spChg chg="mod">
          <ac:chgData name="Roger Halbheer" userId="a256a7e3-d8e1-4cbe-a365-586ae11378d1" providerId="ADAL" clId="{FC5DC06E-B9A1-4220-93B5-A1BD01C4D7F0}" dt="2022-02-17T10:39:43.007" v="11"/>
          <ac:spMkLst>
            <pc:docMk/>
            <pc:sldMk cId="72803878" sldId="2076138263"/>
            <ac:spMk id="752" creationId="{5252BCE5-0CE6-4B50-9E2D-10C096209115}"/>
          </ac:spMkLst>
        </pc:spChg>
        <pc:spChg chg="mod">
          <ac:chgData name="Roger Halbheer" userId="a256a7e3-d8e1-4cbe-a365-586ae11378d1" providerId="ADAL" clId="{FC5DC06E-B9A1-4220-93B5-A1BD01C4D7F0}" dt="2022-02-17T10:39:43.007" v="11"/>
          <ac:spMkLst>
            <pc:docMk/>
            <pc:sldMk cId="72803878" sldId="2076138263"/>
            <ac:spMk id="753" creationId="{6B3356C9-8468-47F3-A8BD-A2B7D23B8E31}"/>
          </ac:spMkLst>
        </pc:spChg>
        <pc:spChg chg="mod">
          <ac:chgData name="Roger Halbheer" userId="a256a7e3-d8e1-4cbe-a365-586ae11378d1" providerId="ADAL" clId="{FC5DC06E-B9A1-4220-93B5-A1BD01C4D7F0}" dt="2022-02-17T10:39:43.007" v="11"/>
          <ac:spMkLst>
            <pc:docMk/>
            <pc:sldMk cId="72803878" sldId="2076138263"/>
            <ac:spMk id="754" creationId="{E0F0DA71-1E2B-4D46-B9C7-D29C5BD45F0D}"/>
          </ac:spMkLst>
        </pc:spChg>
        <pc:spChg chg="mod">
          <ac:chgData name="Roger Halbheer" userId="a256a7e3-d8e1-4cbe-a365-586ae11378d1" providerId="ADAL" clId="{FC5DC06E-B9A1-4220-93B5-A1BD01C4D7F0}" dt="2022-02-17T10:39:43.007" v="11"/>
          <ac:spMkLst>
            <pc:docMk/>
            <pc:sldMk cId="72803878" sldId="2076138263"/>
            <ac:spMk id="755" creationId="{82F9081A-F468-4A57-B582-EBF49AC07F38}"/>
          </ac:spMkLst>
        </pc:spChg>
        <pc:spChg chg="mod">
          <ac:chgData name="Roger Halbheer" userId="a256a7e3-d8e1-4cbe-a365-586ae11378d1" providerId="ADAL" clId="{FC5DC06E-B9A1-4220-93B5-A1BD01C4D7F0}" dt="2022-02-17T10:39:43.007" v="11"/>
          <ac:spMkLst>
            <pc:docMk/>
            <pc:sldMk cId="72803878" sldId="2076138263"/>
            <ac:spMk id="757" creationId="{95B1EB91-B136-4B2D-9D8E-908EB4D20165}"/>
          </ac:spMkLst>
        </pc:spChg>
        <pc:spChg chg="mod">
          <ac:chgData name="Roger Halbheer" userId="a256a7e3-d8e1-4cbe-a365-586ae11378d1" providerId="ADAL" clId="{FC5DC06E-B9A1-4220-93B5-A1BD01C4D7F0}" dt="2022-02-17T10:39:43.007" v="11"/>
          <ac:spMkLst>
            <pc:docMk/>
            <pc:sldMk cId="72803878" sldId="2076138263"/>
            <ac:spMk id="759" creationId="{4BBCBA3C-0964-4F4F-824A-AD4807C05FC7}"/>
          </ac:spMkLst>
        </pc:spChg>
        <pc:spChg chg="mod">
          <ac:chgData name="Roger Halbheer" userId="a256a7e3-d8e1-4cbe-a365-586ae11378d1" providerId="ADAL" clId="{FC5DC06E-B9A1-4220-93B5-A1BD01C4D7F0}" dt="2022-02-17T10:39:43.007" v="11"/>
          <ac:spMkLst>
            <pc:docMk/>
            <pc:sldMk cId="72803878" sldId="2076138263"/>
            <ac:spMk id="760" creationId="{D3C863BD-88AA-4C65-9327-3FCA2ED574A9}"/>
          </ac:spMkLst>
        </pc:spChg>
        <pc:spChg chg="mod">
          <ac:chgData name="Roger Halbheer" userId="a256a7e3-d8e1-4cbe-a365-586ae11378d1" providerId="ADAL" clId="{FC5DC06E-B9A1-4220-93B5-A1BD01C4D7F0}" dt="2022-02-17T10:39:43.007" v="11"/>
          <ac:spMkLst>
            <pc:docMk/>
            <pc:sldMk cId="72803878" sldId="2076138263"/>
            <ac:spMk id="761" creationId="{72B2764B-47E4-4534-95BE-57367FAE0388}"/>
          </ac:spMkLst>
        </pc:spChg>
        <pc:spChg chg="mod">
          <ac:chgData name="Roger Halbheer" userId="a256a7e3-d8e1-4cbe-a365-586ae11378d1" providerId="ADAL" clId="{FC5DC06E-B9A1-4220-93B5-A1BD01C4D7F0}" dt="2022-02-17T10:39:43.007" v="11"/>
          <ac:spMkLst>
            <pc:docMk/>
            <pc:sldMk cId="72803878" sldId="2076138263"/>
            <ac:spMk id="763" creationId="{3FC222A6-D7C4-4EA7-9811-4C067FA36190}"/>
          </ac:spMkLst>
        </pc:spChg>
        <pc:spChg chg="mod">
          <ac:chgData name="Roger Halbheer" userId="a256a7e3-d8e1-4cbe-a365-586ae11378d1" providerId="ADAL" clId="{FC5DC06E-B9A1-4220-93B5-A1BD01C4D7F0}" dt="2022-02-17T10:39:43.007" v="11"/>
          <ac:spMkLst>
            <pc:docMk/>
            <pc:sldMk cId="72803878" sldId="2076138263"/>
            <ac:spMk id="765" creationId="{A1EDC476-A243-45B1-86E9-A61A4C1C0ABF}"/>
          </ac:spMkLst>
        </pc:spChg>
        <pc:spChg chg="mod">
          <ac:chgData name="Roger Halbheer" userId="a256a7e3-d8e1-4cbe-a365-586ae11378d1" providerId="ADAL" clId="{FC5DC06E-B9A1-4220-93B5-A1BD01C4D7F0}" dt="2022-02-17T10:39:43.007" v="11"/>
          <ac:spMkLst>
            <pc:docMk/>
            <pc:sldMk cId="72803878" sldId="2076138263"/>
            <ac:spMk id="766" creationId="{1C92BF70-B284-4E1F-8CAB-72280A9333A4}"/>
          </ac:spMkLst>
        </pc:spChg>
        <pc:spChg chg="mod">
          <ac:chgData name="Roger Halbheer" userId="a256a7e3-d8e1-4cbe-a365-586ae11378d1" providerId="ADAL" clId="{FC5DC06E-B9A1-4220-93B5-A1BD01C4D7F0}" dt="2022-02-17T10:39:43.007" v="11"/>
          <ac:spMkLst>
            <pc:docMk/>
            <pc:sldMk cId="72803878" sldId="2076138263"/>
            <ac:spMk id="767" creationId="{3A46C5DE-B574-40DD-95C4-FC28D797EEC6}"/>
          </ac:spMkLst>
        </pc:spChg>
        <pc:spChg chg="mod">
          <ac:chgData name="Roger Halbheer" userId="a256a7e3-d8e1-4cbe-a365-586ae11378d1" providerId="ADAL" clId="{FC5DC06E-B9A1-4220-93B5-A1BD01C4D7F0}" dt="2022-02-17T10:39:43.007" v="11"/>
          <ac:spMkLst>
            <pc:docMk/>
            <pc:sldMk cId="72803878" sldId="2076138263"/>
            <ac:spMk id="768" creationId="{002229A6-117D-4AF6-9517-8FAF4F771CA1}"/>
          </ac:spMkLst>
        </pc:spChg>
        <pc:spChg chg="mod">
          <ac:chgData name="Roger Halbheer" userId="a256a7e3-d8e1-4cbe-a365-586ae11378d1" providerId="ADAL" clId="{FC5DC06E-B9A1-4220-93B5-A1BD01C4D7F0}" dt="2022-02-17T10:39:43.007" v="11"/>
          <ac:spMkLst>
            <pc:docMk/>
            <pc:sldMk cId="72803878" sldId="2076138263"/>
            <ac:spMk id="770" creationId="{1D42574B-F09A-4623-938C-B4F61E1C94EA}"/>
          </ac:spMkLst>
        </pc:spChg>
        <pc:spChg chg="mod">
          <ac:chgData name="Roger Halbheer" userId="a256a7e3-d8e1-4cbe-a365-586ae11378d1" providerId="ADAL" clId="{FC5DC06E-B9A1-4220-93B5-A1BD01C4D7F0}" dt="2022-02-17T10:39:43.007" v="11"/>
          <ac:spMkLst>
            <pc:docMk/>
            <pc:sldMk cId="72803878" sldId="2076138263"/>
            <ac:spMk id="771" creationId="{3AC2A064-D915-4009-A3FF-C5829C039C7F}"/>
          </ac:spMkLst>
        </pc:spChg>
        <pc:spChg chg="mod">
          <ac:chgData name="Roger Halbheer" userId="a256a7e3-d8e1-4cbe-a365-586ae11378d1" providerId="ADAL" clId="{FC5DC06E-B9A1-4220-93B5-A1BD01C4D7F0}" dt="2022-02-17T10:39:43.007" v="11"/>
          <ac:spMkLst>
            <pc:docMk/>
            <pc:sldMk cId="72803878" sldId="2076138263"/>
            <ac:spMk id="772" creationId="{C1D73F9D-BCD5-4901-A9B4-ECFC836BBA97}"/>
          </ac:spMkLst>
        </pc:spChg>
        <pc:spChg chg="mod">
          <ac:chgData name="Roger Halbheer" userId="a256a7e3-d8e1-4cbe-a365-586ae11378d1" providerId="ADAL" clId="{FC5DC06E-B9A1-4220-93B5-A1BD01C4D7F0}" dt="2022-02-17T10:39:43.007" v="11"/>
          <ac:spMkLst>
            <pc:docMk/>
            <pc:sldMk cId="72803878" sldId="2076138263"/>
            <ac:spMk id="781" creationId="{FAF2F5A2-1F17-438E-A7C5-3D3E1A96B489}"/>
          </ac:spMkLst>
        </pc:spChg>
        <pc:spChg chg="mod">
          <ac:chgData name="Roger Halbheer" userId="a256a7e3-d8e1-4cbe-a365-586ae11378d1" providerId="ADAL" clId="{FC5DC06E-B9A1-4220-93B5-A1BD01C4D7F0}" dt="2022-02-17T10:40:37.497" v="14" actId="208"/>
          <ac:spMkLst>
            <pc:docMk/>
            <pc:sldMk cId="72803878" sldId="2076138263"/>
            <ac:spMk id="784" creationId="{D5683EF6-ECC4-4C38-B3E7-E0156DD3BDA8}"/>
          </ac:spMkLst>
        </pc:spChg>
        <pc:spChg chg="mod">
          <ac:chgData name="Roger Halbheer" userId="a256a7e3-d8e1-4cbe-a365-586ae11378d1" providerId="ADAL" clId="{FC5DC06E-B9A1-4220-93B5-A1BD01C4D7F0}" dt="2022-02-17T10:39:43.007" v="11"/>
          <ac:spMkLst>
            <pc:docMk/>
            <pc:sldMk cId="72803878" sldId="2076138263"/>
            <ac:spMk id="791" creationId="{ABA39B00-AD11-4161-8359-B9F36FD9C3AF}"/>
          </ac:spMkLst>
        </pc:spChg>
        <pc:spChg chg="mod">
          <ac:chgData name="Roger Halbheer" userId="a256a7e3-d8e1-4cbe-a365-586ae11378d1" providerId="ADAL" clId="{FC5DC06E-B9A1-4220-93B5-A1BD01C4D7F0}" dt="2022-02-17T10:39:43.007" v="11"/>
          <ac:spMkLst>
            <pc:docMk/>
            <pc:sldMk cId="72803878" sldId="2076138263"/>
            <ac:spMk id="793" creationId="{9EFF2B1F-11E1-49A4-B40F-CF5F9E0D89C4}"/>
          </ac:spMkLst>
        </pc:spChg>
        <pc:spChg chg="mod">
          <ac:chgData name="Roger Halbheer" userId="a256a7e3-d8e1-4cbe-a365-586ae11378d1" providerId="ADAL" clId="{FC5DC06E-B9A1-4220-93B5-A1BD01C4D7F0}" dt="2022-02-17T10:39:43.007" v="11"/>
          <ac:spMkLst>
            <pc:docMk/>
            <pc:sldMk cId="72803878" sldId="2076138263"/>
            <ac:spMk id="795" creationId="{1D62F854-BCF2-4CDF-BC13-54860162A643}"/>
          </ac:spMkLst>
        </pc:spChg>
        <pc:spChg chg="mod">
          <ac:chgData name="Roger Halbheer" userId="a256a7e3-d8e1-4cbe-a365-586ae11378d1" providerId="ADAL" clId="{FC5DC06E-B9A1-4220-93B5-A1BD01C4D7F0}" dt="2022-02-17T10:39:43.007" v="11"/>
          <ac:spMkLst>
            <pc:docMk/>
            <pc:sldMk cId="72803878" sldId="2076138263"/>
            <ac:spMk id="797" creationId="{5575DFF3-7C5F-4CA8-BB1B-A9B91AF1A173}"/>
          </ac:spMkLst>
        </pc:spChg>
        <pc:spChg chg="mod">
          <ac:chgData name="Roger Halbheer" userId="a256a7e3-d8e1-4cbe-a365-586ae11378d1" providerId="ADAL" clId="{FC5DC06E-B9A1-4220-93B5-A1BD01C4D7F0}" dt="2022-02-17T10:39:43.007" v="11"/>
          <ac:spMkLst>
            <pc:docMk/>
            <pc:sldMk cId="72803878" sldId="2076138263"/>
            <ac:spMk id="799" creationId="{3C3C8F3A-5BA5-4662-B6C8-A994B647F055}"/>
          </ac:spMkLst>
        </pc:spChg>
        <pc:spChg chg="mod">
          <ac:chgData name="Roger Halbheer" userId="a256a7e3-d8e1-4cbe-a365-586ae11378d1" providerId="ADAL" clId="{FC5DC06E-B9A1-4220-93B5-A1BD01C4D7F0}" dt="2022-02-17T10:39:43.007" v="11"/>
          <ac:spMkLst>
            <pc:docMk/>
            <pc:sldMk cId="72803878" sldId="2076138263"/>
            <ac:spMk id="801" creationId="{D721D644-9305-4C6F-B01E-5515B1DBF195}"/>
          </ac:spMkLst>
        </pc:spChg>
        <pc:spChg chg="mod">
          <ac:chgData name="Roger Halbheer" userId="a256a7e3-d8e1-4cbe-a365-586ae11378d1" providerId="ADAL" clId="{FC5DC06E-B9A1-4220-93B5-A1BD01C4D7F0}" dt="2022-02-17T10:39:43.007" v="11"/>
          <ac:spMkLst>
            <pc:docMk/>
            <pc:sldMk cId="72803878" sldId="2076138263"/>
            <ac:spMk id="803" creationId="{CEAC1D07-4C4D-41E3-BF61-A20E1CCDFBD1}"/>
          </ac:spMkLst>
        </pc:spChg>
        <pc:spChg chg="mod">
          <ac:chgData name="Roger Halbheer" userId="a256a7e3-d8e1-4cbe-a365-586ae11378d1" providerId="ADAL" clId="{FC5DC06E-B9A1-4220-93B5-A1BD01C4D7F0}" dt="2022-02-17T10:39:43.007" v="11"/>
          <ac:spMkLst>
            <pc:docMk/>
            <pc:sldMk cId="72803878" sldId="2076138263"/>
            <ac:spMk id="805" creationId="{2832F8FD-A89F-4388-8ECD-AC59723B0741}"/>
          </ac:spMkLst>
        </pc:spChg>
        <pc:spChg chg="mod">
          <ac:chgData name="Roger Halbheer" userId="a256a7e3-d8e1-4cbe-a365-586ae11378d1" providerId="ADAL" clId="{FC5DC06E-B9A1-4220-93B5-A1BD01C4D7F0}" dt="2022-02-17T10:39:43.007" v="11"/>
          <ac:spMkLst>
            <pc:docMk/>
            <pc:sldMk cId="72803878" sldId="2076138263"/>
            <ac:spMk id="806" creationId="{AB7DE1D8-A0F7-4DD9-94CF-8D4262DB21D2}"/>
          </ac:spMkLst>
        </pc:spChg>
        <pc:spChg chg="mod">
          <ac:chgData name="Roger Halbheer" userId="a256a7e3-d8e1-4cbe-a365-586ae11378d1" providerId="ADAL" clId="{FC5DC06E-B9A1-4220-93B5-A1BD01C4D7F0}" dt="2022-02-17T10:39:43.007" v="11"/>
          <ac:spMkLst>
            <pc:docMk/>
            <pc:sldMk cId="72803878" sldId="2076138263"/>
            <ac:spMk id="807" creationId="{0F5AFC99-08A4-4117-877B-38384D9B49D8}"/>
          </ac:spMkLst>
        </pc:spChg>
        <pc:spChg chg="mod">
          <ac:chgData name="Roger Halbheer" userId="a256a7e3-d8e1-4cbe-a365-586ae11378d1" providerId="ADAL" clId="{FC5DC06E-B9A1-4220-93B5-A1BD01C4D7F0}" dt="2022-02-17T10:39:43.007" v="11"/>
          <ac:spMkLst>
            <pc:docMk/>
            <pc:sldMk cId="72803878" sldId="2076138263"/>
            <ac:spMk id="808" creationId="{E8F7B8F0-477E-4DBE-9690-5079715AA6BA}"/>
          </ac:spMkLst>
        </pc:spChg>
        <pc:grpChg chg="del">
          <ac:chgData name="Roger Halbheer" userId="a256a7e3-d8e1-4cbe-a365-586ae11378d1" providerId="ADAL" clId="{FC5DC06E-B9A1-4220-93B5-A1BD01C4D7F0}" dt="2022-02-17T10:39:33.003" v="9" actId="478"/>
          <ac:grpSpMkLst>
            <pc:docMk/>
            <pc:sldMk cId="72803878" sldId="2076138263"/>
            <ac:grpSpMk id="4" creationId="{79ED2E1A-D2E5-4F26-A91F-545C7A3DFFD9}"/>
          </ac:grpSpMkLst>
        </pc:grpChg>
        <pc:grpChg chg="del">
          <ac:chgData name="Roger Halbheer" userId="a256a7e3-d8e1-4cbe-a365-586ae11378d1" providerId="ADAL" clId="{FC5DC06E-B9A1-4220-93B5-A1BD01C4D7F0}" dt="2022-02-17T10:39:33.003" v="9" actId="478"/>
          <ac:grpSpMkLst>
            <pc:docMk/>
            <pc:sldMk cId="72803878" sldId="2076138263"/>
            <ac:grpSpMk id="11" creationId="{97A8660F-F6DB-4ED2-AB36-E5EFECB7EFA9}"/>
          </ac:grpSpMkLst>
        </pc:grpChg>
        <pc:grpChg chg="del">
          <ac:chgData name="Roger Halbheer" userId="a256a7e3-d8e1-4cbe-a365-586ae11378d1" providerId="ADAL" clId="{FC5DC06E-B9A1-4220-93B5-A1BD01C4D7F0}" dt="2022-02-17T10:39:33.003" v="9" actId="478"/>
          <ac:grpSpMkLst>
            <pc:docMk/>
            <pc:sldMk cId="72803878" sldId="2076138263"/>
            <ac:grpSpMk id="157" creationId="{BA1DA940-0B19-40AC-8270-C7F6A39F5EB9}"/>
          </ac:grpSpMkLst>
        </pc:grpChg>
        <pc:grpChg chg="del">
          <ac:chgData name="Roger Halbheer" userId="a256a7e3-d8e1-4cbe-a365-586ae11378d1" providerId="ADAL" clId="{FC5DC06E-B9A1-4220-93B5-A1BD01C4D7F0}" dt="2022-02-17T10:39:33.003" v="9" actId="478"/>
          <ac:grpSpMkLst>
            <pc:docMk/>
            <pc:sldMk cId="72803878" sldId="2076138263"/>
            <ac:grpSpMk id="164" creationId="{2B455030-1E68-46AC-BD29-BE325216FEE8}"/>
          </ac:grpSpMkLst>
        </pc:grpChg>
        <pc:grpChg chg="del">
          <ac:chgData name="Roger Halbheer" userId="a256a7e3-d8e1-4cbe-a365-586ae11378d1" providerId="ADAL" clId="{FC5DC06E-B9A1-4220-93B5-A1BD01C4D7F0}" dt="2022-02-17T10:39:33.003" v="9" actId="478"/>
          <ac:grpSpMkLst>
            <pc:docMk/>
            <pc:sldMk cId="72803878" sldId="2076138263"/>
            <ac:grpSpMk id="172" creationId="{FAC301B6-17CC-49D9-B1F8-A56F1BABFE13}"/>
          </ac:grpSpMkLst>
        </pc:grpChg>
        <pc:grpChg chg="del">
          <ac:chgData name="Roger Halbheer" userId="a256a7e3-d8e1-4cbe-a365-586ae11378d1" providerId="ADAL" clId="{FC5DC06E-B9A1-4220-93B5-A1BD01C4D7F0}" dt="2022-02-17T10:39:33.003" v="9" actId="478"/>
          <ac:grpSpMkLst>
            <pc:docMk/>
            <pc:sldMk cId="72803878" sldId="2076138263"/>
            <ac:grpSpMk id="186" creationId="{A889DAE5-1D4B-44B1-8D4C-DD5CACFFF246}"/>
          </ac:grpSpMkLst>
        </pc:grpChg>
        <pc:grpChg chg="del">
          <ac:chgData name="Roger Halbheer" userId="a256a7e3-d8e1-4cbe-a365-586ae11378d1" providerId="ADAL" clId="{FC5DC06E-B9A1-4220-93B5-A1BD01C4D7F0}" dt="2022-02-17T10:39:33.003" v="9" actId="478"/>
          <ac:grpSpMkLst>
            <pc:docMk/>
            <pc:sldMk cId="72803878" sldId="2076138263"/>
            <ac:grpSpMk id="200" creationId="{33F93EC5-7C5B-4736-93C3-72B5B78F3DE2}"/>
          </ac:grpSpMkLst>
        </pc:grpChg>
        <pc:grpChg chg="del">
          <ac:chgData name="Roger Halbheer" userId="a256a7e3-d8e1-4cbe-a365-586ae11378d1" providerId="ADAL" clId="{FC5DC06E-B9A1-4220-93B5-A1BD01C4D7F0}" dt="2022-02-17T10:39:33.003" v="9" actId="478"/>
          <ac:grpSpMkLst>
            <pc:docMk/>
            <pc:sldMk cId="72803878" sldId="2076138263"/>
            <ac:grpSpMk id="205" creationId="{246A11E0-4135-4683-8DD4-CAD750766276}"/>
          </ac:grpSpMkLst>
        </pc:grpChg>
        <pc:grpChg chg="del">
          <ac:chgData name="Roger Halbheer" userId="a256a7e3-d8e1-4cbe-a365-586ae11378d1" providerId="ADAL" clId="{FC5DC06E-B9A1-4220-93B5-A1BD01C4D7F0}" dt="2022-02-17T10:39:33.003" v="9" actId="478"/>
          <ac:grpSpMkLst>
            <pc:docMk/>
            <pc:sldMk cId="72803878" sldId="2076138263"/>
            <ac:grpSpMk id="214" creationId="{5F8EBCB3-9CF4-45D5-995A-0BAF5B29C521}"/>
          </ac:grpSpMkLst>
        </pc:grpChg>
        <pc:grpChg chg="del">
          <ac:chgData name="Roger Halbheer" userId="a256a7e3-d8e1-4cbe-a365-586ae11378d1" providerId="ADAL" clId="{FC5DC06E-B9A1-4220-93B5-A1BD01C4D7F0}" dt="2022-02-17T10:39:33.003" v="9" actId="478"/>
          <ac:grpSpMkLst>
            <pc:docMk/>
            <pc:sldMk cId="72803878" sldId="2076138263"/>
            <ac:grpSpMk id="337" creationId="{06CEBAF2-6DF8-498A-946D-E0E6F088A0A1}"/>
          </ac:grpSpMkLst>
        </pc:grpChg>
        <pc:grpChg chg="del">
          <ac:chgData name="Roger Halbheer" userId="a256a7e3-d8e1-4cbe-a365-586ae11378d1" providerId="ADAL" clId="{FC5DC06E-B9A1-4220-93B5-A1BD01C4D7F0}" dt="2022-02-17T10:39:33.003" v="9" actId="478"/>
          <ac:grpSpMkLst>
            <pc:docMk/>
            <pc:sldMk cId="72803878" sldId="2076138263"/>
            <ac:grpSpMk id="370" creationId="{1755572C-7B02-4A52-B4AF-69E7E4BDCEA9}"/>
          </ac:grpSpMkLst>
        </pc:grpChg>
        <pc:grpChg chg="del">
          <ac:chgData name="Roger Halbheer" userId="a256a7e3-d8e1-4cbe-a365-586ae11378d1" providerId="ADAL" clId="{FC5DC06E-B9A1-4220-93B5-A1BD01C4D7F0}" dt="2022-02-17T10:39:33.003" v="9" actId="478"/>
          <ac:grpSpMkLst>
            <pc:docMk/>
            <pc:sldMk cId="72803878" sldId="2076138263"/>
            <ac:grpSpMk id="394" creationId="{3E74DF6D-CDE4-49C8-AF25-C0BC98180F33}"/>
          </ac:grpSpMkLst>
        </pc:grpChg>
        <pc:grpChg chg="add mod">
          <ac:chgData name="Roger Halbheer" userId="a256a7e3-d8e1-4cbe-a365-586ae11378d1" providerId="ADAL" clId="{FC5DC06E-B9A1-4220-93B5-A1BD01C4D7F0}" dt="2022-02-17T10:39:43.007" v="11"/>
          <ac:grpSpMkLst>
            <pc:docMk/>
            <pc:sldMk cId="72803878" sldId="2076138263"/>
            <ac:grpSpMk id="402" creationId="{FFD7083A-6B95-49F6-8E06-8C1B35357B45}"/>
          </ac:grpSpMkLst>
        </pc:grpChg>
        <pc:grpChg chg="add mod">
          <ac:chgData name="Roger Halbheer" userId="a256a7e3-d8e1-4cbe-a365-586ae11378d1" providerId="ADAL" clId="{FC5DC06E-B9A1-4220-93B5-A1BD01C4D7F0}" dt="2022-02-17T10:39:43.007" v="11"/>
          <ac:grpSpMkLst>
            <pc:docMk/>
            <pc:sldMk cId="72803878" sldId="2076138263"/>
            <ac:grpSpMk id="409" creationId="{EC173FA9-C2DF-4E8E-AB69-8487AD35C60D}"/>
          </ac:grpSpMkLst>
        </pc:grpChg>
        <pc:grpChg chg="mod">
          <ac:chgData name="Roger Halbheer" userId="a256a7e3-d8e1-4cbe-a365-586ae11378d1" providerId="ADAL" clId="{FC5DC06E-B9A1-4220-93B5-A1BD01C4D7F0}" dt="2022-02-17T10:39:43.007" v="11"/>
          <ac:grpSpMkLst>
            <pc:docMk/>
            <pc:sldMk cId="72803878" sldId="2076138263"/>
            <ac:grpSpMk id="411" creationId="{D8FFC846-5AA0-4B2D-AC9E-2259C877162C}"/>
          </ac:grpSpMkLst>
        </pc:grpChg>
        <pc:grpChg chg="add mod">
          <ac:chgData name="Roger Halbheer" userId="a256a7e3-d8e1-4cbe-a365-586ae11378d1" providerId="ADAL" clId="{FC5DC06E-B9A1-4220-93B5-A1BD01C4D7F0}" dt="2022-02-17T10:39:43.007" v="11"/>
          <ac:grpSpMkLst>
            <pc:docMk/>
            <pc:sldMk cId="72803878" sldId="2076138263"/>
            <ac:grpSpMk id="414" creationId="{6F791315-9C01-4EE2-832E-9E978EC8D3CE}"/>
          </ac:grpSpMkLst>
        </pc:grpChg>
        <pc:grpChg chg="mod">
          <ac:chgData name="Roger Halbheer" userId="a256a7e3-d8e1-4cbe-a365-586ae11378d1" providerId="ADAL" clId="{FC5DC06E-B9A1-4220-93B5-A1BD01C4D7F0}" dt="2022-02-17T10:39:43.007" v="11"/>
          <ac:grpSpMkLst>
            <pc:docMk/>
            <pc:sldMk cId="72803878" sldId="2076138263"/>
            <ac:grpSpMk id="416" creationId="{69FF467E-03FC-413B-963A-5AC3D90F0D67}"/>
          </ac:grpSpMkLst>
        </pc:grpChg>
        <pc:grpChg chg="add mod">
          <ac:chgData name="Roger Halbheer" userId="a256a7e3-d8e1-4cbe-a365-586ae11378d1" providerId="ADAL" clId="{FC5DC06E-B9A1-4220-93B5-A1BD01C4D7F0}" dt="2022-02-17T10:39:43.007" v="11"/>
          <ac:grpSpMkLst>
            <pc:docMk/>
            <pc:sldMk cId="72803878" sldId="2076138263"/>
            <ac:grpSpMk id="420" creationId="{C71AB218-3D80-46F6-8003-F688AE0AAA95}"/>
          </ac:grpSpMkLst>
        </pc:grpChg>
        <pc:grpChg chg="mod">
          <ac:chgData name="Roger Halbheer" userId="a256a7e3-d8e1-4cbe-a365-586ae11378d1" providerId="ADAL" clId="{FC5DC06E-B9A1-4220-93B5-A1BD01C4D7F0}" dt="2022-02-17T10:39:43.007" v="11"/>
          <ac:grpSpMkLst>
            <pc:docMk/>
            <pc:sldMk cId="72803878" sldId="2076138263"/>
            <ac:grpSpMk id="421" creationId="{7DB67066-2014-4373-AE9B-B5D1AFF64967}"/>
          </ac:grpSpMkLst>
        </pc:grpChg>
        <pc:grpChg chg="mod">
          <ac:chgData name="Roger Halbheer" userId="a256a7e3-d8e1-4cbe-a365-586ae11378d1" providerId="ADAL" clId="{FC5DC06E-B9A1-4220-93B5-A1BD01C4D7F0}" dt="2022-02-17T10:39:43.007" v="11"/>
          <ac:grpSpMkLst>
            <pc:docMk/>
            <pc:sldMk cId="72803878" sldId="2076138263"/>
            <ac:grpSpMk id="428" creationId="{D3ACFAF8-A4B7-410B-89A0-E11E383F10C7}"/>
          </ac:grpSpMkLst>
        </pc:grpChg>
        <pc:grpChg chg="add mod">
          <ac:chgData name="Roger Halbheer" userId="a256a7e3-d8e1-4cbe-a365-586ae11378d1" providerId="ADAL" clId="{FC5DC06E-B9A1-4220-93B5-A1BD01C4D7F0}" dt="2022-02-17T10:39:43.007" v="11"/>
          <ac:grpSpMkLst>
            <pc:docMk/>
            <pc:sldMk cId="72803878" sldId="2076138263"/>
            <ac:grpSpMk id="435" creationId="{D0ED25DC-E593-4719-AFCA-B58E533BFFE2}"/>
          </ac:grpSpMkLst>
        </pc:grpChg>
        <pc:grpChg chg="mod">
          <ac:chgData name="Roger Halbheer" userId="a256a7e3-d8e1-4cbe-a365-586ae11378d1" providerId="ADAL" clId="{FC5DC06E-B9A1-4220-93B5-A1BD01C4D7F0}" dt="2022-02-17T10:39:43.007" v="11"/>
          <ac:grpSpMkLst>
            <pc:docMk/>
            <pc:sldMk cId="72803878" sldId="2076138263"/>
            <ac:grpSpMk id="436" creationId="{93A2F4AA-1F0D-4A21-AA2D-7CD9A5D2A03F}"/>
          </ac:grpSpMkLst>
        </pc:grpChg>
        <pc:grpChg chg="mod">
          <ac:chgData name="Roger Halbheer" userId="a256a7e3-d8e1-4cbe-a365-586ae11378d1" providerId="ADAL" clId="{FC5DC06E-B9A1-4220-93B5-A1BD01C4D7F0}" dt="2022-02-17T10:39:43.007" v="11"/>
          <ac:grpSpMkLst>
            <pc:docMk/>
            <pc:sldMk cId="72803878" sldId="2076138263"/>
            <ac:grpSpMk id="439" creationId="{A32FEC3D-CFAE-4EA7-96E9-6755224538A1}"/>
          </ac:grpSpMkLst>
        </pc:grpChg>
        <pc:grpChg chg="mod">
          <ac:chgData name="Roger Halbheer" userId="a256a7e3-d8e1-4cbe-a365-586ae11378d1" providerId="ADAL" clId="{FC5DC06E-B9A1-4220-93B5-A1BD01C4D7F0}" dt="2022-02-17T10:39:43.007" v="11"/>
          <ac:grpSpMkLst>
            <pc:docMk/>
            <pc:sldMk cId="72803878" sldId="2076138263"/>
            <ac:grpSpMk id="440" creationId="{C45644F4-1523-40A6-A005-E7063A042C4F}"/>
          </ac:grpSpMkLst>
        </pc:grpChg>
        <pc:grpChg chg="mod">
          <ac:chgData name="Roger Halbheer" userId="a256a7e3-d8e1-4cbe-a365-586ae11378d1" providerId="ADAL" clId="{FC5DC06E-B9A1-4220-93B5-A1BD01C4D7F0}" dt="2022-02-17T10:39:43.007" v="11"/>
          <ac:grpSpMkLst>
            <pc:docMk/>
            <pc:sldMk cId="72803878" sldId="2076138263"/>
            <ac:grpSpMk id="441" creationId="{9BA295F0-3025-4C64-BE06-3C48103E4A3B}"/>
          </ac:grpSpMkLst>
        </pc:grpChg>
        <pc:grpChg chg="mod">
          <ac:chgData name="Roger Halbheer" userId="a256a7e3-d8e1-4cbe-a365-586ae11378d1" providerId="ADAL" clId="{FC5DC06E-B9A1-4220-93B5-A1BD01C4D7F0}" dt="2022-02-17T10:39:43.007" v="11"/>
          <ac:grpSpMkLst>
            <pc:docMk/>
            <pc:sldMk cId="72803878" sldId="2076138263"/>
            <ac:grpSpMk id="442" creationId="{503F9CA8-DC22-4BDC-8355-916392CBBB41}"/>
          </ac:grpSpMkLst>
        </pc:grpChg>
        <pc:grpChg chg="mod">
          <ac:chgData name="Roger Halbheer" userId="a256a7e3-d8e1-4cbe-a365-586ae11378d1" providerId="ADAL" clId="{FC5DC06E-B9A1-4220-93B5-A1BD01C4D7F0}" dt="2022-02-17T10:39:43.007" v="11"/>
          <ac:grpSpMkLst>
            <pc:docMk/>
            <pc:sldMk cId="72803878" sldId="2076138263"/>
            <ac:grpSpMk id="453" creationId="{704E2A21-5B94-4073-99D6-16218EA6EA82}"/>
          </ac:grpSpMkLst>
        </pc:grpChg>
        <pc:grpChg chg="mod">
          <ac:chgData name="Roger Halbheer" userId="a256a7e3-d8e1-4cbe-a365-586ae11378d1" providerId="ADAL" clId="{FC5DC06E-B9A1-4220-93B5-A1BD01C4D7F0}" dt="2022-02-17T10:39:43.007" v="11"/>
          <ac:grpSpMkLst>
            <pc:docMk/>
            <pc:sldMk cId="72803878" sldId="2076138263"/>
            <ac:grpSpMk id="454" creationId="{A2ACFAC8-4495-46B5-8EC2-CB890B983339}"/>
          </ac:grpSpMkLst>
        </pc:grpChg>
        <pc:grpChg chg="mod">
          <ac:chgData name="Roger Halbheer" userId="a256a7e3-d8e1-4cbe-a365-586ae11378d1" providerId="ADAL" clId="{FC5DC06E-B9A1-4220-93B5-A1BD01C4D7F0}" dt="2022-02-17T10:39:43.007" v="11"/>
          <ac:grpSpMkLst>
            <pc:docMk/>
            <pc:sldMk cId="72803878" sldId="2076138263"/>
            <ac:grpSpMk id="460" creationId="{C4508F6F-EB41-4B6A-AE14-8528287F5EDA}"/>
          </ac:grpSpMkLst>
        </pc:grpChg>
        <pc:grpChg chg="add mod">
          <ac:chgData name="Roger Halbheer" userId="a256a7e3-d8e1-4cbe-a365-586ae11378d1" providerId="ADAL" clId="{FC5DC06E-B9A1-4220-93B5-A1BD01C4D7F0}" dt="2022-02-17T10:39:43.007" v="11"/>
          <ac:grpSpMkLst>
            <pc:docMk/>
            <pc:sldMk cId="72803878" sldId="2076138263"/>
            <ac:grpSpMk id="465" creationId="{C6729845-BA2C-44C8-BFB4-BF897DBC555C}"/>
          </ac:grpSpMkLst>
        </pc:grpChg>
        <pc:grpChg chg="mod">
          <ac:chgData name="Roger Halbheer" userId="a256a7e3-d8e1-4cbe-a365-586ae11378d1" providerId="ADAL" clId="{FC5DC06E-B9A1-4220-93B5-A1BD01C4D7F0}" dt="2022-02-17T10:39:43.007" v="11"/>
          <ac:grpSpMkLst>
            <pc:docMk/>
            <pc:sldMk cId="72803878" sldId="2076138263"/>
            <ac:grpSpMk id="466" creationId="{560E6B41-A1D4-4EAB-9760-0A01F0E7839A}"/>
          </ac:grpSpMkLst>
        </pc:grpChg>
        <pc:grpChg chg="mod">
          <ac:chgData name="Roger Halbheer" userId="a256a7e3-d8e1-4cbe-a365-586ae11378d1" providerId="ADAL" clId="{FC5DC06E-B9A1-4220-93B5-A1BD01C4D7F0}" dt="2022-02-17T10:39:43.007" v="11"/>
          <ac:grpSpMkLst>
            <pc:docMk/>
            <pc:sldMk cId="72803878" sldId="2076138263"/>
            <ac:grpSpMk id="469" creationId="{6AB13CB9-7EA8-4A38-89D0-EC74ACCC4121}"/>
          </ac:grpSpMkLst>
        </pc:grpChg>
        <pc:grpChg chg="mod">
          <ac:chgData name="Roger Halbheer" userId="a256a7e3-d8e1-4cbe-a365-586ae11378d1" providerId="ADAL" clId="{FC5DC06E-B9A1-4220-93B5-A1BD01C4D7F0}" dt="2022-02-17T10:39:43.007" v="11"/>
          <ac:grpSpMkLst>
            <pc:docMk/>
            <pc:sldMk cId="72803878" sldId="2076138263"/>
            <ac:grpSpMk id="470" creationId="{BD76D872-E25E-4A04-AE0A-1A6B6DD6F463}"/>
          </ac:grpSpMkLst>
        </pc:grpChg>
        <pc:grpChg chg="add mod">
          <ac:chgData name="Roger Halbheer" userId="a256a7e3-d8e1-4cbe-a365-586ae11378d1" providerId="ADAL" clId="{FC5DC06E-B9A1-4220-93B5-A1BD01C4D7F0}" dt="2022-02-17T10:39:43.007" v="11"/>
          <ac:grpSpMkLst>
            <pc:docMk/>
            <pc:sldMk cId="72803878" sldId="2076138263"/>
            <ac:grpSpMk id="484" creationId="{5063A2F4-023D-420D-8206-84AD966A08E4}"/>
          </ac:grpSpMkLst>
        </pc:grpChg>
        <pc:grpChg chg="add mod">
          <ac:chgData name="Roger Halbheer" userId="a256a7e3-d8e1-4cbe-a365-586ae11378d1" providerId="ADAL" clId="{FC5DC06E-B9A1-4220-93B5-A1BD01C4D7F0}" dt="2022-02-17T10:39:43.007" v="11"/>
          <ac:grpSpMkLst>
            <pc:docMk/>
            <pc:sldMk cId="72803878" sldId="2076138263"/>
            <ac:grpSpMk id="488" creationId="{83D1FDC2-EB24-4A8C-8375-E4DA2D19B757}"/>
          </ac:grpSpMkLst>
        </pc:grpChg>
        <pc:grpChg chg="add mod">
          <ac:chgData name="Roger Halbheer" userId="a256a7e3-d8e1-4cbe-a365-586ae11378d1" providerId="ADAL" clId="{FC5DC06E-B9A1-4220-93B5-A1BD01C4D7F0}" dt="2022-02-17T10:39:43.007" v="11"/>
          <ac:grpSpMkLst>
            <pc:docMk/>
            <pc:sldMk cId="72803878" sldId="2076138263"/>
            <ac:grpSpMk id="491" creationId="{6F0E2B7E-4607-4362-BE22-EEA9F33D93CE}"/>
          </ac:grpSpMkLst>
        </pc:grpChg>
        <pc:grpChg chg="mod">
          <ac:chgData name="Roger Halbheer" userId="a256a7e3-d8e1-4cbe-a365-586ae11378d1" providerId="ADAL" clId="{FC5DC06E-B9A1-4220-93B5-A1BD01C4D7F0}" dt="2022-02-17T10:39:43.007" v="11"/>
          <ac:grpSpMkLst>
            <pc:docMk/>
            <pc:sldMk cId="72803878" sldId="2076138263"/>
            <ac:grpSpMk id="493" creationId="{AED4BD43-43D2-4C62-9E66-FA1B3EB05B96}"/>
          </ac:grpSpMkLst>
        </pc:grpChg>
        <pc:grpChg chg="add mod">
          <ac:chgData name="Roger Halbheer" userId="a256a7e3-d8e1-4cbe-a365-586ae11378d1" providerId="ADAL" clId="{FC5DC06E-B9A1-4220-93B5-A1BD01C4D7F0}" dt="2022-02-17T10:41:43.188" v="19" actId="108"/>
          <ac:grpSpMkLst>
            <pc:docMk/>
            <pc:sldMk cId="72803878" sldId="2076138263"/>
            <ac:grpSpMk id="496" creationId="{A64A4A74-797A-4C07-B8D9-FA7F83BBDE6E}"/>
          </ac:grpSpMkLst>
        </pc:grpChg>
        <pc:grpChg chg="mod">
          <ac:chgData name="Roger Halbheer" userId="a256a7e3-d8e1-4cbe-a365-586ae11378d1" providerId="ADAL" clId="{FC5DC06E-B9A1-4220-93B5-A1BD01C4D7F0}" dt="2022-02-17T10:39:43.007" v="11"/>
          <ac:grpSpMkLst>
            <pc:docMk/>
            <pc:sldMk cId="72803878" sldId="2076138263"/>
            <ac:grpSpMk id="497" creationId="{13DD6317-FFF8-4F04-A84E-CE02EC02D404}"/>
          </ac:grpSpMkLst>
        </pc:grpChg>
        <pc:grpChg chg="mod">
          <ac:chgData name="Roger Halbheer" userId="a256a7e3-d8e1-4cbe-a365-586ae11378d1" providerId="ADAL" clId="{FC5DC06E-B9A1-4220-93B5-A1BD01C4D7F0}" dt="2022-02-17T10:39:43.007" v="11"/>
          <ac:grpSpMkLst>
            <pc:docMk/>
            <pc:sldMk cId="72803878" sldId="2076138263"/>
            <ac:grpSpMk id="498" creationId="{57DAEDDF-6731-4CA5-9B81-222B4121A918}"/>
          </ac:grpSpMkLst>
        </pc:grpChg>
        <pc:grpChg chg="mod">
          <ac:chgData name="Roger Halbheer" userId="a256a7e3-d8e1-4cbe-a365-586ae11378d1" providerId="ADAL" clId="{FC5DC06E-B9A1-4220-93B5-A1BD01C4D7F0}" dt="2022-02-17T10:39:43.007" v="11"/>
          <ac:grpSpMkLst>
            <pc:docMk/>
            <pc:sldMk cId="72803878" sldId="2076138263"/>
            <ac:grpSpMk id="502" creationId="{7D374EE0-54B3-40B5-AD5B-698201C65F05}"/>
          </ac:grpSpMkLst>
        </pc:grpChg>
        <pc:grpChg chg="add mod">
          <ac:chgData name="Roger Halbheer" userId="a256a7e3-d8e1-4cbe-a365-586ae11378d1" providerId="ADAL" clId="{FC5DC06E-B9A1-4220-93B5-A1BD01C4D7F0}" dt="2022-02-17T10:39:43.007" v="11"/>
          <ac:grpSpMkLst>
            <pc:docMk/>
            <pc:sldMk cId="72803878" sldId="2076138263"/>
            <ac:grpSpMk id="506" creationId="{9E6279F4-CEF7-48AB-AE61-7651E3C836BD}"/>
          </ac:grpSpMkLst>
        </pc:grpChg>
        <pc:grpChg chg="mod">
          <ac:chgData name="Roger Halbheer" userId="a256a7e3-d8e1-4cbe-a365-586ae11378d1" providerId="ADAL" clId="{FC5DC06E-B9A1-4220-93B5-A1BD01C4D7F0}" dt="2022-02-17T10:39:43.007" v="11"/>
          <ac:grpSpMkLst>
            <pc:docMk/>
            <pc:sldMk cId="72803878" sldId="2076138263"/>
            <ac:grpSpMk id="507" creationId="{1489904A-E239-4D9D-9401-6D6F7820C040}"/>
          </ac:grpSpMkLst>
        </pc:grpChg>
        <pc:grpChg chg="mod">
          <ac:chgData name="Roger Halbheer" userId="a256a7e3-d8e1-4cbe-a365-586ae11378d1" providerId="ADAL" clId="{FC5DC06E-B9A1-4220-93B5-A1BD01C4D7F0}" dt="2022-02-17T10:39:43.007" v="11"/>
          <ac:grpSpMkLst>
            <pc:docMk/>
            <pc:sldMk cId="72803878" sldId="2076138263"/>
            <ac:grpSpMk id="515" creationId="{B0196690-DE0D-4F14-A20F-B478C521BA49}"/>
          </ac:grpSpMkLst>
        </pc:grpChg>
        <pc:grpChg chg="add mod">
          <ac:chgData name="Roger Halbheer" userId="a256a7e3-d8e1-4cbe-a365-586ae11378d1" providerId="ADAL" clId="{FC5DC06E-B9A1-4220-93B5-A1BD01C4D7F0}" dt="2022-02-17T10:39:43.007" v="11"/>
          <ac:grpSpMkLst>
            <pc:docMk/>
            <pc:sldMk cId="72803878" sldId="2076138263"/>
            <ac:grpSpMk id="522" creationId="{61F438BB-BA22-47A5-A46F-BF04AC793C82}"/>
          </ac:grpSpMkLst>
        </pc:grpChg>
        <pc:grpChg chg="mod">
          <ac:chgData name="Roger Halbheer" userId="a256a7e3-d8e1-4cbe-a365-586ae11378d1" providerId="ADAL" clId="{FC5DC06E-B9A1-4220-93B5-A1BD01C4D7F0}" dt="2022-02-17T10:39:43.007" v="11"/>
          <ac:grpSpMkLst>
            <pc:docMk/>
            <pc:sldMk cId="72803878" sldId="2076138263"/>
            <ac:grpSpMk id="524" creationId="{CEA7C144-B590-4619-B951-70E12BEBAC49}"/>
          </ac:grpSpMkLst>
        </pc:grpChg>
        <pc:grpChg chg="add mod">
          <ac:chgData name="Roger Halbheer" userId="a256a7e3-d8e1-4cbe-a365-586ae11378d1" providerId="ADAL" clId="{FC5DC06E-B9A1-4220-93B5-A1BD01C4D7F0}" dt="2022-02-17T10:39:43.007" v="11"/>
          <ac:grpSpMkLst>
            <pc:docMk/>
            <pc:sldMk cId="72803878" sldId="2076138263"/>
            <ac:grpSpMk id="527" creationId="{DDD1BAD7-77B5-49BC-8846-FEFAEEF951C8}"/>
          </ac:grpSpMkLst>
        </pc:grpChg>
        <pc:grpChg chg="add mod">
          <ac:chgData name="Roger Halbheer" userId="a256a7e3-d8e1-4cbe-a365-586ae11378d1" providerId="ADAL" clId="{FC5DC06E-B9A1-4220-93B5-A1BD01C4D7F0}" dt="2022-02-17T10:39:43.007" v="11"/>
          <ac:grpSpMkLst>
            <pc:docMk/>
            <pc:sldMk cId="72803878" sldId="2076138263"/>
            <ac:grpSpMk id="530" creationId="{2B12CDB8-15AA-417B-A046-EB70870C3675}"/>
          </ac:grpSpMkLst>
        </pc:grpChg>
        <pc:grpChg chg="mod">
          <ac:chgData name="Roger Halbheer" userId="a256a7e3-d8e1-4cbe-a365-586ae11378d1" providerId="ADAL" clId="{FC5DC06E-B9A1-4220-93B5-A1BD01C4D7F0}" dt="2022-02-17T10:39:43.007" v="11"/>
          <ac:grpSpMkLst>
            <pc:docMk/>
            <pc:sldMk cId="72803878" sldId="2076138263"/>
            <ac:grpSpMk id="533" creationId="{EA29055C-7FA0-43F7-9913-C87658C9D4EF}"/>
          </ac:grpSpMkLst>
        </pc:grpChg>
        <pc:grpChg chg="add mod">
          <ac:chgData name="Roger Halbheer" userId="a256a7e3-d8e1-4cbe-a365-586ae11378d1" providerId="ADAL" clId="{FC5DC06E-B9A1-4220-93B5-A1BD01C4D7F0}" dt="2022-02-17T10:39:43.007" v="11"/>
          <ac:grpSpMkLst>
            <pc:docMk/>
            <pc:sldMk cId="72803878" sldId="2076138263"/>
            <ac:grpSpMk id="537" creationId="{B54601A1-B210-4A9C-96D1-AA41B37E71EB}"/>
          </ac:grpSpMkLst>
        </pc:grpChg>
        <pc:grpChg chg="mod">
          <ac:chgData name="Roger Halbheer" userId="a256a7e3-d8e1-4cbe-a365-586ae11378d1" providerId="ADAL" clId="{FC5DC06E-B9A1-4220-93B5-A1BD01C4D7F0}" dt="2022-02-17T10:39:43.007" v="11"/>
          <ac:grpSpMkLst>
            <pc:docMk/>
            <pc:sldMk cId="72803878" sldId="2076138263"/>
            <ac:grpSpMk id="539" creationId="{0BAD0D58-F20A-459C-8829-CC7E363AE669}"/>
          </ac:grpSpMkLst>
        </pc:grpChg>
        <pc:grpChg chg="mod">
          <ac:chgData name="Roger Halbheer" userId="a256a7e3-d8e1-4cbe-a365-586ae11378d1" providerId="ADAL" clId="{FC5DC06E-B9A1-4220-93B5-A1BD01C4D7F0}" dt="2022-02-17T10:39:43.007" v="11"/>
          <ac:grpSpMkLst>
            <pc:docMk/>
            <pc:sldMk cId="72803878" sldId="2076138263"/>
            <ac:grpSpMk id="541" creationId="{60E521A9-315D-4FC0-BA7A-F1928383E656}"/>
          </ac:grpSpMkLst>
        </pc:grpChg>
        <pc:grpChg chg="add mod">
          <ac:chgData name="Roger Halbheer" userId="a256a7e3-d8e1-4cbe-a365-586ae11378d1" providerId="ADAL" clId="{FC5DC06E-B9A1-4220-93B5-A1BD01C4D7F0}" dt="2022-02-17T10:39:43.007" v="11"/>
          <ac:grpSpMkLst>
            <pc:docMk/>
            <pc:sldMk cId="72803878" sldId="2076138263"/>
            <ac:grpSpMk id="544" creationId="{0E74DEA0-8A4A-41AD-AA44-FD6310B383A1}"/>
          </ac:grpSpMkLst>
        </pc:grpChg>
        <pc:grpChg chg="mod">
          <ac:chgData name="Roger Halbheer" userId="a256a7e3-d8e1-4cbe-a365-586ae11378d1" providerId="ADAL" clId="{FC5DC06E-B9A1-4220-93B5-A1BD01C4D7F0}" dt="2022-02-17T10:39:43.007" v="11"/>
          <ac:grpSpMkLst>
            <pc:docMk/>
            <pc:sldMk cId="72803878" sldId="2076138263"/>
            <ac:grpSpMk id="546" creationId="{0150FD21-248E-45A5-845B-AA4BA0C25212}"/>
          </ac:grpSpMkLst>
        </pc:grpChg>
        <pc:grpChg chg="mod">
          <ac:chgData name="Roger Halbheer" userId="a256a7e3-d8e1-4cbe-a365-586ae11378d1" providerId="ADAL" clId="{FC5DC06E-B9A1-4220-93B5-A1BD01C4D7F0}" dt="2022-02-17T10:39:43.007" v="11"/>
          <ac:grpSpMkLst>
            <pc:docMk/>
            <pc:sldMk cId="72803878" sldId="2076138263"/>
            <ac:grpSpMk id="548" creationId="{31EA3F4B-5929-41D1-BA44-AB709A2C5493}"/>
          </ac:grpSpMkLst>
        </pc:grpChg>
        <pc:grpChg chg="add mod">
          <ac:chgData name="Roger Halbheer" userId="a256a7e3-d8e1-4cbe-a365-586ae11378d1" providerId="ADAL" clId="{FC5DC06E-B9A1-4220-93B5-A1BD01C4D7F0}" dt="2022-02-17T10:39:43.007" v="11"/>
          <ac:grpSpMkLst>
            <pc:docMk/>
            <pc:sldMk cId="72803878" sldId="2076138263"/>
            <ac:grpSpMk id="552" creationId="{A3A2E6FD-B0B6-4E16-8CC2-1B90A0548452}"/>
          </ac:grpSpMkLst>
        </pc:grpChg>
        <pc:grpChg chg="add mod">
          <ac:chgData name="Roger Halbheer" userId="a256a7e3-d8e1-4cbe-a365-586ae11378d1" providerId="ADAL" clId="{FC5DC06E-B9A1-4220-93B5-A1BD01C4D7F0}" dt="2022-02-17T10:40:16.394" v="13" actId="207"/>
          <ac:grpSpMkLst>
            <pc:docMk/>
            <pc:sldMk cId="72803878" sldId="2076138263"/>
            <ac:grpSpMk id="564" creationId="{B6D82E48-0C26-43E9-8FB5-55221EE48B49}"/>
          </ac:grpSpMkLst>
        </pc:grpChg>
        <pc:grpChg chg="add mod">
          <ac:chgData name="Roger Halbheer" userId="a256a7e3-d8e1-4cbe-a365-586ae11378d1" providerId="ADAL" clId="{FC5DC06E-B9A1-4220-93B5-A1BD01C4D7F0}" dt="2022-02-17T10:39:43.007" v="11"/>
          <ac:grpSpMkLst>
            <pc:docMk/>
            <pc:sldMk cId="72803878" sldId="2076138263"/>
            <ac:grpSpMk id="576" creationId="{18F44E64-AAB1-4713-B378-8D0A5196138F}"/>
          </ac:grpSpMkLst>
        </pc:grpChg>
        <pc:grpChg chg="add mod">
          <ac:chgData name="Roger Halbheer" userId="a256a7e3-d8e1-4cbe-a365-586ae11378d1" providerId="ADAL" clId="{FC5DC06E-B9A1-4220-93B5-A1BD01C4D7F0}" dt="2022-02-17T10:39:43.007" v="11"/>
          <ac:grpSpMkLst>
            <pc:docMk/>
            <pc:sldMk cId="72803878" sldId="2076138263"/>
            <ac:grpSpMk id="581" creationId="{05F3C415-6DD2-43AB-9754-667EA2E7B616}"/>
          </ac:grpSpMkLst>
        </pc:grpChg>
        <pc:grpChg chg="mod">
          <ac:chgData name="Roger Halbheer" userId="a256a7e3-d8e1-4cbe-a365-586ae11378d1" providerId="ADAL" clId="{FC5DC06E-B9A1-4220-93B5-A1BD01C4D7F0}" dt="2022-02-17T10:39:43.007" v="11"/>
          <ac:grpSpMkLst>
            <pc:docMk/>
            <pc:sldMk cId="72803878" sldId="2076138263"/>
            <ac:grpSpMk id="582" creationId="{A45AFEA0-F9AE-4BE3-9C36-042000A3A5F1}"/>
          </ac:grpSpMkLst>
        </pc:grpChg>
        <pc:grpChg chg="mod">
          <ac:chgData name="Roger Halbheer" userId="a256a7e3-d8e1-4cbe-a365-586ae11378d1" providerId="ADAL" clId="{FC5DC06E-B9A1-4220-93B5-A1BD01C4D7F0}" dt="2022-02-17T10:39:43.007" v="11"/>
          <ac:grpSpMkLst>
            <pc:docMk/>
            <pc:sldMk cId="72803878" sldId="2076138263"/>
            <ac:grpSpMk id="585" creationId="{B9890BAE-6140-4DA0-9A9B-18DDBFDBF6E6}"/>
          </ac:grpSpMkLst>
        </pc:grpChg>
        <pc:grpChg chg="add mod">
          <ac:chgData name="Roger Halbheer" userId="a256a7e3-d8e1-4cbe-a365-586ae11378d1" providerId="ADAL" clId="{FC5DC06E-B9A1-4220-93B5-A1BD01C4D7F0}" dt="2022-02-17T10:39:43.007" v="11"/>
          <ac:grpSpMkLst>
            <pc:docMk/>
            <pc:sldMk cId="72803878" sldId="2076138263"/>
            <ac:grpSpMk id="593" creationId="{E18BFC83-EF25-4E2F-854A-AAAAF38659FC}"/>
          </ac:grpSpMkLst>
        </pc:grpChg>
        <pc:grpChg chg="mod">
          <ac:chgData name="Roger Halbheer" userId="a256a7e3-d8e1-4cbe-a365-586ae11378d1" providerId="ADAL" clId="{FC5DC06E-B9A1-4220-93B5-A1BD01C4D7F0}" dt="2022-02-17T10:39:43.007" v="11"/>
          <ac:grpSpMkLst>
            <pc:docMk/>
            <pc:sldMk cId="72803878" sldId="2076138263"/>
            <ac:grpSpMk id="600" creationId="{CE58B907-DE3A-460E-AE1C-7191BE8B3F2B}"/>
          </ac:grpSpMkLst>
        </pc:grpChg>
        <pc:grpChg chg="add mod">
          <ac:chgData name="Roger Halbheer" userId="a256a7e3-d8e1-4cbe-a365-586ae11378d1" providerId="ADAL" clId="{FC5DC06E-B9A1-4220-93B5-A1BD01C4D7F0}" dt="2022-02-17T10:39:43.007" v="11"/>
          <ac:grpSpMkLst>
            <pc:docMk/>
            <pc:sldMk cId="72803878" sldId="2076138263"/>
            <ac:grpSpMk id="608" creationId="{BE87812A-F13E-4968-98D2-9C30D77B3A1A}"/>
          </ac:grpSpMkLst>
        </pc:grpChg>
        <pc:grpChg chg="add mod">
          <ac:chgData name="Roger Halbheer" userId="a256a7e3-d8e1-4cbe-a365-586ae11378d1" providerId="ADAL" clId="{FC5DC06E-B9A1-4220-93B5-A1BD01C4D7F0}" dt="2022-02-17T10:39:43.007" v="11"/>
          <ac:grpSpMkLst>
            <pc:docMk/>
            <pc:sldMk cId="72803878" sldId="2076138263"/>
            <ac:grpSpMk id="618" creationId="{E7B087B4-524D-4F8D-8892-D49C8EB3D78F}"/>
          </ac:grpSpMkLst>
        </pc:grpChg>
        <pc:grpChg chg="mod">
          <ac:chgData name="Roger Halbheer" userId="a256a7e3-d8e1-4cbe-a365-586ae11378d1" providerId="ADAL" clId="{FC5DC06E-B9A1-4220-93B5-A1BD01C4D7F0}" dt="2022-02-17T10:39:43.007" v="11"/>
          <ac:grpSpMkLst>
            <pc:docMk/>
            <pc:sldMk cId="72803878" sldId="2076138263"/>
            <ac:grpSpMk id="619" creationId="{E158EE39-1564-40D0-9ECE-776DE5BF25E7}"/>
          </ac:grpSpMkLst>
        </pc:grpChg>
        <pc:grpChg chg="mod">
          <ac:chgData name="Roger Halbheer" userId="a256a7e3-d8e1-4cbe-a365-586ae11378d1" providerId="ADAL" clId="{FC5DC06E-B9A1-4220-93B5-A1BD01C4D7F0}" dt="2022-02-17T10:39:43.007" v="11"/>
          <ac:grpSpMkLst>
            <pc:docMk/>
            <pc:sldMk cId="72803878" sldId="2076138263"/>
            <ac:grpSpMk id="623" creationId="{A4D1C139-FAC6-46BD-8E7B-DB9F4F4D230D}"/>
          </ac:grpSpMkLst>
        </pc:grpChg>
        <pc:grpChg chg="mod">
          <ac:chgData name="Roger Halbheer" userId="a256a7e3-d8e1-4cbe-a365-586ae11378d1" providerId="ADAL" clId="{FC5DC06E-B9A1-4220-93B5-A1BD01C4D7F0}" dt="2022-02-17T10:39:43.007" v="11"/>
          <ac:grpSpMkLst>
            <pc:docMk/>
            <pc:sldMk cId="72803878" sldId="2076138263"/>
            <ac:grpSpMk id="626" creationId="{1D9F306A-2427-4B50-BFBB-9BD5A2C43AC4}"/>
          </ac:grpSpMkLst>
        </pc:grpChg>
        <pc:grpChg chg="mod">
          <ac:chgData name="Roger Halbheer" userId="a256a7e3-d8e1-4cbe-a365-586ae11378d1" providerId="ADAL" clId="{FC5DC06E-B9A1-4220-93B5-A1BD01C4D7F0}" dt="2022-02-17T10:39:43.007" v="11"/>
          <ac:grpSpMkLst>
            <pc:docMk/>
            <pc:sldMk cId="72803878" sldId="2076138263"/>
            <ac:grpSpMk id="628" creationId="{C71CEC20-638C-4DA0-AA30-F669FC1675BE}"/>
          </ac:grpSpMkLst>
        </pc:grpChg>
        <pc:grpChg chg="mod">
          <ac:chgData name="Roger Halbheer" userId="a256a7e3-d8e1-4cbe-a365-586ae11378d1" providerId="ADAL" clId="{FC5DC06E-B9A1-4220-93B5-A1BD01C4D7F0}" dt="2022-02-17T10:39:43.007" v="11"/>
          <ac:grpSpMkLst>
            <pc:docMk/>
            <pc:sldMk cId="72803878" sldId="2076138263"/>
            <ac:grpSpMk id="634" creationId="{EC7FE8F1-20BD-4F40-8127-D939EAAA01A7}"/>
          </ac:grpSpMkLst>
        </pc:grpChg>
        <pc:grpChg chg="add mod">
          <ac:chgData name="Roger Halbheer" userId="a256a7e3-d8e1-4cbe-a365-586ae11378d1" providerId="ADAL" clId="{FC5DC06E-B9A1-4220-93B5-A1BD01C4D7F0}" dt="2022-02-17T10:39:43.007" v="11"/>
          <ac:grpSpMkLst>
            <pc:docMk/>
            <pc:sldMk cId="72803878" sldId="2076138263"/>
            <ac:grpSpMk id="640" creationId="{1863C3C9-F188-4EB4-AC03-D7685C229AD2}"/>
          </ac:grpSpMkLst>
        </pc:grpChg>
        <pc:grpChg chg="add mod">
          <ac:chgData name="Roger Halbheer" userId="a256a7e3-d8e1-4cbe-a365-586ae11378d1" providerId="ADAL" clId="{FC5DC06E-B9A1-4220-93B5-A1BD01C4D7F0}" dt="2022-02-17T10:39:43.007" v="11"/>
          <ac:grpSpMkLst>
            <pc:docMk/>
            <pc:sldMk cId="72803878" sldId="2076138263"/>
            <ac:grpSpMk id="648" creationId="{4483F7D9-3F57-4886-8F81-E078158E585A}"/>
          </ac:grpSpMkLst>
        </pc:grpChg>
        <pc:grpChg chg="mod">
          <ac:chgData name="Roger Halbheer" userId="a256a7e3-d8e1-4cbe-a365-586ae11378d1" providerId="ADAL" clId="{FC5DC06E-B9A1-4220-93B5-A1BD01C4D7F0}" dt="2022-02-17T10:39:43.007" v="11"/>
          <ac:grpSpMkLst>
            <pc:docMk/>
            <pc:sldMk cId="72803878" sldId="2076138263"/>
            <ac:grpSpMk id="649" creationId="{AE3775F1-9821-4CDA-8460-BC584A424CCD}"/>
          </ac:grpSpMkLst>
        </pc:grpChg>
        <pc:grpChg chg="mod">
          <ac:chgData name="Roger Halbheer" userId="a256a7e3-d8e1-4cbe-a365-586ae11378d1" providerId="ADAL" clId="{FC5DC06E-B9A1-4220-93B5-A1BD01C4D7F0}" dt="2022-02-17T10:39:43.007" v="11"/>
          <ac:grpSpMkLst>
            <pc:docMk/>
            <pc:sldMk cId="72803878" sldId="2076138263"/>
            <ac:grpSpMk id="650" creationId="{8B19E250-5CEB-475F-B666-A70C1B9B7218}"/>
          </ac:grpSpMkLst>
        </pc:grpChg>
        <pc:grpChg chg="mod">
          <ac:chgData name="Roger Halbheer" userId="a256a7e3-d8e1-4cbe-a365-586ae11378d1" providerId="ADAL" clId="{FC5DC06E-B9A1-4220-93B5-A1BD01C4D7F0}" dt="2022-02-17T10:39:43.007" v="11"/>
          <ac:grpSpMkLst>
            <pc:docMk/>
            <pc:sldMk cId="72803878" sldId="2076138263"/>
            <ac:grpSpMk id="651" creationId="{B458ABF2-FD2F-4608-9A99-6450591ED09B}"/>
          </ac:grpSpMkLst>
        </pc:grpChg>
        <pc:grpChg chg="mod">
          <ac:chgData name="Roger Halbheer" userId="a256a7e3-d8e1-4cbe-a365-586ae11378d1" providerId="ADAL" clId="{FC5DC06E-B9A1-4220-93B5-A1BD01C4D7F0}" dt="2022-02-17T10:39:43.007" v="11"/>
          <ac:grpSpMkLst>
            <pc:docMk/>
            <pc:sldMk cId="72803878" sldId="2076138263"/>
            <ac:grpSpMk id="657" creationId="{0DD690A4-E986-44CD-9193-2C4C849FA4DB}"/>
          </ac:grpSpMkLst>
        </pc:grpChg>
        <pc:grpChg chg="mod">
          <ac:chgData name="Roger Halbheer" userId="a256a7e3-d8e1-4cbe-a365-586ae11378d1" providerId="ADAL" clId="{FC5DC06E-B9A1-4220-93B5-A1BD01C4D7F0}" dt="2022-02-17T10:39:43.007" v="11"/>
          <ac:grpSpMkLst>
            <pc:docMk/>
            <pc:sldMk cId="72803878" sldId="2076138263"/>
            <ac:grpSpMk id="659" creationId="{DF52F5D5-2641-444B-BD0F-9286468CD27F}"/>
          </ac:grpSpMkLst>
        </pc:grpChg>
        <pc:grpChg chg="mod">
          <ac:chgData name="Roger Halbheer" userId="a256a7e3-d8e1-4cbe-a365-586ae11378d1" providerId="ADAL" clId="{FC5DC06E-B9A1-4220-93B5-A1BD01C4D7F0}" dt="2022-02-17T10:39:43.007" v="11"/>
          <ac:grpSpMkLst>
            <pc:docMk/>
            <pc:sldMk cId="72803878" sldId="2076138263"/>
            <ac:grpSpMk id="661" creationId="{47C2E048-4B11-4E21-B062-48005F31BD6A}"/>
          </ac:grpSpMkLst>
        </pc:grpChg>
        <pc:grpChg chg="mod">
          <ac:chgData name="Roger Halbheer" userId="a256a7e3-d8e1-4cbe-a365-586ae11378d1" providerId="ADAL" clId="{FC5DC06E-B9A1-4220-93B5-A1BD01C4D7F0}" dt="2022-02-17T10:39:43.007" v="11"/>
          <ac:grpSpMkLst>
            <pc:docMk/>
            <pc:sldMk cId="72803878" sldId="2076138263"/>
            <ac:grpSpMk id="662" creationId="{2A62611A-CDD0-42F0-B844-B0F203A73499}"/>
          </ac:grpSpMkLst>
        </pc:grpChg>
        <pc:grpChg chg="mod">
          <ac:chgData name="Roger Halbheer" userId="a256a7e3-d8e1-4cbe-a365-586ae11378d1" providerId="ADAL" clId="{FC5DC06E-B9A1-4220-93B5-A1BD01C4D7F0}" dt="2022-02-17T10:39:43.007" v="11"/>
          <ac:grpSpMkLst>
            <pc:docMk/>
            <pc:sldMk cId="72803878" sldId="2076138263"/>
            <ac:grpSpMk id="665" creationId="{6D7B92E9-A5A6-47D8-9D12-E03DFDBBC8C3}"/>
          </ac:grpSpMkLst>
        </pc:grpChg>
        <pc:grpChg chg="mod">
          <ac:chgData name="Roger Halbheer" userId="a256a7e3-d8e1-4cbe-a365-586ae11378d1" providerId="ADAL" clId="{FC5DC06E-B9A1-4220-93B5-A1BD01C4D7F0}" dt="2022-02-17T10:39:43.007" v="11"/>
          <ac:grpSpMkLst>
            <pc:docMk/>
            <pc:sldMk cId="72803878" sldId="2076138263"/>
            <ac:grpSpMk id="666" creationId="{E1E8176B-80DE-4D3C-9269-FC00D52C8A9E}"/>
          </ac:grpSpMkLst>
        </pc:grpChg>
        <pc:grpChg chg="mod">
          <ac:chgData name="Roger Halbheer" userId="a256a7e3-d8e1-4cbe-a365-586ae11378d1" providerId="ADAL" clId="{FC5DC06E-B9A1-4220-93B5-A1BD01C4D7F0}" dt="2022-02-17T10:39:43.007" v="11"/>
          <ac:grpSpMkLst>
            <pc:docMk/>
            <pc:sldMk cId="72803878" sldId="2076138263"/>
            <ac:grpSpMk id="673" creationId="{02AA5716-D68A-485F-9C07-3D589E8BD527}"/>
          </ac:grpSpMkLst>
        </pc:grpChg>
        <pc:grpChg chg="mod">
          <ac:chgData name="Roger Halbheer" userId="a256a7e3-d8e1-4cbe-a365-586ae11378d1" providerId="ADAL" clId="{FC5DC06E-B9A1-4220-93B5-A1BD01C4D7F0}" dt="2022-02-17T10:39:43.007" v="11"/>
          <ac:grpSpMkLst>
            <pc:docMk/>
            <pc:sldMk cId="72803878" sldId="2076138263"/>
            <ac:grpSpMk id="674" creationId="{445D314E-6B10-4848-8120-BB7E5872C8E2}"/>
          </ac:grpSpMkLst>
        </pc:grpChg>
        <pc:grpChg chg="mod">
          <ac:chgData name="Roger Halbheer" userId="a256a7e3-d8e1-4cbe-a365-586ae11378d1" providerId="ADAL" clId="{FC5DC06E-B9A1-4220-93B5-A1BD01C4D7F0}" dt="2022-02-17T10:39:43.007" v="11"/>
          <ac:grpSpMkLst>
            <pc:docMk/>
            <pc:sldMk cId="72803878" sldId="2076138263"/>
            <ac:grpSpMk id="675" creationId="{7500D1A6-B751-4028-AA28-1D7DD89C7E45}"/>
          </ac:grpSpMkLst>
        </pc:grpChg>
        <pc:grpChg chg="mod">
          <ac:chgData name="Roger Halbheer" userId="a256a7e3-d8e1-4cbe-a365-586ae11378d1" providerId="ADAL" clId="{FC5DC06E-B9A1-4220-93B5-A1BD01C4D7F0}" dt="2022-02-17T10:39:43.007" v="11"/>
          <ac:grpSpMkLst>
            <pc:docMk/>
            <pc:sldMk cId="72803878" sldId="2076138263"/>
            <ac:grpSpMk id="676" creationId="{586BE780-2010-453D-B379-E9DCC4AB2461}"/>
          </ac:grpSpMkLst>
        </pc:grpChg>
        <pc:grpChg chg="mod">
          <ac:chgData name="Roger Halbheer" userId="a256a7e3-d8e1-4cbe-a365-586ae11378d1" providerId="ADAL" clId="{FC5DC06E-B9A1-4220-93B5-A1BD01C4D7F0}" dt="2022-02-17T10:39:43.007" v="11"/>
          <ac:grpSpMkLst>
            <pc:docMk/>
            <pc:sldMk cId="72803878" sldId="2076138263"/>
            <ac:grpSpMk id="677" creationId="{07F2409E-7CB2-4128-9789-659CCFE73BFD}"/>
          </ac:grpSpMkLst>
        </pc:grpChg>
        <pc:grpChg chg="mod">
          <ac:chgData name="Roger Halbheer" userId="a256a7e3-d8e1-4cbe-a365-586ae11378d1" providerId="ADAL" clId="{FC5DC06E-B9A1-4220-93B5-A1BD01C4D7F0}" dt="2022-02-17T10:39:43.007" v="11"/>
          <ac:grpSpMkLst>
            <pc:docMk/>
            <pc:sldMk cId="72803878" sldId="2076138263"/>
            <ac:grpSpMk id="678" creationId="{D956E8D6-6566-4358-876A-E72CB758AF41}"/>
          </ac:grpSpMkLst>
        </pc:grpChg>
        <pc:grpChg chg="mod">
          <ac:chgData name="Roger Halbheer" userId="a256a7e3-d8e1-4cbe-a365-586ae11378d1" providerId="ADAL" clId="{FC5DC06E-B9A1-4220-93B5-A1BD01C4D7F0}" dt="2022-02-17T10:39:43.007" v="11"/>
          <ac:grpSpMkLst>
            <pc:docMk/>
            <pc:sldMk cId="72803878" sldId="2076138263"/>
            <ac:grpSpMk id="681" creationId="{4FE71798-6EF4-416A-BA9E-943962F46231}"/>
          </ac:grpSpMkLst>
        </pc:grpChg>
        <pc:grpChg chg="mod">
          <ac:chgData name="Roger Halbheer" userId="a256a7e3-d8e1-4cbe-a365-586ae11378d1" providerId="ADAL" clId="{FC5DC06E-B9A1-4220-93B5-A1BD01C4D7F0}" dt="2022-02-17T10:39:43.007" v="11"/>
          <ac:grpSpMkLst>
            <pc:docMk/>
            <pc:sldMk cId="72803878" sldId="2076138263"/>
            <ac:grpSpMk id="687" creationId="{A34B3618-95E6-4891-B8AA-08A6256DC834}"/>
          </ac:grpSpMkLst>
        </pc:grpChg>
        <pc:grpChg chg="mod">
          <ac:chgData name="Roger Halbheer" userId="a256a7e3-d8e1-4cbe-a365-586ae11378d1" providerId="ADAL" clId="{FC5DC06E-B9A1-4220-93B5-A1BD01C4D7F0}" dt="2022-02-17T10:39:43.007" v="11"/>
          <ac:grpSpMkLst>
            <pc:docMk/>
            <pc:sldMk cId="72803878" sldId="2076138263"/>
            <ac:grpSpMk id="699" creationId="{090DC5DA-988E-4F81-8036-A64D62D52A31}"/>
          </ac:grpSpMkLst>
        </pc:grpChg>
        <pc:grpChg chg="mod">
          <ac:chgData name="Roger Halbheer" userId="a256a7e3-d8e1-4cbe-a365-586ae11378d1" providerId="ADAL" clId="{FC5DC06E-B9A1-4220-93B5-A1BD01C4D7F0}" dt="2022-02-17T10:39:43.007" v="11"/>
          <ac:grpSpMkLst>
            <pc:docMk/>
            <pc:sldMk cId="72803878" sldId="2076138263"/>
            <ac:grpSpMk id="705" creationId="{26DAFB0C-63CD-40D8-B777-BC7346AF0AF4}"/>
          </ac:grpSpMkLst>
        </pc:grpChg>
        <pc:grpChg chg="mod">
          <ac:chgData name="Roger Halbheer" userId="a256a7e3-d8e1-4cbe-a365-586ae11378d1" providerId="ADAL" clId="{FC5DC06E-B9A1-4220-93B5-A1BD01C4D7F0}" dt="2022-02-17T10:39:43.007" v="11"/>
          <ac:grpSpMkLst>
            <pc:docMk/>
            <pc:sldMk cId="72803878" sldId="2076138263"/>
            <ac:grpSpMk id="707" creationId="{5E9954DD-690F-423D-9F30-4F7DC8581349}"/>
          </ac:grpSpMkLst>
        </pc:grpChg>
        <pc:grpChg chg="mod">
          <ac:chgData name="Roger Halbheer" userId="a256a7e3-d8e1-4cbe-a365-586ae11378d1" providerId="ADAL" clId="{FC5DC06E-B9A1-4220-93B5-A1BD01C4D7F0}" dt="2022-02-17T10:39:43.007" v="11"/>
          <ac:grpSpMkLst>
            <pc:docMk/>
            <pc:sldMk cId="72803878" sldId="2076138263"/>
            <ac:grpSpMk id="719" creationId="{D42A9CA2-1850-4D2D-9915-4BF4BADCF8F0}"/>
          </ac:grpSpMkLst>
        </pc:grpChg>
        <pc:grpChg chg="mod">
          <ac:chgData name="Roger Halbheer" userId="a256a7e3-d8e1-4cbe-a365-586ae11378d1" providerId="ADAL" clId="{FC5DC06E-B9A1-4220-93B5-A1BD01C4D7F0}" dt="2022-02-17T10:39:43.007" v="11"/>
          <ac:grpSpMkLst>
            <pc:docMk/>
            <pc:sldMk cId="72803878" sldId="2076138263"/>
            <ac:grpSpMk id="721" creationId="{B8E0813F-0EEE-487B-AC63-A53172B5ABF7}"/>
          </ac:grpSpMkLst>
        </pc:grpChg>
        <pc:grpChg chg="mod">
          <ac:chgData name="Roger Halbheer" userId="a256a7e3-d8e1-4cbe-a365-586ae11378d1" providerId="ADAL" clId="{FC5DC06E-B9A1-4220-93B5-A1BD01C4D7F0}" dt="2022-02-17T10:39:43.007" v="11"/>
          <ac:grpSpMkLst>
            <pc:docMk/>
            <pc:sldMk cId="72803878" sldId="2076138263"/>
            <ac:grpSpMk id="724" creationId="{18C44E21-71FC-4820-A4AF-68C56284C987}"/>
          </ac:grpSpMkLst>
        </pc:grpChg>
        <pc:grpChg chg="mod">
          <ac:chgData name="Roger Halbheer" userId="a256a7e3-d8e1-4cbe-a365-586ae11378d1" providerId="ADAL" clId="{FC5DC06E-B9A1-4220-93B5-A1BD01C4D7F0}" dt="2022-02-17T10:39:43.007" v="11"/>
          <ac:grpSpMkLst>
            <pc:docMk/>
            <pc:sldMk cId="72803878" sldId="2076138263"/>
            <ac:grpSpMk id="725" creationId="{8564DFF4-AEB7-420B-8C03-0651537AF163}"/>
          </ac:grpSpMkLst>
        </pc:grpChg>
        <pc:grpChg chg="mod">
          <ac:chgData name="Roger Halbheer" userId="a256a7e3-d8e1-4cbe-a365-586ae11378d1" providerId="ADAL" clId="{FC5DC06E-B9A1-4220-93B5-A1BD01C4D7F0}" dt="2022-02-17T10:39:43.007" v="11"/>
          <ac:grpSpMkLst>
            <pc:docMk/>
            <pc:sldMk cId="72803878" sldId="2076138263"/>
            <ac:grpSpMk id="726" creationId="{4A376D8A-D69F-4C7A-BEFF-BA18C94DA19D}"/>
          </ac:grpSpMkLst>
        </pc:grpChg>
        <pc:grpChg chg="mod">
          <ac:chgData name="Roger Halbheer" userId="a256a7e3-d8e1-4cbe-a365-586ae11378d1" providerId="ADAL" clId="{FC5DC06E-B9A1-4220-93B5-A1BD01C4D7F0}" dt="2022-02-17T10:39:43.007" v="11"/>
          <ac:grpSpMkLst>
            <pc:docMk/>
            <pc:sldMk cId="72803878" sldId="2076138263"/>
            <ac:grpSpMk id="727" creationId="{18B019BC-CD9E-455D-B939-FD0CCB831186}"/>
          </ac:grpSpMkLst>
        </pc:grpChg>
        <pc:grpChg chg="mod">
          <ac:chgData name="Roger Halbheer" userId="a256a7e3-d8e1-4cbe-a365-586ae11378d1" providerId="ADAL" clId="{FC5DC06E-B9A1-4220-93B5-A1BD01C4D7F0}" dt="2022-02-17T10:39:43.007" v="11"/>
          <ac:grpSpMkLst>
            <pc:docMk/>
            <pc:sldMk cId="72803878" sldId="2076138263"/>
            <ac:grpSpMk id="728" creationId="{A5E40689-A913-45BC-925A-C55DEE208756}"/>
          </ac:grpSpMkLst>
        </pc:grpChg>
        <pc:grpChg chg="mod">
          <ac:chgData name="Roger Halbheer" userId="a256a7e3-d8e1-4cbe-a365-586ae11378d1" providerId="ADAL" clId="{FC5DC06E-B9A1-4220-93B5-A1BD01C4D7F0}" dt="2022-02-17T10:39:43.007" v="11"/>
          <ac:grpSpMkLst>
            <pc:docMk/>
            <pc:sldMk cId="72803878" sldId="2076138263"/>
            <ac:grpSpMk id="729" creationId="{ABF709DB-D537-43CB-8408-3505B1E5D5DB}"/>
          </ac:grpSpMkLst>
        </pc:grpChg>
        <pc:grpChg chg="mod">
          <ac:chgData name="Roger Halbheer" userId="a256a7e3-d8e1-4cbe-a365-586ae11378d1" providerId="ADAL" clId="{FC5DC06E-B9A1-4220-93B5-A1BD01C4D7F0}" dt="2022-02-17T10:39:43.007" v="11"/>
          <ac:grpSpMkLst>
            <pc:docMk/>
            <pc:sldMk cId="72803878" sldId="2076138263"/>
            <ac:grpSpMk id="731" creationId="{B04E3BBF-F1A3-4346-B301-77DBABE0A148}"/>
          </ac:grpSpMkLst>
        </pc:grpChg>
        <pc:grpChg chg="mod">
          <ac:chgData name="Roger Halbheer" userId="a256a7e3-d8e1-4cbe-a365-586ae11378d1" providerId="ADAL" clId="{FC5DC06E-B9A1-4220-93B5-A1BD01C4D7F0}" dt="2022-02-17T10:39:43.007" v="11"/>
          <ac:grpSpMkLst>
            <pc:docMk/>
            <pc:sldMk cId="72803878" sldId="2076138263"/>
            <ac:grpSpMk id="734" creationId="{3E52D6DF-16B5-47BA-98CF-F2C0FAA0CFB9}"/>
          </ac:grpSpMkLst>
        </pc:grpChg>
        <pc:grpChg chg="mod">
          <ac:chgData name="Roger Halbheer" userId="a256a7e3-d8e1-4cbe-a365-586ae11378d1" providerId="ADAL" clId="{FC5DC06E-B9A1-4220-93B5-A1BD01C4D7F0}" dt="2022-02-17T10:39:43.007" v="11"/>
          <ac:grpSpMkLst>
            <pc:docMk/>
            <pc:sldMk cId="72803878" sldId="2076138263"/>
            <ac:grpSpMk id="744" creationId="{874BBB46-4FF2-447B-B1D0-186DAE60DFF1}"/>
          </ac:grpSpMkLst>
        </pc:grpChg>
        <pc:grpChg chg="mod">
          <ac:chgData name="Roger Halbheer" userId="a256a7e3-d8e1-4cbe-a365-586ae11378d1" providerId="ADAL" clId="{FC5DC06E-B9A1-4220-93B5-A1BD01C4D7F0}" dt="2022-02-17T10:39:43.007" v="11"/>
          <ac:grpSpMkLst>
            <pc:docMk/>
            <pc:sldMk cId="72803878" sldId="2076138263"/>
            <ac:grpSpMk id="756" creationId="{DB3E92D1-E113-4EF2-9F92-FE208C3BDAEC}"/>
          </ac:grpSpMkLst>
        </pc:grpChg>
        <pc:grpChg chg="mod">
          <ac:chgData name="Roger Halbheer" userId="a256a7e3-d8e1-4cbe-a365-586ae11378d1" providerId="ADAL" clId="{FC5DC06E-B9A1-4220-93B5-A1BD01C4D7F0}" dt="2022-02-17T10:39:43.007" v="11"/>
          <ac:grpSpMkLst>
            <pc:docMk/>
            <pc:sldMk cId="72803878" sldId="2076138263"/>
            <ac:grpSpMk id="762" creationId="{4A0730A1-1763-4F03-8E51-DA6C2F5B3AF8}"/>
          </ac:grpSpMkLst>
        </pc:grpChg>
        <pc:grpChg chg="mod">
          <ac:chgData name="Roger Halbheer" userId="a256a7e3-d8e1-4cbe-a365-586ae11378d1" providerId="ADAL" clId="{FC5DC06E-B9A1-4220-93B5-A1BD01C4D7F0}" dt="2022-02-17T10:39:43.007" v="11"/>
          <ac:grpSpMkLst>
            <pc:docMk/>
            <pc:sldMk cId="72803878" sldId="2076138263"/>
            <ac:grpSpMk id="764" creationId="{9420A379-86FF-48C7-A9B2-BFF1DB45D2D2}"/>
          </ac:grpSpMkLst>
        </pc:grpChg>
        <pc:grpChg chg="add mod">
          <ac:chgData name="Roger Halbheer" userId="a256a7e3-d8e1-4cbe-a365-586ae11378d1" providerId="ADAL" clId="{FC5DC06E-B9A1-4220-93B5-A1BD01C4D7F0}" dt="2022-02-17T10:39:43.007" v="11"/>
          <ac:grpSpMkLst>
            <pc:docMk/>
            <pc:sldMk cId="72803878" sldId="2076138263"/>
            <ac:grpSpMk id="774" creationId="{B2A10C5E-5BCF-4DC2-8C23-1D953347AFC0}"/>
          </ac:grpSpMkLst>
        </pc:grpChg>
        <pc:grpChg chg="mod">
          <ac:chgData name="Roger Halbheer" userId="a256a7e3-d8e1-4cbe-a365-586ae11378d1" providerId="ADAL" clId="{FC5DC06E-B9A1-4220-93B5-A1BD01C4D7F0}" dt="2022-02-17T10:39:43.007" v="11"/>
          <ac:grpSpMkLst>
            <pc:docMk/>
            <pc:sldMk cId="72803878" sldId="2076138263"/>
            <ac:grpSpMk id="776" creationId="{DAB48C67-E5E2-4E94-AE70-AC5E8C0F715A}"/>
          </ac:grpSpMkLst>
        </pc:grpChg>
        <pc:grpChg chg="mod">
          <ac:chgData name="Roger Halbheer" userId="a256a7e3-d8e1-4cbe-a365-586ae11378d1" providerId="ADAL" clId="{FC5DC06E-B9A1-4220-93B5-A1BD01C4D7F0}" dt="2022-02-17T10:39:43.007" v="11"/>
          <ac:grpSpMkLst>
            <pc:docMk/>
            <pc:sldMk cId="72803878" sldId="2076138263"/>
            <ac:grpSpMk id="779" creationId="{D4D97BBD-847C-4F63-967B-ADC3D569BCC0}"/>
          </ac:grpSpMkLst>
        </pc:grpChg>
        <pc:grpChg chg="mod">
          <ac:chgData name="Roger Halbheer" userId="a256a7e3-d8e1-4cbe-a365-586ae11378d1" providerId="ADAL" clId="{FC5DC06E-B9A1-4220-93B5-A1BD01C4D7F0}" dt="2022-02-17T10:39:43.007" v="11"/>
          <ac:grpSpMkLst>
            <pc:docMk/>
            <pc:sldMk cId="72803878" sldId="2076138263"/>
            <ac:grpSpMk id="780" creationId="{CC84FC10-3480-4E60-B065-2B3EA328388F}"/>
          </ac:grpSpMkLst>
        </pc:grpChg>
        <pc:grpChg chg="mod">
          <ac:chgData name="Roger Halbheer" userId="a256a7e3-d8e1-4cbe-a365-586ae11378d1" providerId="ADAL" clId="{FC5DC06E-B9A1-4220-93B5-A1BD01C4D7F0}" dt="2022-02-17T10:39:43.007" v="11"/>
          <ac:grpSpMkLst>
            <pc:docMk/>
            <pc:sldMk cId="72803878" sldId="2076138263"/>
            <ac:grpSpMk id="782" creationId="{A6ADF68F-60D9-49A2-A009-5A319BD673E9}"/>
          </ac:grpSpMkLst>
        </pc:grpChg>
        <pc:grpChg chg="mod">
          <ac:chgData name="Roger Halbheer" userId="a256a7e3-d8e1-4cbe-a365-586ae11378d1" providerId="ADAL" clId="{FC5DC06E-B9A1-4220-93B5-A1BD01C4D7F0}" dt="2022-02-17T10:39:43.007" v="11"/>
          <ac:grpSpMkLst>
            <pc:docMk/>
            <pc:sldMk cId="72803878" sldId="2076138263"/>
            <ac:grpSpMk id="785" creationId="{94AF9AC7-F65F-446A-A0E4-E0D962D756A2}"/>
          </ac:grpSpMkLst>
        </pc:grpChg>
        <pc:grpChg chg="mod">
          <ac:chgData name="Roger Halbheer" userId="a256a7e3-d8e1-4cbe-a365-586ae11378d1" providerId="ADAL" clId="{FC5DC06E-B9A1-4220-93B5-A1BD01C4D7F0}" dt="2022-02-17T10:39:43.007" v="11"/>
          <ac:grpSpMkLst>
            <pc:docMk/>
            <pc:sldMk cId="72803878" sldId="2076138263"/>
            <ac:grpSpMk id="786" creationId="{1A43D9B8-88F3-4CE6-8A11-A0F976862DDA}"/>
          </ac:grpSpMkLst>
        </pc:grpChg>
        <pc:grpChg chg="mod">
          <ac:chgData name="Roger Halbheer" userId="a256a7e3-d8e1-4cbe-a365-586ae11378d1" providerId="ADAL" clId="{FC5DC06E-B9A1-4220-93B5-A1BD01C4D7F0}" dt="2022-02-17T10:39:43.007" v="11"/>
          <ac:grpSpMkLst>
            <pc:docMk/>
            <pc:sldMk cId="72803878" sldId="2076138263"/>
            <ac:grpSpMk id="787" creationId="{D92BD2A5-B806-459A-9957-B6D2D2CFF435}"/>
          </ac:grpSpMkLst>
        </pc:grpChg>
        <pc:grpChg chg="mod">
          <ac:chgData name="Roger Halbheer" userId="a256a7e3-d8e1-4cbe-a365-586ae11378d1" providerId="ADAL" clId="{FC5DC06E-B9A1-4220-93B5-A1BD01C4D7F0}" dt="2022-02-17T10:39:43.007" v="11"/>
          <ac:grpSpMkLst>
            <pc:docMk/>
            <pc:sldMk cId="72803878" sldId="2076138263"/>
            <ac:grpSpMk id="790" creationId="{345FC641-36C5-4DCF-8075-19B5D0393B1F}"/>
          </ac:grpSpMkLst>
        </pc:grpChg>
        <pc:grpChg chg="mod">
          <ac:chgData name="Roger Halbheer" userId="a256a7e3-d8e1-4cbe-a365-586ae11378d1" providerId="ADAL" clId="{FC5DC06E-B9A1-4220-93B5-A1BD01C4D7F0}" dt="2022-02-17T10:39:43.007" v="11"/>
          <ac:grpSpMkLst>
            <pc:docMk/>
            <pc:sldMk cId="72803878" sldId="2076138263"/>
            <ac:grpSpMk id="804" creationId="{68A179F5-FAEC-422F-8C89-63FAF64B25B5}"/>
          </ac:grpSpMkLst>
        </pc:grpChg>
        <pc:picChg chg="mod">
          <ac:chgData name="Roger Halbheer" userId="a256a7e3-d8e1-4cbe-a365-586ae11378d1" providerId="ADAL" clId="{FC5DC06E-B9A1-4220-93B5-A1BD01C4D7F0}" dt="2022-02-17T10:39:43.007" v="11"/>
          <ac:picMkLst>
            <pc:docMk/>
            <pc:sldMk cId="72803878" sldId="2076138263"/>
            <ac:picMk id="403" creationId="{F0C7EA32-0031-4354-9894-5DED01F9EFF6}"/>
          </ac:picMkLst>
        </pc:picChg>
        <pc:picChg chg="mod">
          <ac:chgData name="Roger Halbheer" userId="a256a7e3-d8e1-4cbe-a365-586ae11378d1" providerId="ADAL" clId="{FC5DC06E-B9A1-4220-93B5-A1BD01C4D7F0}" dt="2022-02-17T10:39:43.007" v="11"/>
          <ac:picMkLst>
            <pc:docMk/>
            <pc:sldMk cId="72803878" sldId="2076138263"/>
            <ac:picMk id="405" creationId="{425F3B92-275D-45F9-86B9-8B9E4257A023}"/>
          </ac:picMkLst>
        </pc:picChg>
        <pc:picChg chg="mod">
          <ac:chgData name="Roger Halbheer" userId="a256a7e3-d8e1-4cbe-a365-586ae11378d1" providerId="ADAL" clId="{FC5DC06E-B9A1-4220-93B5-A1BD01C4D7F0}" dt="2022-02-17T10:39:43.007" v="11"/>
          <ac:picMkLst>
            <pc:docMk/>
            <pc:sldMk cId="72803878" sldId="2076138263"/>
            <ac:picMk id="417" creationId="{4E2B4E49-6293-48A7-AF52-794840F92D1B}"/>
          </ac:picMkLst>
        </pc:picChg>
        <pc:picChg chg="mod">
          <ac:chgData name="Roger Halbheer" userId="a256a7e3-d8e1-4cbe-a365-586ae11378d1" providerId="ADAL" clId="{FC5DC06E-B9A1-4220-93B5-A1BD01C4D7F0}" dt="2022-02-17T10:39:43.007" v="11"/>
          <ac:picMkLst>
            <pc:docMk/>
            <pc:sldMk cId="72803878" sldId="2076138263"/>
            <ac:picMk id="418" creationId="{4823C0ED-5071-407F-8B01-164D4DC655A8}"/>
          </ac:picMkLst>
        </pc:picChg>
        <pc:picChg chg="mod">
          <ac:chgData name="Roger Halbheer" userId="a256a7e3-d8e1-4cbe-a365-586ae11378d1" providerId="ADAL" clId="{FC5DC06E-B9A1-4220-93B5-A1BD01C4D7F0}" dt="2022-02-17T10:39:43.007" v="11"/>
          <ac:picMkLst>
            <pc:docMk/>
            <pc:sldMk cId="72803878" sldId="2076138263"/>
            <ac:picMk id="419" creationId="{5CBEA004-0AF0-4177-8209-5DAA56664395}"/>
          </ac:picMkLst>
        </pc:picChg>
        <pc:picChg chg="mod">
          <ac:chgData name="Roger Halbheer" userId="a256a7e3-d8e1-4cbe-a365-586ae11378d1" providerId="ADAL" clId="{FC5DC06E-B9A1-4220-93B5-A1BD01C4D7F0}" dt="2022-02-17T10:39:43.007" v="11"/>
          <ac:picMkLst>
            <pc:docMk/>
            <pc:sldMk cId="72803878" sldId="2076138263"/>
            <ac:picMk id="424" creationId="{F746F067-52DC-4969-9532-18D1E49A2733}"/>
          </ac:picMkLst>
        </pc:picChg>
        <pc:picChg chg="mod">
          <ac:chgData name="Roger Halbheer" userId="a256a7e3-d8e1-4cbe-a365-586ae11378d1" providerId="ADAL" clId="{FC5DC06E-B9A1-4220-93B5-A1BD01C4D7F0}" dt="2022-02-17T10:39:43.007" v="11"/>
          <ac:picMkLst>
            <pc:docMk/>
            <pc:sldMk cId="72803878" sldId="2076138263"/>
            <ac:picMk id="425" creationId="{D19377AB-C9CC-4657-BDC7-175BF532EF9A}"/>
          </ac:picMkLst>
        </pc:picChg>
        <pc:picChg chg="mod">
          <ac:chgData name="Roger Halbheer" userId="a256a7e3-d8e1-4cbe-a365-586ae11378d1" providerId="ADAL" clId="{FC5DC06E-B9A1-4220-93B5-A1BD01C4D7F0}" dt="2022-02-17T10:39:43.007" v="11"/>
          <ac:picMkLst>
            <pc:docMk/>
            <pc:sldMk cId="72803878" sldId="2076138263"/>
            <ac:picMk id="426" creationId="{9DBAA599-76AE-42DB-B1E3-993B9E23BC80}"/>
          </ac:picMkLst>
        </pc:picChg>
        <pc:picChg chg="mod">
          <ac:chgData name="Roger Halbheer" userId="a256a7e3-d8e1-4cbe-a365-586ae11378d1" providerId="ADAL" clId="{FC5DC06E-B9A1-4220-93B5-A1BD01C4D7F0}" dt="2022-02-17T10:39:43.007" v="11"/>
          <ac:picMkLst>
            <pc:docMk/>
            <pc:sldMk cId="72803878" sldId="2076138263"/>
            <ac:picMk id="427" creationId="{99FCDF9C-D2E2-4EA2-A5BA-746C9E504B72}"/>
          </ac:picMkLst>
        </pc:picChg>
        <pc:picChg chg="mod">
          <ac:chgData name="Roger Halbheer" userId="a256a7e3-d8e1-4cbe-a365-586ae11378d1" providerId="ADAL" clId="{FC5DC06E-B9A1-4220-93B5-A1BD01C4D7F0}" dt="2022-02-17T10:39:43.007" v="11"/>
          <ac:picMkLst>
            <pc:docMk/>
            <pc:sldMk cId="72803878" sldId="2076138263"/>
            <ac:picMk id="429" creationId="{5C76178B-A8DE-4225-B572-2DE3870C7CC7}"/>
          </ac:picMkLst>
        </pc:picChg>
        <pc:picChg chg="mod">
          <ac:chgData name="Roger Halbheer" userId="a256a7e3-d8e1-4cbe-a365-586ae11378d1" providerId="ADAL" clId="{FC5DC06E-B9A1-4220-93B5-A1BD01C4D7F0}" dt="2022-02-17T10:39:43.007" v="11"/>
          <ac:picMkLst>
            <pc:docMk/>
            <pc:sldMk cId="72803878" sldId="2076138263"/>
            <ac:picMk id="430" creationId="{CC0D11BA-ECCB-438A-88CE-7627A33A26F7}"/>
          </ac:picMkLst>
        </pc:picChg>
        <pc:picChg chg="mod">
          <ac:chgData name="Roger Halbheer" userId="a256a7e3-d8e1-4cbe-a365-586ae11378d1" providerId="ADAL" clId="{FC5DC06E-B9A1-4220-93B5-A1BD01C4D7F0}" dt="2022-02-17T10:39:43.007" v="11"/>
          <ac:picMkLst>
            <pc:docMk/>
            <pc:sldMk cId="72803878" sldId="2076138263"/>
            <ac:picMk id="431" creationId="{F344126C-97A7-4549-A927-F67F25FA99EE}"/>
          </ac:picMkLst>
        </pc:picChg>
        <pc:picChg chg="mod">
          <ac:chgData name="Roger Halbheer" userId="a256a7e3-d8e1-4cbe-a365-586ae11378d1" providerId="ADAL" clId="{FC5DC06E-B9A1-4220-93B5-A1BD01C4D7F0}" dt="2022-02-17T10:39:43.007" v="11"/>
          <ac:picMkLst>
            <pc:docMk/>
            <pc:sldMk cId="72803878" sldId="2076138263"/>
            <ac:picMk id="455" creationId="{3296D021-7A29-4975-98C1-040EF47772FF}"/>
          </ac:picMkLst>
        </pc:picChg>
        <pc:picChg chg="mod">
          <ac:chgData name="Roger Halbheer" userId="a256a7e3-d8e1-4cbe-a365-586ae11378d1" providerId="ADAL" clId="{FC5DC06E-B9A1-4220-93B5-A1BD01C4D7F0}" dt="2022-02-17T10:39:43.007" v="11"/>
          <ac:picMkLst>
            <pc:docMk/>
            <pc:sldMk cId="72803878" sldId="2076138263"/>
            <ac:picMk id="459" creationId="{C018EFF5-9D30-4FB6-8F8D-9EFFA270F743}"/>
          </ac:picMkLst>
        </pc:picChg>
        <pc:picChg chg="mod">
          <ac:chgData name="Roger Halbheer" userId="a256a7e3-d8e1-4cbe-a365-586ae11378d1" providerId="ADAL" clId="{FC5DC06E-B9A1-4220-93B5-A1BD01C4D7F0}" dt="2022-02-17T10:39:43.007" v="11"/>
          <ac:picMkLst>
            <pc:docMk/>
            <pc:sldMk cId="72803878" sldId="2076138263"/>
            <ac:picMk id="461" creationId="{06B42B9C-3926-4B06-88DE-95AB98D58EDD}"/>
          </ac:picMkLst>
        </pc:picChg>
        <pc:picChg chg="mod">
          <ac:chgData name="Roger Halbheer" userId="a256a7e3-d8e1-4cbe-a365-586ae11378d1" providerId="ADAL" clId="{FC5DC06E-B9A1-4220-93B5-A1BD01C4D7F0}" dt="2022-02-17T10:39:43.007" v="11"/>
          <ac:picMkLst>
            <pc:docMk/>
            <pc:sldMk cId="72803878" sldId="2076138263"/>
            <ac:picMk id="462" creationId="{900D9BD1-C390-46DC-A6A8-EF78D0E0266F}"/>
          </ac:picMkLst>
        </pc:picChg>
        <pc:picChg chg="mod">
          <ac:chgData name="Roger Halbheer" userId="a256a7e3-d8e1-4cbe-a365-586ae11378d1" providerId="ADAL" clId="{FC5DC06E-B9A1-4220-93B5-A1BD01C4D7F0}" dt="2022-02-17T10:39:43.007" v="11"/>
          <ac:picMkLst>
            <pc:docMk/>
            <pc:sldMk cId="72803878" sldId="2076138263"/>
            <ac:picMk id="463" creationId="{7D665442-EBB8-45C7-84FA-0EA2D7BE76B4}"/>
          </ac:picMkLst>
        </pc:picChg>
        <pc:picChg chg="mod">
          <ac:chgData name="Roger Halbheer" userId="a256a7e3-d8e1-4cbe-a365-586ae11378d1" providerId="ADAL" clId="{FC5DC06E-B9A1-4220-93B5-A1BD01C4D7F0}" dt="2022-02-17T10:39:43.007" v="11"/>
          <ac:picMkLst>
            <pc:docMk/>
            <pc:sldMk cId="72803878" sldId="2076138263"/>
            <ac:picMk id="464" creationId="{A36C15B7-DF0F-4B93-A310-2A2E7F326DEA}"/>
          </ac:picMkLst>
        </pc:picChg>
        <pc:picChg chg="mod">
          <ac:chgData name="Roger Halbheer" userId="a256a7e3-d8e1-4cbe-a365-586ae11378d1" providerId="ADAL" clId="{FC5DC06E-B9A1-4220-93B5-A1BD01C4D7F0}" dt="2022-02-17T10:39:43.007" v="11"/>
          <ac:picMkLst>
            <pc:docMk/>
            <pc:sldMk cId="72803878" sldId="2076138263"/>
            <ac:picMk id="490" creationId="{0167E7A5-9F96-4207-9A0D-321344944A31}"/>
          </ac:picMkLst>
        </pc:picChg>
        <pc:picChg chg="mod">
          <ac:chgData name="Roger Halbheer" userId="a256a7e3-d8e1-4cbe-a365-586ae11378d1" providerId="ADAL" clId="{FC5DC06E-B9A1-4220-93B5-A1BD01C4D7F0}" dt="2022-02-17T10:39:43.007" v="11"/>
          <ac:picMkLst>
            <pc:docMk/>
            <pc:sldMk cId="72803878" sldId="2076138263"/>
            <ac:picMk id="495" creationId="{516B7AAD-BECF-4ADC-9ED2-CAF5DBECA331}"/>
          </ac:picMkLst>
        </pc:picChg>
        <pc:picChg chg="mod">
          <ac:chgData name="Roger Halbheer" userId="a256a7e3-d8e1-4cbe-a365-586ae11378d1" providerId="ADAL" clId="{FC5DC06E-B9A1-4220-93B5-A1BD01C4D7F0}" dt="2022-02-17T10:39:43.007" v="11"/>
          <ac:picMkLst>
            <pc:docMk/>
            <pc:sldMk cId="72803878" sldId="2076138263"/>
            <ac:picMk id="500" creationId="{6F13D093-00BB-4E9F-9641-597CB200D368}"/>
          </ac:picMkLst>
        </pc:picChg>
        <pc:picChg chg="mod">
          <ac:chgData name="Roger Halbheer" userId="a256a7e3-d8e1-4cbe-a365-586ae11378d1" providerId="ADAL" clId="{FC5DC06E-B9A1-4220-93B5-A1BD01C4D7F0}" dt="2022-02-17T10:39:43.007" v="11"/>
          <ac:picMkLst>
            <pc:docMk/>
            <pc:sldMk cId="72803878" sldId="2076138263"/>
            <ac:picMk id="504" creationId="{80920954-55F6-4D47-9D0E-CDB2075673D3}"/>
          </ac:picMkLst>
        </pc:picChg>
        <pc:picChg chg="mod">
          <ac:chgData name="Roger Halbheer" userId="a256a7e3-d8e1-4cbe-a365-586ae11378d1" providerId="ADAL" clId="{FC5DC06E-B9A1-4220-93B5-A1BD01C4D7F0}" dt="2022-02-17T10:39:43.007" v="11"/>
          <ac:picMkLst>
            <pc:docMk/>
            <pc:sldMk cId="72803878" sldId="2076138263"/>
            <ac:picMk id="508" creationId="{282B365C-2080-42F7-90C9-D3B4B425ECCF}"/>
          </ac:picMkLst>
        </pc:picChg>
        <pc:picChg chg="mod">
          <ac:chgData name="Roger Halbheer" userId="a256a7e3-d8e1-4cbe-a365-586ae11378d1" providerId="ADAL" clId="{FC5DC06E-B9A1-4220-93B5-A1BD01C4D7F0}" dt="2022-02-17T10:39:43.007" v="11"/>
          <ac:picMkLst>
            <pc:docMk/>
            <pc:sldMk cId="72803878" sldId="2076138263"/>
            <ac:picMk id="509" creationId="{0EAA54D5-2030-45DB-A992-3B86151FC78A}"/>
          </ac:picMkLst>
        </pc:picChg>
        <pc:picChg chg="mod">
          <ac:chgData name="Roger Halbheer" userId="a256a7e3-d8e1-4cbe-a365-586ae11378d1" providerId="ADAL" clId="{FC5DC06E-B9A1-4220-93B5-A1BD01C4D7F0}" dt="2022-02-17T10:39:43.007" v="11"/>
          <ac:picMkLst>
            <pc:docMk/>
            <pc:sldMk cId="72803878" sldId="2076138263"/>
            <ac:picMk id="510" creationId="{BAC381B7-50AD-4E11-9642-430AEB024397}"/>
          </ac:picMkLst>
        </pc:picChg>
        <pc:picChg chg="mod">
          <ac:chgData name="Roger Halbheer" userId="a256a7e3-d8e1-4cbe-a365-586ae11378d1" providerId="ADAL" clId="{FC5DC06E-B9A1-4220-93B5-A1BD01C4D7F0}" dt="2022-02-17T10:39:43.007" v="11"/>
          <ac:picMkLst>
            <pc:docMk/>
            <pc:sldMk cId="72803878" sldId="2076138263"/>
            <ac:picMk id="511" creationId="{F5506805-59A4-415F-ADEB-A60B27564022}"/>
          </ac:picMkLst>
        </pc:picChg>
        <pc:picChg chg="mod">
          <ac:chgData name="Roger Halbheer" userId="a256a7e3-d8e1-4cbe-a365-586ae11378d1" providerId="ADAL" clId="{FC5DC06E-B9A1-4220-93B5-A1BD01C4D7F0}" dt="2022-02-17T10:39:43.007" v="11"/>
          <ac:picMkLst>
            <pc:docMk/>
            <pc:sldMk cId="72803878" sldId="2076138263"/>
            <ac:picMk id="512" creationId="{609A6BFE-048E-43D0-A810-8225C58CC5F8}"/>
          </ac:picMkLst>
        </pc:picChg>
        <pc:picChg chg="mod">
          <ac:chgData name="Roger Halbheer" userId="a256a7e3-d8e1-4cbe-a365-586ae11378d1" providerId="ADAL" clId="{FC5DC06E-B9A1-4220-93B5-A1BD01C4D7F0}" dt="2022-02-17T10:39:43.007" v="11"/>
          <ac:picMkLst>
            <pc:docMk/>
            <pc:sldMk cId="72803878" sldId="2076138263"/>
            <ac:picMk id="513" creationId="{3713F190-6208-4F2A-9012-031059319CCD}"/>
          </ac:picMkLst>
        </pc:picChg>
        <pc:picChg chg="mod">
          <ac:chgData name="Roger Halbheer" userId="a256a7e3-d8e1-4cbe-a365-586ae11378d1" providerId="ADAL" clId="{FC5DC06E-B9A1-4220-93B5-A1BD01C4D7F0}" dt="2022-02-17T10:39:43.007" v="11"/>
          <ac:picMkLst>
            <pc:docMk/>
            <pc:sldMk cId="72803878" sldId="2076138263"/>
            <ac:picMk id="514" creationId="{DEFE7B32-2463-4C03-9B90-755DC8B21F11}"/>
          </ac:picMkLst>
        </pc:picChg>
        <pc:picChg chg="mod">
          <ac:chgData name="Roger Halbheer" userId="a256a7e3-d8e1-4cbe-a365-586ae11378d1" providerId="ADAL" clId="{FC5DC06E-B9A1-4220-93B5-A1BD01C4D7F0}" dt="2022-02-17T10:39:43.007" v="11"/>
          <ac:picMkLst>
            <pc:docMk/>
            <pc:sldMk cId="72803878" sldId="2076138263"/>
            <ac:picMk id="516" creationId="{4892E4D0-8998-477F-B3C3-D70A70667B3C}"/>
          </ac:picMkLst>
        </pc:picChg>
        <pc:picChg chg="mod">
          <ac:chgData name="Roger Halbheer" userId="a256a7e3-d8e1-4cbe-a365-586ae11378d1" providerId="ADAL" clId="{FC5DC06E-B9A1-4220-93B5-A1BD01C4D7F0}" dt="2022-02-17T10:39:43.007" v="11"/>
          <ac:picMkLst>
            <pc:docMk/>
            <pc:sldMk cId="72803878" sldId="2076138263"/>
            <ac:picMk id="526" creationId="{89E0DACF-889F-4A08-9826-4BCF8B036B34}"/>
          </ac:picMkLst>
        </pc:picChg>
        <pc:picChg chg="mod">
          <ac:chgData name="Roger Halbheer" userId="a256a7e3-d8e1-4cbe-a365-586ae11378d1" providerId="ADAL" clId="{FC5DC06E-B9A1-4220-93B5-A1BD01C4D7F0}" dt="2022-02-17T10:39:43.007" v="11"/>
          <ac:picMkLst>
            <pc:docMk/>
            <pc:sldMk cId="72803878" sldId="2076138263"/>
            <ac:picMk id="529" creationId="{88B4FB6C-4950-4AF1-B3B5-D4A5A1F91657}"/>
          </ac:picMkLst>
        </pc:picChg>
        <pc:picChg chg="mod">
          <ac:chgData name="Roger Halbheer" userId="a256a7e3-d8e1-4cbe-a365-586ae11378d1" providerId="ADAL" clId="{FC5DC06E-B9A1-4220-93B5-A1BD01C4D7F0}" dt="2022-02-17T10:39:43.007" v="11"/>
          <ac:picMkLst>
            <pc:docMk/>
            <pc:sldMk cId="72803878" sldId="2076138263"/>
            <ac:picMk id="534" creationId="{1FDC87FE-1B3C-4645-803B-EFB1B44FFDF6}"/>
          </ac:picMkLst>
        </pc:picChg>
        <pc:picChg chg="mod">
          <ac:chgData name="Roger Halbheer" userId="a256a7e3-d8e1-4cbe-a365-586ae11378d1" providerId="ADAL" clId="{FC5DC06E-B9A1-4220-93B5-A1BD01C4D7F0}" dt="2022-02-17T10:39:43.007" v="11"/>
          <ac:picMkLst>
            <pc:docMk/>
            <pc:sldMk cId="72803878" sldId="2076138263"/>
            <ac:picMk id="536" creationId="{644C44C5-18EB-4339-B77E-6D04FAA58471}"/>
          </ac:picMkLst>
        </pc:picChg>
        <pc:picChg chg="mod">
          <ac:chgData name="Roger Halbheer" userId="a256a7e3-d8e1-4cbe-a365-586ae11378d1" providerId="ADAL" clId="{FC5DC06E-B9A1-4220-93B5-A1BD01C4D7F0}" dt="2022-02-17T10:39:43.007" v="11"/>
          <ac:picMkLst>
            <pc:docMk/>
            <pc:sldMk cId="72803878" sldId="2076138263"/>
            <ac:picMk id="559" creationId="{A5B39CE5-5589-4D02-8D83-EBD59D261CFA}"/>
          </ac:picMkLst>
        </pc:picChg>
        <pc:picChg chg="mod">
          <ac:chgData name="Roger Halbheer" userId="a256a7e3-d8e1-4cbe-a365-586ae11378d1" providerId="ADAL" clId="{FC5DC06E-B9A1-4220-93B5-A1BD01C4D7F0}" dt="2022-02-17T10:39:43.007" v="11"/>
          <ac:picMkLst>
            <pc:docMk/>
            <pc:sldMk cId="72803878" sldId="2076138263"/>
            <ac:picMk id="579" creationId="{465F48B8-F835-4475-A206-A8EC7BB97308}"/>
          </ac:picMkLst>
        </pc:picChg>
        <pc:picChg chg="mod">
          <ac:chgData name="Roger Halbheer" userId="a256a7e3-d8e1-4cbe-a365-586ae11378d1" providerId="ADAL" clId="{FC5DC06E-B9A1-4220-93B5-A1BD01C4D7F0}" dt="2022-02-17T10:39:43.007" v="11"/>
          <ac:picMkLst>
            <pc:docMk/>
            <pc:sldMk cId="72803878" sldId="2076138263"/>
            <ac:picMk id="588" creationId="{E01CDCCE-6360-4E83-A447-E56776CA8EBE}"/>
          </ac:picMkLst>
        </pc:picChg>
        <pc:picChg chg="mod">
          <ac:chgData name="Roger Halbheer" userId="a256a7e3-d8e1-4cbe-a365-586ae11378d1" providerId="ADAL" clId="{FC5DC06E-B9A1-4220-93B5-A1BD01C4D7F0}" dt="2022-02-17T10:39:43.007" v="11"/>
          <ac:picMkLst>
            <pc:docMk/>
            <pc:sldMk cId="72803878" sldId="2076138263"/>
            <ac:picMk id="589" creationId="{9C852F2D-3187-4577-9150-AFFBDA594FE3}"/>
          </ac:picMkLst>
        </pc:picChg>
        <pc:picChg chg="add mod">
          <ac:chgData name="Roger Halbheer" userId="a256a7e3-d8e1-4cbe-a365-586ae11378d1" providerId="ADAL" clId="{FC5DC06E-B9A1-4220-93B5-A1BD01C4D7F0}" dt="2022-02-17T10:39:43.007" v="11"/>
          <ac:picMkLst>
            <pc:docMk/>
            <pc:sldMk cId="72803878" sldId="2076138263"/>
            <ac:picMk id="592" creationId="{E782B80E-846F-4EAD-948D-3D76CB2D435A}"/>
          </ac:picMkLst>
        </pc:picChg>
        <pc:picChg chg="mod">
          <ac:chgData name="Roger Halbheer" userId="a256a7e3-d8e1-4cbe-a365-586ae11378d1" providerId="ADAL" clId="{FC5DC06E-B9A1-4220-93B5-A1BD01C4D7F0}" dt="2022-02-17T10:39:43.007" v="11"/>
          <ac:picMkLst>
            <pc:docMk/>
            <pc:sldMk cId="72803878" sldId="2076138263"/>
            <ac:picMk id="595" creationId="{DEE95AED-A7E0-422D-AA9A-25940A5B1BB0}"/>
          </ac:picMkLst>
        </pc:picChg>
        <pc:picChg chg="mod">
          <ac:chgData name="Roger Halbheer" userId="a256a7e3-d8e1-4cbe-a365-586ae11378d1" providerId="ADAL" clId="{FC5DC06E-B9A1-4220-93B5-A1BD01C4D7F0}" dt="2022-02-17T10:39:43.007" v="11"/>
          <ac:picMkLst>
            <pc:docMk/>
            <pc:sldMk cId="72803878" sldId="2076138263"/>
            <ac:picMk id="596" creationId="{A3DB5BD2-F2B0-4551-879C-EA92DAEDC2B8}"/>
          </ac:picMkLst>
        </pc:picChg>
        <pc:picChg chg="mod">
          <ac:chgData name="Roger Halbheer" userId="a256a7e3-d8e1-4cbe-a365-586ae11378d1" providerId="ADAL" clId="{FC5DC06E-B9A1-4220-93B5-A1BD01C4D7F0}" dt="2022-02-17T10:39:43.007" v="11"/>
          <ac:picMkLst>
            <pc:docMk/>
            <pc:sldMk cId="72803878" sldId="2076138263"/>
            <ac:picMk id="597" creationId="{B605B4FB-D4E0-41EC-BF57-1BBBAD641C0C}"/>
          </ac:picMkLst>
        </pc:picChg>
        <pc:picChg chg="mod">
          <ac:chgData name="Roger Halbheer" userId="a256a7e3-d8e1-4cbe-a365-586ae11378d1" providerId="ADAL" clId="{FC5DC06E-B9A1-4220-93B5-A1BD01C4D7F0}" dt="2022-02-17T10:39:43.007" v="11"/>
          <ac:picMkLst>
            <pc:docMk/>
            <pc:sldMk cId="72803878" sldId="2076138263"/>
            <ac:picMk id="598" creationId="{F68E72B2-2619-4714-878C-5A8CF3397925}"/>
          </ac:picMkLst>
        </pc:picChg>
        <pc:picChg chg="mod">
          <ac:chgData name="Roger Halbheer" userId="a256a7e3-d8e1-4cbe-a365-586ae11378d1" providerId="ADAL" clId="{FC5DC06E-B9A1-4220-93B5-A1BD01C4D7F0}" dt="2022-02-17T10:39:43.007" v="11"/>
          <ac:picMkLst>
            <pc:docMk/>
            <pc:sldMk cId="72803878" sldId="2076138263"/>
            <ac:picMk id="599" creationId="{3B9A5131-64F8-462A-B104-69B66DD77B63}"/>
          </ac:picMkLst>
        </pc:picChg>
        <pc:picChg chg="mod">
          <ac:chgData name="Roger Halbheer" userId="a256a7e3-d8e1-4cbe-a365-586ae11378d1" providerId="ADAL" clId="{FC5DC06E-B9A1-4220-93B5-A1BD01C4D7F0}" dt="2022-02-17T10:39:43.007" v="11"/>
          <ac:picMkLst>
            <pc:docMk/>
            <pc:sldMk cId="72803878" sldId="2076138263"/>
            <ac:picMk id="601" creationId="{6B0EA6EA-500E-44C0-A32B-8CF22B2BD3E7}"/>
          </ac:picMkLst>
        </pc:picChg>
        <pc:picChg chg="mod">
          <ac:chgData name="Roger Halbheer" userId="a256a7e3-d8e1-4cbe-a365-586ae11378d1" providerId="ADAL" clId="{FC5DC06E-B9A1-4220-93B5-A1BD01C4D7F0}" dt="2022-02-17T10:39:43.007" v="11"/>
          <ac:picMkLst>
            <pc:docMk/>
            <pc:sldMk cId="72803878" sldId="2076138263"/>
            <ac:picMk id="609" creationId="{2F7E69F4-3D04-4D6D-8109-BAD37E1F1C13}"/>
          </ac:picMkLst>
        </pc:picChg>
        <pc:picChg chg="mod">
          <ac:chgData name="Roger Halbheer" userId="a256a7e3-d8e1-4cbe-a365-586ae11378d1" providerId="ADAL" clId="{FC5DC06E-B9A1-4220-93B5-A1BD01C4D7F0}" dt="2022-02-17T10:39:43.007" v="11"/>
          <ac:picMkLst>
            <pc:docMk/>
            <pc:sldMk cId="72803878" sldId="2076138263"/>
            <ac:picMk id="612" creationId="{A8BD4988-4E04-464D-B416-C8FA0ADFFD6F}"/>
          </ac:picMkLst>
        </pc:picChg>
        <pc:picChg chg="mod">
          <ac:chgData name="Roger Halbheer" userId="a256a7e3-d8e1-4cbe-a365-586ae11378d1" providerId="ADAL" clId="{FC5DC06E-B9A1-4220-93B5-A1BD01C4D7F0}" dt="2022-02-17T10:39:43.007" v="11"/>
          <ac:picMkLst>
            <pc:docMk/>
            <pc:sldMk cId="72803878" sldId="2076138263"/>
            <ac:picMk id="617" creationId="{982D8101-FB04-49A9-B218-0486CC56A7E9}"/>
          </ac:picMkLst>
        </pc:picChg>
        <pc:picChg chg="mod">
          <ac:chgData name="Roger Halbheer" userId="a256a7e3-d8e1-4cbe-a365-586ae11378d1" providerId="ADAL" clId="{FC5DC06E-B9A1-4220-93B5-A1BD01C4D7F0}" dt="2022-02-17T10:39:43.007" v="11"/>
          <ac:picMkLst>
            <pc:docMk/>
            <pc:sldMk cId="72803878" sldId="2076138263"/>
            <ac:picMk id="620" creationId="{E4F17F4F-CB50-4E3D-92DA-1FE8E981A3D1}"/>
          </ac:picMkLst>
        </pc:picChg>
        <pc:picChg chg="mod">
          <ac:chgData name="Roger Halbheer" userId="a256a7e3-d8e1-4cbe-a365-586ae11378d1" providerId="ADAL" clId="{FC5DC06E-B9A1-4220-93B5-A1BD01C4D7F0}" dt="2022-02-17T10:39:43.007" v="11"/>
          <ac:picMkLst>
            <pc:docMk/>
            <pc:sldMk cId="72803878" sldId="2076138263"/>
            <ac:picMk id="621" creationId="{C23D40F2-4C6F-455F-98F3-086032E785BF}"/>
          </ac:picMkLst>
        </pc:picChg>
        <pc:picChg chg="mod">
          <ac:chgData name="Roger Halbheer" userId="a256a7e3-d8e1-4cbe-a365-586ae11378d1" providerId="ADAL" clId="{FC5DC06E-B9A1-4220-93B5-A1BD01C4D7F0}" dt="2022-02-17T10:39:43.007" v="11"/>
          <ac:picMkLst>
            <pc:docMk/>
            <pc:sldMk cId="72803878" sldId="2076138263"/>
            <ac:picMk id="643" creationId="{CB9CB57F-10EC-4DB3-B01A-F0B0A9C379ED}"/>
          </ac:picMkLst>
        </pc:picChg>
        <pc:picChg chg="mod">
          <ac:chgData name="Roger Halbheer" userId="a256a7e3-d8e1-4cbe-a365-586ae11378d1" providerId="ADAL" clId="{FC5DC06E-B9A1-4220-93B5-A1BD01C4D7F0}" dt="2022-02-17T10:39:43.007" v="11"/>
          <ac:picMkLst>
            <pc:docMk/>
            <pc:sldMk cId="72803878" sldId="2076138263"/>
            <ac:picMk id="646" creationId="{5251BF87-3708-4FA0-9CD4-F025B89D092C}"/>
          </ac:picMkLst>
        </pc:picChg>
        <pc:picChg chg="mod">
          <ac:chgData name="Roger Halbheer" userId="a256a7e3-d8e1-4cbe-a365-586ae11378d1" providerId="ADAL" clId="{FC5DC06E-B9A1-4220-93B5-A1BD01C4D7F0}" dt="2022-02-17T10:39:43.007" v="11"/>
          <ac:picMkLst>
            <pc:docMk/>
            <pc:sldMk cId="72803878" sldId="2076138263"/>
            <ac:picMk id="647" creationId="{C556D59B-5436-4EB8-8702-AD68C86348EB}"/>
          </ac:picMkLst>
        </pc:picChg>
        <pc:picChg chg="mod">
          <ac:chgData name="Roger Halbheer" userId="a256a7e3-d8e1-4cbe-a365-586ae11378d1" providerId="ADAL" clId="{FC5DC06E-B9A1-4220-93B5-A1BD01C4D7F0}" dt="2022-02-17T10:39:43.007" v="11"/>
          <ac:picMkLst>
            <pc:docMk/>
            <pc:sldMk cId="72803878" sldId="2076138263"/>
            <ac:picMk id="653" creationId="{CF07D3ED-1B50-4182-BDBC-1E8E9F6C2E4D}"/>
          </ac:picMkLst>
        </pc:picChg>
        <pc:picChg chg="mod">
          <ac:chgData name="Roger Halbheer" userId="a256a7e3-d8e1-4cbe-a365-586ae11378d1" providerId="ADAL" clId="{FC5DC06E-B9A1-4220-93B5-A1BD01C4D7F0}" dt="2022-02-17T10:39:43.007" v="11"/>
          <ac:picMkLst>
            <pc:docMk/>
            <pc:sldMk cId="72803878" sldId="2076138263"/>
            <ac:picMk id="655" creationId="{E2D27B5B-F41E-4DC2-B381-0A364AEE87AF}"/>
          </ac:picMkLst>
        </pc:picChg>
        <pc:picChg chg="mod">
          <ac:chgData name="Roger Halbheer" userId="a256a7e3-d8e1-4cbe-a365-586ae11378d1" providerId="ADAL" clId="{FC5DC06E-B9A1-4220-93B5-A1BD01C4D7F0}" dt="2022-02-17T10:39:43.007" v="11"/>
          <ac:picMkLst>
            <pc:docMk/>
            <pc:sldMk cId="72803878" sldId="2076138263"/>
            <ac:picMk id="668" creationId="{D450535F-3195-4D27-8000-503BC09868AC}"/>
          </ac:picMkLst>
        </pc:picChg>
        <pc:picChg chg="mod">
          <ac:chgData name="Roger Halbheer" userId="a256a7e3-d8e1-4cbe-a365-586ae11378d1" providerId="ADAL" clId="{FC5DC06E-B9A1-4220-93B5-A1BD01C4D7F0}" dt="2022-02-17T10:39:43.007" v="11"/>
          <ac:picMkLst>
            <pc:docMk/>
            <pc:sldMk cId="72803878" sldId="2076138263"/>
            <ac:picMk id="670" creationId="{5262A583-DA7E-4EB3-90C5-CC1A0AE57D13}"/>
          </ac:picMkLst>
        </pc:picChg>
        <pc:picChg chg="mod">
          <ac:chgData name="Roger Halbheer" userId="a256a7e3-d8e1-4cbe-a365-586ae11378d1" providerId="ADAL" clId="{FC5DC06E-B9A1-4220-93B5-A1BD01C4D7F0}" dt="2022-02-17T10:39:43.007" v="11"/>
          <ac:picMkLst>
            <pc:docMk/>
            <pc:sldMk cId="72803878" sldId="2076138263"/>
            <ac:picMk id="672" creationId="{8873CEAB-83C1-46A9-97F1-A22F6843234A}"/>
          </ac:picMkLst>
        </pc:picChg>
        <pc:picChg chg="mod">
          <ac:chgData name="Roger Halbheer" userId="a256a7e3-d8e1-4cbe-a365-586ae11378d1" providerId="ADAL" clId="{FC5DC06E-B9A1-4220-93B5-A1BD01C4D7F0}" dt="2022-02-17T10:39:43.007" v="11"/>
          <ac:picMkLst>
            <pc:docMk/>
            <pc:sldMk cId="72803878" sldId="2076138263"/>
            <ac:picMk id="712" creationId="{D4B28AA8-0073-4A51-94D9-74C913BF910A}"/>
          </ac:picMkLst>
        </pc:picChg>
        <pc:picChg chg="mod">
          <ac:chgData name="Roger Halbheer" userId="a256a7e3-d8e1-4cbe-a365-586ae11378d1" providerId="ADAL" clId="{FC5DC06E-B9A1-4220-93B5-A1BD01C4D7F0}" dt="2022-02-17T10:39:43.007" v="11"/>
          <ac:picMkLst>
            <pc:docMk/>
            <pc:sldMk cId="72803878" sldId="2076138263"/>
            <ac:picMk id="714" creationId="{1573191A-8499-4762-BB75-F95E77B341A7}"/>
          </ac:picMkLst>
        </pc:picChg>
        <pc:picChg chg="mod">
          <ac:chgData name="Roger Halbheer" userId="a256a7e3-d8e1-4cbe-a365-586ae11378d1" providerId="ADAL" clId="{FC5DC06E-B9A1-4220-93B5-A1BD01C4D7F0}" dt="2022-02-17T10:39:43.007" v="11"/>
          <ac:picMkLst>
            <pc:docMk/>
            <pc:sldMk cId="72803878" sldId="2076138263"/>
            <ac:picMk id="716" creationId="{EA0F4BF9-B94E-4E53-A1D7-75A82BACA877}"/>
          </ac:picMkLst>
        </pc:picChg>
        <pc:picChg chg="mod">
          <ac:chgData name="Roger Halbheer" userId="a256a7e3-d8e1-4cbe-a365-586ae11378d1" providerId="ADAL" clId="{FC5DC06E-B9A1-4220-93B5-A1BD01C4D7F0}" dt="2022-02-17T10:39:43.007" v="11"/>
          <ac:picMkLst>
            <pc:docMk/>
            <pc:sldMk cId="72803878" sldId="2076138263"/>
            <ac:picMk id="717" creationId="{3C53489F-4DDA-4CBA-A782-5EE5CF89323D}"/>
          </ac:picMkLst>
        </pc:picChg>
        <pc:picChg chg="mod">
          <ac:chgData name="Roger Halbheer" userId="a256a7e3-d8e1-4cbe-a365-586ae11378d1" providerId="ADAL" clId="{FC5DC06E-B9A1-4220-93B5-A1BD01C4D7F0}" dt="2022-02-17T10:39:43.007" v="11"/>
          <ac:picMkLst>
            <pc:docMk/>
            <pc:sldMk cId="72803878" sldId="2076138263"/>
            <ac:picMk id="718" creationId="{DCA1BF3E-97B1-462A-BF67-1008CAA11D26}"/>
          </ac:picMkLst>
        </pc:picChg>
        <pc:picChg chg="mod">
          <ac:chgData name="Roger Halbheer" userId="a256a7e3-d8e1-4cbe-a365-586ae11378d1" providerId="ADAL" clId="{FC5DC06E-B9A1-4220-93B5-A1BD01C4D7F0}" dt="2022-02-17T10:39:43.007" v="11"/>
          <ac:picMkLst>
            <pc:docMk/>
            <pc:sldMk cId="72803878" sldId="2076138263"/>
            <ac:picMk id="720" creationId="{1153DD50-A5C2-4CCE-88B0-A482B533CB72}"/>
          </ac:picMkLst>
        </pc:picChg>
        <pc:picChg chg="mod">
          <ac:chgData name="Roger Halbheer" userId="a256a7e3-d8e1-4cbe-a365-586ae11378d1" providerId="ADAL" clId="{FC5DC06E-B9A1-4220-93B5-A1BD01C4D7F0}" dt="2022-02-17T10:39:43.007" v="11"/>
          <ac:picMkLst>
            <pc:docMk/>
            <pc:sldMk cId="72803878" sldId="2076138263"/>
            <ac:picMk id="723" creationId="{40A7FD6A-C311-4D77-BEE5-7CC959E5931C}"/>
          </ac:picMkLst>
        </pc:picChg>
        <pc:picChg chg="mod">
          <ac:chgData name="Roger Halbheer" userId="a256a7e3-d8e1-4cbe-a365-586ae11378d1" providerId="ADAL" clId="{FC5DC06E-B9A1-4220-93B5-A1BD01C4D7F0}" dt="2022-02-17T10:39:43.007" v="11"/>
          <ac:picMkLst>
            <pc:docMk/>
            <pc:sldMk cId="72803878" sldId="2076138263"/>
            <ac:picMk id="769" creationId="{202329FF-4D90-461F-9C3F-EE8EBC85FDF7}"/>
          </ac:picMkLst>
        </pc:picChg>
        <pc:picChg chg="mod">
          <ac:chgData name="Roger Halbheer" userId="a256a7e3-d8e1-4cbe-a365-586ae11378d1" providerId="ADAL" clId="{FC5DC06E-B9A1-4220-93B5-A1BD01C4D7F0}" dt="2022-02-17T10:39:43.007" v="11"/>
          <ac:picMkLst>
            <pc:docMk/>
            <pc:sldMk cId="72803878" sldId="2076138263"/>
            <ac:picMk id="773" creationId="{D356CF0F-707A-4932-A887-6A940030C801}"/>
          </ac:picMkLst>
        </pc:picChg>
        <pc:picChg chg="mod">
          <ac:chgData name="Roger Halbheer" userId="a256a7e3-d8e1-4cbe-a365-586ae11378d1" providerId="ADAL" clId="{FC5DC06E-B9A1-4220-93B5-A1BD01C4D7F0}" dt="2022-02-17T10:39:43.007" v="11"/>
          <ac:picMkLst>
            <pc:docMk/>
            <pc:sldMk cId="72803878" sldId="2076138263"/>
            <ac:picMk id="788" creationId="{36970401-8989-431C-96BC-F555D203410D}"/>
          </ac:picMkLst>
        </pc:picChg>
        <pc:picChg chg="mod">
          <ac:chgData name="Roger Halbheer" userId="a256a7e3-d8e1-4cbe-a365-586ae11378d1" providerId="ADAL" clId="{FC5DC06E-B9A1-4220-93B5-A1BD01C4D7F0}" dt="2022-02-17T10:39:43.007" v="11"/>
          <ac:picMkLst>
            <pc:docMk/>
            <pc:sldMk cId="72803878" sldId="2076138263"/>
            <ac:picMk id="789" creationId="{07D4C20E-A3AF-4687-B970-99E11EB2AF45}"/>
          </ac:picMkLst>
        </pc:picChg>
        <pc:picChg chg="mod">
          <ac:chgData name="Roger Halbheer" userId="a256a7e3-d8e1-4cbe-a365-586ae11378d1" providerId="ADAL" clId="{FC5DC06E-B9A1-4220-93B5-A1BD01C4D7F0}" dt="2022-02-17T10:39:43.007" v="11"/>
          <ac:picMkLst>
            <pc:docMk/>
            <pc:sldMk cId="72803878" sldId="2076138263"/>
            <ac:picMk id="792" creationId="{8D20A69A-463B-4450-8EA4-C35601E015C2}"/>
          </ac:picMkLst>
        </pc:picChg>
        <pc:picChg chg="mod">
          <ac:chgData name="Roger Halbheer" userId="a256a7e3-d8e1-4cbe-a365-586ae11378d1" providerId="ADAL" clId="{FC5DC06E-B9A1-4220-93B5-A1BD01C4D7F0}" dt="2022-02-17T10:39:43.007" v="11"/>
          <ac:picMkLst>
            <pc:docMk/>
            <pc:sldMk cId="72803878" sldId="2076138263"/>
            <ac:picMk id="794" creationId="{881992B0-9578-404C-BBE5-762C3D3480BC}"/>
          </ac:picMkLst>
        </pc:picChg>
        <pc:picChg chg="mod">
          <ac:chgData name="Roger Halbheer" userId="a256a7e3-d8e1-4cbe-a365-586ae11378d1" providerId="ADAL" clId="{FC5DC06E-B9A1-4220-93B5-A1BD01C4D7F0}" dt="2022-02-17T10:39:43.007" v="11"/>
          <ac:picMkLst>
            <pc:docMk/>
            <pc:sldMk cId="72803878" sldId="2076138263"/>
            <ac:picMk id="796" creationId="{C71DB248-955F-4C4E-9571-681B54B40312}"/>
          </ac:picMkLst>
        </pc:picChg>
        <pc:picChg chg="mod">
          <ac:chgData name="Roger Halbheer" userId="a256a7e3-d8e1-4cbe-a365-586ae11378d1" providerId="ADAL" clId="{FC5DC06E-B9A1-4220-93B5-A1BD01C4D7F0}" dt="2022-02-17T10:39:43.007" v="11"/>
          <ac:picMkLst>
            <pc:docMk/>
            <pc:sldMk cId="72803878" sldId="2076138263"/>
            <ac:picMk id="798" creationId="{723820F2-D023-4DA5-AAE1-D79FE0DCF403}"/>
          </ac:picMkLst>
        </pc:picChg>
        <pc:picChg chg="mod">
          <ac:chgData name="Roger Halbheer" userId="a256a7e3-d8e1-4cbe-a365-586ae11378d1" providerId="ADAL" clId="{FC5DC06E-B9A1-4220-93B5-A1BD01C4D7F0}" dt="2022-02-17T10:39:43.007" v="11"/>
          <ac:picMkLst>
            <pc:docMk/>
            <pc:sldMk cId="72803878" sldId="2076138263"/>
            <ac:picMk id="800" creationId="{DEC0AE1F-593C-46E0-A33B-24BBAD15EDFC}"/>
          </ac:picMkLst>
        </pc:picChg>
        <pc:picChg chg="mod">
          <ac:chgData name="Roger Halbheer" userId="a256a7e3-d8e1-4cbe-a365-586ae11378d1" providerId="ADAL" clId="{FC5DC06E-B9A1-4220-93B5-A1BD01C4D7F0}" dt="2022-02-17T10:39:43.007" v="11"/>
          <ac:picMkLst>
            <pc:docMk/>
            <pc:sldMk cId="72803878" sldId="2076138263"/>
            <ac:picMk id="802" creationId="{5EE53A0C-9BA3-412A-AF7A-4900DBE000BB}"/>
          </ac:picMkLst>
        </pc:picChg>
        <pc:picChg chg="mod">
          <ac:chgData name="Roger Halbheer" userId="a256a7e3-d8e1-4cbe-a365-586ae11378d1" providerId="ADAL" clId="{FC5DC06E-B9A1-4220-93B5-A1BD01C4D7F0}" dt="2022-02-17T10:39:43.007" v="11"/>
          <ac:picMkLst>
            <pc:docMk/>
            <pc:sldMk cId="72803878" sldId="2076138263"/>
            <ac:picMk id="809" creationId="{98D8F8EC-D104-4815-84C8-0BDF09FE8B0C}"/>
          </ac:picMkLst>
        </pc:picChg>
        <pc:cxnChg chg="del">
          <ac:chgData name="Roger Halbheer" userId="a256a7e3-d8e1-4cbe-a365-586ae11378d1" providerId="ADAL" clId="{FC5DC06E-B9A1-4220-93B5-A1BD01C4D7F0}" dt="2022-02-17T10:39:33.003" v="9" actId="478"/>
          <ac:cxnSpMkLst>
            <pc:docMk/>
            <pc:sldMk cId="72803878" sldId="2076138263"/>
            <ac:cxnSpMk id="3" creationId="{C97FCF38-B7A9-4540-9DEB-4788B8025A23}"/>
          </ac:cxnSpMkLst>
        </pc:cxnChg>
        <pc:cxnChg chg="del">
          <ac:chgData name="Roger Halbheer" userId="a256a7e3-d8e1-4cbe-a365-586ae11378d1" providerId="ADAL" clId="{FC5DC06E-B9A1-4220-93B5-A1BD01C4D7F0}" dt="2022-02-17T10:39:33.003" v="9" actId="478"/>
          <ac:cxnSpMkLst>
            <pc:docMk/>
            <pc:sldMk cId="72803878" sldId="2076138263"/>
            <ac:cxnSpMk id="195" creationId="{B2DFD31E-3FED-4944-B4AC-42CC6A6FEFEB}"/>
          </ac:cxnSpMkLst>
        </pc:cxnChg>
        <pc:cxnChg chg="del">
          <ac:chgData name="Roger Halbheer" userId="a256a7e3-d8e1-4cbe-a365-586ae11378d1" providerId="ADAL" clId="{FC5DC06E-B9A1-4220-93B5-A1BD01C4D7F0}" dt="2022-02-17T10:39:33.003" v="9" actId="478"/>
          <ac:cxnSpMkLst>
            <pc:docMk/>
            <pc:sldMk cId="72803878" sldId="2076138263"/>
            <ac:cxnSpMk id="196" creationId="{2EDEAA1C-2B63-48D6-95D4-C5EE2137E64B}"/>
          </ac:cxnSpMkLst>
        </pc:cxnChg>
        <pc:cxnChg chg="del">
          <ac:chgData name="Roger Halbheer" userId="a256a7e3-d8e1-4cbe-a365-586ae11378d1" providerId="ADAL" clId="{FC5DC06E-B9A1-4220-93B5-A1BD01C4D7F0}" dt="2022-02-17T10:39:33.003" v="9" actId="478"/>
          <ac:cxnSpMkLst>
            <pc:docMk/>
            <pc:sldMk cId="72803878" sldId="2076138263"/>
            <ac:cxnSpMk id="197" creationId="{FB8FB705-1602-44CB-A92F-367C36305538}"/>
          </ac:cxnSpMkLst>
        </pc:cxnChg>
        <pc:cxnChg chg="del">
          <ac:chgData name="Roger Halbheer" userId="a256a7e3-d8e1-4cbe-a365-586ae11378d1" providerId="ADAL" clId="{FC5DC06E-B9A1-4220-93B5-A1BD01C4D7F0}" dt="2022-02-17T10:39:33.003" v="9" actId="478"/>
          <ac:cxnSpMkLst>
            <pc:docMk/>
            <pc:sldMk cId="72803878" sldId="2076138263"/>
            <ac:cxnSpMk id="199" creationId="{DF4AAFA4-CC59-410E-9184-A78D667F268B}"/>
          </ac:cxnSpMkLst>
        </pc:cxnChg>
        <pc:cxnChg chg="add mod">
          <ac:chgData name="Roger Halbheer" userId="a256a7e3-d8e1-4cbe-a365-586ae11378d1" providerId="ADAL" clId="{FC5DC06E-B9A1-4220-93B5-A1BD01C4D7F0}" dt="2022-02-17T10:39:43.007" v="11"/>
          <ac:cxnSpMkLst>
            <pc:docMk/>
            <pc:sldMk cId="72803878" sldId="2076138263"/>
            <ac:cxnSpMk id="400" creationId="{EAAFEC0C-A769-4100-B0A6-430B382F3ED8}"/>
          </ac:cxnSpMkLst>
        </pc:cxnChg>
        <pc:cxnChg chg="add mod">
          <ac:chgData name="Roger Halbheer" userId="a256a7e3-d8e1-4cbe-a365-586ae11378d1" providerId="ADAL" clId="{FC5DC06E-B9A1-4220-93B5-A1BD01C4D7F0}" dt="2022-02-17T10:39:43.007" v="11"/>
          <ac:cxnSpMkLst>
            <pc:docMk/>
            <pc:sldMk cId="72803878" sldId="2076138263"/>
            <ac:cxnSpMk id="407" creationId="{BD480F5B-B62E-46C4-A2C3-DCCB4CC6D61A}"/>
          </ac:cxnSpMkLst>
        </pc:cxnChg>
        <pc:cxnChg chg="add mod">
          <ac:chgData name="Roger Halbheer" userId="a256a7e3-d8e1-4cbe-a365-586ae11378d1" providerId="ADAL" clId="{FC5DC06E-B9A1-4220-93B5-A1BD01C4D7F0}" dt="2022-02-17T10:39:43.007" v="11"/>
          <ac:cxnSpMkLst>
            <pc:docMk/>
            <pc:sldMk cId="72803878" sldId="2076138263"/>
            <ac:cxnSpMk id="408" creationId="{91B9648C-CC09-4E17-B046-17EE61AD18FB}"/>
          </ac:cxnSpMkLst>
        </pc:cxnChg>
        <pc:cxnChg chg="mod">
          <ac:chgData name="Roger Halbheer" userId="a256a7e3-d8e1-4cbe-a365-586ae11378d1" providerId="ADAL" clId="{FC5DC06E-B9A1-4220-93B5-A1BD01C4D7F0}" dt="2022-02-17T10:39:43.007" v="11"/>
          <ac:cxnSpMkLst>
            <pc:docMk/>
            <pc:sldMk cId="72803878" sldId="2076138263"/>
            <ac:cxnSpMk id="485" creationId="{F05F2E62-AF47-4353-ABF3-B2B9C291B778}"/>
          </ac:cxnSpMkLst>
        </pc:cxnChg>
        <pc:cxnChg chg="mod">
          <ac:chgData name="Roger Halbheer" userId="a256a7e3-d8e1-4cbe-a365-586ae11378d1" providerId="ADAL" clId="{FC5DC06E-B9A1-4220-93B5-A1BD01C4D7F0}" dt="2022-02-17T10:39:43.007" v="11"/>
          <ac:cxnSpMkLst>
            <pc:docMk/>
            <pc:sldMk cId="72803878" sldId="2076138263"/>
            <ac:cxnSpMk id="486" creationId="{DD28679C-0F46-4ABD-B811-170706CA1383}"/>
          </ac:cxnSpMkLst>
        </pc:cxnChg>
        <pc:cxnChg chg="mod">
          <ac:chgData name="Roger Halbheer" userId="a256a7e3-d8e1-4cbe-a365-586ae11378d1" providerId="ADAL" clId="{FC5DC06E-B9A1-4220-93B5-A1BD01C4D7F0}" dt="2022-02-17T10:39:43.007" v="11"/>
          <ac:cxnSpMkLst>
            <pc:docMk/>
            <pc:sldMk cId="72803878" sldId="2076138263"/>
            <ac:cxnSpMk id="487" creationId="{5D7DD16D-5DEF-45BD-AA42-D219D9D54742}"/>
          </ac:cxnSpMkLst>
        </pc:cxnChg>
        <pc:cxnChg chg="mod">
          <ac:chgData name="Roger Halbheer" userId="a256a7e3-d8e1-4cbe-a365-586ae11378d1" providerId="ADAL" clId="{FC5DC06E-B9A1-4220-93B5-A1BD01C4D7F0}" dt="2022-02-17T10:39:43.007" v="11"/>
          <ac:cxnSpMkLst>
            <pc:docMk/>
            <pc:sldMk cId="72803878" sldId="2076138263"/>
            <ac:cxnSpMk id="492" creationId="{48DBBCD8-061E-4A85-8012-03C556ABE46A}"/>
          </ac:cxnSpMkLst>
        </pc:cxnChg>
        <pc:cxnChg chg="mod">
          <ac:chgData name="Roger Halbheer" userId="a256a7e3-d8e1-4cbe-a365-586ae11378d1" providerId="ADAL" clId="{FC5DC06E-B9A1-4220-93B5-A1BD01C4D7F0}" dt="2022-02-17T10:39:43.007" v="11"/>
          <ac:cxnSpMkLst>
            <pc:docMk/>
            <pc:sldMk cId="72803878" sldId="2076138263"/>
            <ac:cxnSpMk id="501" creationId="{99C31EBA-7284-46A8-8B4C-278634747344}"/>
          </ac:cxnSpMkLst>
        </pc:cxnChg>
        <pc:cxnChg chg="add mod">
          <ac:chgData name="Roger Halbheer" userId="a256a7e3-d8e1-4cbe-a365-586ae11378d1" providerId="ADAL" clId="{FC5DC06E-B9A1-4220-93B5-A1BD01C4D7F0}" dt="2022-02-17T10:42:32.646" v="24" actId="208"/>
          <ac:cxnSpMkLst>
            <pc:docMk/>
            <pc:sldMk cId="72803878" sldId="2076138263"/>
            <ac:cxnSpMk id="505" creationId="{FCAB4F78-37B4-4A19-A7E1-EDE6981238DB}"/>
          </ac:cxnSpMkLst>
        </pc:cxnChg>
        <pc:cxnChg chg="mod">
          <ac:chgData name="Roger Halbheer" userId="a256a7e3-d8e1-4cbe-a365-586ae11378d1" providerId="ADAL" clId="{FC5DC06E-B9A1-4220-93B5-A1BD01C4D7F0}" dt="2022-02-17T10:39:43.007" v="11"/>
          <ac:cxnSpMkLst>
            <pc:docMk/>
            <pc:sldMk cId="72803878" sldId="2076138263"/>
            <ac:cxnSpMk id="523" creationId="{01259C11-C6C1-4BE1-B623-494E21397DBB}"/>
          </ac:cxnSpMkLst>
        </pc:cxnChg>
        <pc:cxnChg chg="mod">
          <ac:chgData name="Roger Halbheer" userId="a256a7e3-d8e1-4cbe-a365-586ae11378d1" providerId="ADAL" clId="{FC5DC06E-B9A1-4220-93B5-A1BD01C4D7F0}" dt="2022-02-17T10:39:43.007" v="11"/>
          <ac:cxnSpMkLst>
            <pc:docMk/>
            <pc:sldMk cId="72803878" sldId="2076138263"/>
            <ac:cxnSpMk id="531" creationId="{8070102B-3AFC-44F7-BB62-3CCDB7CE024B}"/>
          </ac:cxnSpMkLst>
        </pc:cxnChg>
        <pc:cxnChg chg="mod">
          <ac:chgData name="Roger Halbheer" userId="a256a7e3-d8e1-4cbe-a365-586ae11378d1" providerId="ADAL" clId="{FC5DC06E-B9A1-4220-93B5-A1BD01C4D7F0}" dt="2022-02-17T10:39:43.007" v="11"/>
          <ac:cxnSpMkLst>
            <pc:docMk/>
            <pc:sldMk cId="72803878" sldId="2076138263"/>
            <ac:cxnSpMk id="554" creationId="{071E42A0-FFAA-41A8-8EE4-68B791AEAA39}"/>
          </ac:cxnSpMkLst>
        </pc:cxnChg>
        <pc:cxnChg chg="mod">
          <ac:chgData name="Roger Halbheer" userId="a256a7e3-d8e1-4cbe-a365-586ae11378d1" providerId="ADAL" clId="{FC5DC06E-B9A1-4220-93B5-A1BD01C4D7F0}" dt="2022-02-17T10:39:43.007" v="11"/>
          <ac:cxnSpMkLst>
            <pc:docMk/>
            <pc:sldMk cId="72803878" sldId="2076138263"/>
            <ac:cxnSpMk id="555" creationId="{D059F3D3-5E7D-4831-8DE9-1DCB0617ED87}"/>
          </ac:cxnSpMkLst>
        </pc:cxnChg>
        <pc:cxnChg chg="mod">
          <ac:chgData name="Roger Halbheer" userId="a256a7e3-d8e1-4cbe-a365-586ae11378d1" providerId="ADAL" clId="{FC5DC06E-B9A1-4220-93B5-A1BD01C4D7F0}" dt="2022-02-17T10:39:43.007" v="11"/>
          <ac:cxnSpMkLst>
            <pc:docMk/>
            <pc:sldMk cId="72803878" sldId="2076138263"/>
            <ac:cxnSpMk id="560" creationId="{EF9F38A3-5D84-4DA5-9DAF-8C42C9545F37}"/>
          </ac:cxnSpMkLst>
        </pc:cxnChg>
        <pc:cxnChg chg="add mod">
          <ac:chgData name="Roger Halbheer" userId="a256a7e3-d8e1-4cbe-a365-586ae11378d1" providerId="ADAL" clId="{FC5DC06E-B9A1-4220-93B5-A1BD01C4D7F0}" dt="2022-02-17T10:39:43.007" v="11"/>
          <ac:cxnSpMkLst>
            <pc:docMk/>
            <pc:sldMk cId="72803878" sldId="2076138263"/>
            <ac:cxnSpMk id="573" creationId="{06053EE2-D8EA-410D-A04E-350761C84B20}"/>
          </ac:cxnSpMkLst>
        </pc:cxnChg>
        <pc:cxnChg chg="add mod">
          <ac:chgData name="Roger Halbheer" userId="a256a7e3-d8e1-4cbe-a365-586ae11378d1" providerId="ADAL" clId="{FC5DC06E-B9A1-4220-93B5-A1BD01C4D7F0}" dt="2022-02-17T10:39:43.007" v="11"/>
          <ac:cxnSpMkLst>
            <pc:docMk/>
            <pc:sldMk cId="72803878" sldId="2076138263"/>
            <ac:cxnSpMk id="574" creationId="{49B3C111-36E5-4E2B-8445-44D203A82107}"/>
          </ac:cxnSpMkLst>
        </pc:cxnChg>
        <pc:cxnChg chg="add mod">
          <ac:chgData name="Roger Halbheer" userId="a256a7e3-d8e1-4cbe-a365-586ae11378d1" providerId="ADAL" clId="{FC5DC06E-B9A1-4220-93B5-A1BD01C4D7F0}" dt="2022-02-17T10:39:43.007" v="11"/>
          <ac:cxnSpMkLst>
            <pc:docMk/>
            <pc:sldMk cId="72803878" sldId="2076138263"/>
            <ac:cxnSpMk id="575" creationId="{96C094AC-F64C-441B-843C-E64138E69A26}"/>
          </ac:cxnSpMkLst>
        </pc:cxnChg>
        <pc:cxnChg chg="mod">
          <ac:chgData name="Roger Halbheer" userId="a256a7e3-d8e1-4cbe-a365-586ae11378d1" providerId="ADAL" clId="{FC5DC06E-B9A1-4220-93B5-A1BD01C4D7F0}" dt="2022-02-17T10:39:43.007" v="11"/>
          <ac:cxnSpMkLst>
            <pc:docMk/>
            <pc:sldMk cId="72803878" sldId="2076138263"/>
            <ac:cxnSpMk id="577" creationId="{0AFB963E-F9AA-4C0C-935B-8958305253AD}"/>
          </ac:cxnSpMkLst>
        </pc:cxnChg>
        <pc:cxnChg chg="mod">
          <ac:chgData name="Roger Halbheer" userId="a256a7e3-d8e1-4cbe-a365-586ae11378d1" providerId="ADAL" clId="{FC5DC06E-B9A1-4220-93B5-A1BD01C4D7F0}" dt="2022-02-17T10:39:43.007" v="11"/>
          <ac:cxnSpMkLst>
            <pc:docMk/>
            <pc:sldMk cId="72803878" sldId="2076138263"/>
            <ac:cxnSpMk id="586" creationId="{538BBB85-B4D9-4002-ABD2-2910A589DEA8}"/>
          </ac:cxnSpMkLst>
        </pc:cxnChg>
        <pc:cxnChg chg="mod">
          <ac:chgData name="Roger Halbheer" userId="a256a7e3-d8e1-4cbe-a365-586ae11378d1" providerId="ADAL" clId="{FC5DC06E-B9A1-4220-93B5-A1BD01C4D7F0}" dt="2022-02-17T10:39:43.007" v="11"/>
          <ac:cxnSpMkLst>
            <pc:docMk/>
            <pc:sldMk cId="72803878" sldId="2076138263"/>
            <ac:cxnSpMk id="614" creationId="{73F74EEE-7506-49A7-8422-E464A7ADD8D8}"/>
          </ac:cxnSpMkLst>
        </pc:cxnChg>
        <pc:cxnChg chg="mod">
          <ac:chgData name="Roger Halbheer" userId="a256a7e3-d8e1-4cbe-a365-586ae11378d1" providerId="ADAL" clId="{FC5DC06E-B9A1-4220-93B5-A1BD01C4D7F0}" dt="2022-02-17T10:39:43.007" v="11"/>
          <ac:cxnSpMkLst>
            <pc:docMk/>
            <pc:sldMk cId="72803878" sldId="2076138263"/>
            <ac:cxnSpMk id="615" creationId="{1A203EB5-F75E-4016-AE44-D56D9B6B3063}"/>
          </ac:cxnSpMkLst>
        </pc:cxnChg>
        <pc:cxnChg chg="mod">
          <ac:chgData name="Roger Halbheer" userId="a256a7e3-d8e1-4cbe-a365-586ae11378d1" providerId="ADAL" clId="{FC5DC06E-B9A1-4220-93B5-A1BD01C4D7F0}" dt="2022-02-17T10:39:43.007" v="11"/>
          <ac:cxnSpMkLst>
            <pc:docMk/>
            <pc:sldMk cId="72803878" sldId="2076138263"/>
            <ac:cxnSpMk id="632" creationId="{28DD2DE2-C21D-4DA6-BE6D-ADA1FA86F6C2}"/>
          </ac:cxnSpMkLst>
        </pc:cxnChg>
        <pc:cxnChg chg="mod">
          <ac:chgData name="Roger Halbheer" userId="a256a7e3-d8e1-4cbe-a365-586ae11378d1" providerId="ADAL" clId="{FC5DC06E-B9A1-4220-93B5-A1BD01C4D7F0}" dt="2022-02-17T10:39:43.007" v="11"/>
          <ac:cxnSpMkLst>
            <pc:docMk/>
            <pc:sldMk cId="72803878" sldId="2076138263"/>
            <ac:cxnSpMk id="656" creationId="{207D578A-38BE-4982-B5D6-18007B9ECAD4}"/>
          </ac:cxnSpMkLst>
        </pc:cxnChg>
        <pc:cxnChg chg="mod">
          <ac:chgData name="Roger Halbheer" userId="a256a7e3-d8e1-4cbe-a365-586ae11378d1" providerId="ADAL" clId="{FC5DC06E-B9A1-4220-93B5-A1BD01C4D7F0}" dt="2022-02-17T10:39:43.007" v="11"/>
          <ac:cxnSpMkLst>
            <pc:docMk/>
            <pc:sldMk cId="72803878" sldId="2076138263"/>
            <ac:cxnSpMk id="658" creationId="{38FBD201-2742-4271-8CC1-10751407C4D5}"/>
          </ac:cxnSpMkLst>
        </pc:cxnChg>
        <pc:cxnChg chg="mod">
          <ac:chgData name="Roger Halbheer" userId="a256a7e3-d8e1-4cbe-a365-586ae11378d1" providerId="ADAL" clId="{FC5DC06E-B9A1-4220-93B5-A1BD01C4D7F0}" dt="2022-02-17T10:39:43.007" v="11"/>
          <ac:cxnSpMkLst>
            <pc:docMk/>
            <pc:sldMk cId="72803878" sldId="2076138263"/>
            <ac:cxnSpMk id="660" creationId="{54031134-851C-4136-AD09-15AEBF83773F}"/>
          </ac:cxnSpMkLst>
        </pc:cxnChg>
        <pc:cxnChg chg="mod">
          <ac:chgData name="Roger Halbheer" userId="a256a7e3-d8e1-4cbe-a365-586ae11378d1" providerId="ADAL" clId="{FC5DC06E-B9A1-4220-93B5-A1BD01C4D7F0}" dt="2022-02-17T10:39:43.007" v="11"/>
          <ac:cxnSpMkLst>
            <pc:docMk/>
            <pc:sldMk cId="72803878" sldId="2076138263"/>
            <ac:cxnSpMk id="663" creationId="{4E229708-74E4-406B-8FAA-B15611C25BCB}"/>
          </ac:cxnSpMkLst>
        </pc:cxnChg>
        <pc:cxnChg chg="mod">
          <ac:chgData name="Roger Halbheer" userId="a256a7e3-d8e1-4cbe-a365-586ae11378d1" providerId="ADAL" clId="{FC5DC06E-B9A1-4220-93B5-A1BD01C4D7F0}" dt="2022-02-17T10:39:43.007" v="11"/>
          <ac:cxnSpMkLst>
            <pc:docMk/>
            <pc:sldMk cId="72803878" sldId="2076138263"/>
            <ac:cxnSpMk id="664" creationId="{DC7F6B59-AC94-432B-A32C-C093AC097C31}"/>
          </ac:cxnSpMkLst>
        </pc:cxnChg>
        <pc:cxnChg chg="mod">
          <ac:chgData name="Roger Halbheer" userId="a256a7e3-d8e1-4cbe-a365-586ae11378d1" providerId="ADAL" clId="{FC5DC06E-B9A1-4220-93B5-A1BD01C4D7F0}" dt="2022-02-17T10:39:43.007" v="11"/>
          <ac:cxnSpMkLst>
            <pc:docMk/>
            <pc:sldMk cId="72803878" sldId="2076138263"/>
            <ac:cxnSpMk id="689" creationId="{D952386E-A4E8-4F87-921E-1EE6652DA959}"/>
          </ac:cxnSpMkLst>
        </pc:cxnChg>
        <pc:cxnChg chg="mod">
          <ac:chgData name="Roger Halbheer" userId="a256a7e3-d8e1-4cbe-a365-586ae11378d1" providerId="ADAL" clId="{FC5DC06E-B9A1-4220-93B5-A1BD01C4D7F0}" dt="2022-02-17T10:39:43.007" v="11"/>
          <ac:cxnSpMkLst>
            <pc:docMk/>
            <pc:sldMk cId="72803878" sldId="2076138263"/>
            <ac:cxnSpMk id="701" creationId="{FB6F1C41-D507-4A4C-A93C-8FD3C245D350}"/>
          </ac:cxnSpMkLst>
        </pc:cxnChg>
        <pc:cxnChg chg="mod">
          <ac:chgData name="Roger Halbheer" userId="a256a7e3-d8e1-4cbe-a365-586ae11378d1" providerId="ADAL" clId="{FC5DC06E-B9A1-4220-93B5-A1BD01C4D7F0}" dt="2022-02-17T10:39:43.007" v="11"/>
          <ac:cxnSpMkLst>
            <pc:docMk/>
            <pc:sldMk cId="72803878" sldId="2076138263"/>
            <ac:cxnSpMk id="746" creationId="{6FF6D58B-46A5-44D1-8716-64BA36F3AD04}"/>
          </ac:cxnSpMkLst>
        </pc:cxnChg>
        <pc:cxnChg chg="mod">
          <ac:chgData name="Roger Halbheer" userId="a256a7e3-d8e1-4cbe-a365-586ae11378d1" providerId="ADAL" clId="{FC5DC06E-B9A1-4220-93B5-A1BD01C4D7F0}" dt="2022-02-17T10:39:43.007" v="11"/>
          <ac:cxnSpMkLst>
            <pc:docMk/>
            <pc:sldMk cId="72803878" sldId="2076138263"/>
            <ac:cxnSpMk id="758" creationId="{39B1446F-D9E9-45C7-A48D-0AD1A0F6C38C}"/>
          </ac:cxnSpMkLst>
        </pc:cxnChg>
        <pc:cxnChg chg="mod">
          <ac:chgData name="Roger Halbheer" userId="a256a7e3-d8e1-4cbe-a365-586ae11378d1" providerId="ADAL" clId="{FC5DC06E-B9A1-4220-93B5-A1BD01C4D7F0}" dt="2022-02-17T10:40:46.307" v="15" actId="208"/>
          <ac:cxnSpMkLst>
            <pc:docMk/>
            <pc:sldMk cId="72803878" sldId="2076138263"/>
            <ac:cxnSpMk id="775" creationId="{7EBF386F-9B9E-4BD4-9B74-B8D4D47434E1}"/>
          </ac:cxnSpMkLst>
        </pc:cxnChg>
        <pc:cxnChg chg="mod">
          <ac:chgData name="Roger Halbheer" userId="a256a7e3-d8e1-4cbe-a365-586ae11378d1" providerId="ADAL" clId="{FC5DC06E-B9A1-4220-93B5-A1BD01C4D7F0}" dt="2022-02-17T10:39:43.007" v="11"/>
          <ac:cxnSpMkLst>
            <pc:docMk/>
            <pc:sldMk cId="72803878" sldId="2076138263"/>
            <ac:cxnSpMk id="777" creationId="{41618C67-7017-4C66-9603-2DD007FA6C35}"/>
          </ac:cxnSpMkLst>
        </pc:cxnChg>
        <pc:cxnChg chg="mod">
          <ac:chgData name="Roger Halbheer" userId="a256a7e3-d8e1-4cbe-a365-586ae11378d1" providerId="ADAL" clId="{FC5DC06E-B9A1-4220-93B5-A1BD01C4D7F0}" dt="2022-02-17T10:39:43.007" v="11"/>
          <ac:cxnSpMkLst>
            <pc:docMk/>
            <pc:sldMk cId="72803878" sldId="2076138263"/>
            <ac:cxnSpMk id="778" creationId="{A99E85ED-4D51-4474-BD0A-D7311DE2D8C7}"/>
          </ac:cxnSpMkLst>
        </pc:cxnChg>
        <pc:cxnChg chg="mod">
          <ac:chgData name="Roger Halbheer" userId="a256a7e3-d8e1-4cbe-a365-586ae11378d1" providerId="ADAL" clId="{FC5DC06E-B9A1-4220-93B5-A1BD01C4D7F0}" dt="2022-02-17T10:39:43.007" v="11"/>
          <ac:cxnSpMkLst>
            <pc:docMk/>
            <pc:sldMk cId="72803878" sldId="2076138263"/>
            <ac:cxnSpMk id="783" creationId="{93CA2957-91B7-4D3F-8E3B-4A2085EE82E9}"/>
          </ac:cxnSpMkLst>
        </pc:cxnChg>
        <pc:cxnChg chg="add mod">
          <ac:chgData name="Roger Halbheer" userId="a256a7e3-d8e1-4cbe-a365-586ae11378d1" providerId="ADAL" clId="{FC5DC06E-B9A1-4220-93B5-A1BD01C4D7F0}" dt="2022-02-17T10:39:43.007" v="11"/>
          <ac:cxnSpMkLst>
            <pc:docMk/>
            <pc:sldMk cId="72803878" sldId="2076138263"/>
            <ac:cxnSpMk id="810" creationId="{3C6782EC-3E51-490F-8169-CEBC27088CF3}"/>
          </ac:cxnSpMkLst>
        </pc:cxnChg>
      </pc:sldChg>
      <pc:sldChg chg="addSp delSp modSp modAnim">
        <pc:chgData name="Roger Halbheer" userId="a256a7e3-d8e1-4cbe-a365-586ae11378d1" providerId="ADAL" clId="{FC5DC06E-B9A1-4220-93B5-A1BD01C4D7F0}" dt="2022-02-17T10:52:26.054" v="74"/>
        <pc:sldMkLst>
          <pc:docMk/>
          <pc:sldMk cId="275043813" sldId="2076138264"/>
        </pc:sldMkLst>
        <pc:spChg chg="del">
          <ac:chgData name="Roger Halbheer" userId="a256a7e3-d8e1-4cbe-a365-586ae11378d1" providerId="ADAL" clId="{FC5DC06E-B9A1-4220-93B5-A1BD01C4D7F0}" dt="2022-02-17T10:52:04.370" v="71" actId="478"/>
          <ac:spMkLst>
            <pc:docMk/>
            <pc:sldMk cId="275043813" sldId="2076138264"/>
            <ac:spMk id="3" creationId="{83EEE6E6-72DE-4645-9A0E-6186CA37D979}"/>
          </ac:spMkLst>
        </pc:spChg>
        <pc:spChg chg="del">
          <ac:chgData name="Roger Halbheer" userId="a256a7e3-d8e1-4cbe-a365-586ae11378d1" providerId="ADAL" clId="{FC5DC06E-B9A1-4220-93B5-A1BD01C4D7F0}" dt="2022-02-17T10:52:04.370" v="71" actId="478"/>
          <ac:spMkLst>
            <pc:docMk/>
            <pc:sldMk cId="275043813" sldId="2076138264"/>
            <ac:spMk id="4" creationId="{C973DA62-D1AE-4324-B5B8-28D44D4AC1CC}"/>
          </ac:spMkLst>
        </pc:spChg>
        <pc:spChg chg="del">
          <ac:chgData name="Roger Halbheer" userId="a256a7e3-d8e1-4cbe-a365-586ae11378d1" providerId="ADAL" clId="{FC5DC06E-B9A1-4220-93B5-A1BD01C4D7F0}" dt="2022-02-17T10:52:04.370" v="71" actId="478"/>
          <ac:spMkLst>
            <pc:docMk/>
            <pc:sldMk cId="275043813" sldId="2076138264"/>
            <ac:spMk id="7" creationId="{1E4AEB14-D78C-40E5-8F2A-C39EA4C8B013}"/>
          </ac:spMkLst>
        </pc:spChg>
        <pc:spChg chg="del">
          <ac:chgData name="Roger Halbheer" userId="a256a7e3-d8e1-4cbe-a365-586ae11378d1" providerId="ADAL" clId="{FC5DC06E-B9A1-4220-93B5-A1BD01C4D7F0}" dt="2022-02-17T10:52:04.370" v="71" actId="478"/>
          <ac:spMkLst>
            <pc:docMk/>
            <pc:sldMk cId="275043813" sldId="2076138264"/>
            <ac:spMk id="8" creationId="{0346FC35-A1E5-4AA8-B6E9-285FCB0B822B}"/>
          </ac:spMkLst>
        </pc:spChg>
        <pc:spChg chg="del">
          <ac:chgData name="Roger Halbheer" userId="a256a7e3-d8e1-4cbe-a365-586ae11378d1" providerId="ADAL" clId="{FC5DC06E-B9A1-4220-93B5-A1BD01C4D7F0}" dt="2022-02-17T10:52:04.370" v="71" actId="478"/>
          <ac:spMkLst>
            <pc:docMk/>
            <pc:sldMk cId="275043813" sldId="2076138264"/>
            <ac:spMk id="12" creationId="{E2C90070-0454-4178-9E23-3CBAB2AAFA69}"/>
          </ac:spMkLst>
        </pc:spChg>
        <pc:spChg chg="del">
          <ac:chgData name="Roger Halbheer" userId="a256a7e3-d8e1-4cbe-a365-586ae11378d1" providerId="ADAL" clId="{FC5DC06E-B9A1-4220-93B5-A1BD01C4D7F0}" dt="2022-02-17T10:52:04.370" v="71" actId="478"/>
          <ac:spMkLst>
            <pc:docMk/>
            <pc:sldMk cId="275043813" sldId="2076138264"/>
            <ac:spMk id="13" creationId="{84B29C01-AC16-4680-9EC4-BC33F7CB0939}"/>
          </ac:spMkLst>
        </pc:spChg>
        <pc:spChg chg="del">
          <ac:chgData name="Roger Halbheer" userId="a256a7e3-d8e1-4cbe-a365-586ae11378d1" providerId="ADAL" clId="{FC5DC06E-B9A1-4220-93B5-A1BD01C4D7F0}" dt="2022-02-17T10:52:04.370" v="71" actId="478"/>
          <ac:spMkLst>
            <pc:docMk/>
            <pc:sldMk cId="275043813" sldId="2076138264"/>
            <ac:spMk id="14" creationId="{76C55CB0-A783-4715-A1CB-A5126D43FB78}"/>
          </ac:spMkLst>
        </pc:spChg>
        <pc:spChg chg="del">
          <ac:chgData name="Roger Halbheer" userId="a256a7e3-d8e1-4cbe-a365-586ae11378d1" providerId="ADAL" clId="{FC5DC06E-B9A1-4220-93B5-A1BD01C4D7F0}" dt="2022-02-17T10:52:04.370" v="71" actId="478"/>
          <ac:spMkLst>
            <pc:docMk/>
            <pc:sldMk cId="275043813" sldId="2076138264"/>
            <ac:spMk id="21" creationId="{86D12B1C-7332-4143-9576-DE32266EA71F}"/>
          </ac:spMkLst>
        </pc:spChg>
        <pc:spChg chg="del">
          <ac:chgData name="Roger Halbheer" userId="a256a7e3-d8e1-4cbe-a365-586ae11378d1" providerId="ADAL" clId="{FC5DC06E-B9A1-4220-93B5-A1BD01C4D7F0}" dt="2022-02-17T10:52:04.370" v="71" actId="478"/>
          <ac:spMkLst>
            <pc:docMk/>
            <pc:sldMk cId="275043813" sldId="2076138264"/>
            <ac:spMk id="41" creationId="{AC8B5D24-1DEB-4A32-BD06-352341A59D70}"/>
          </ac:spMkLst>
        </pc:spChg>
        <pc:spChg chg="del">
          <ac:chgData name="Roger Halbheer" userId="a256a7e3-d8e1-4cbe-a365-586ae11378d1" providerId="ADAL" clId="{FC5DC06E-B9A1-4220-93B5-A1BD01C4D7F0}" dt="2022-02-17T10:52:04.370" v="71" actId="478"/>
          <ac:spMkLst>
            <pc:docMk/>
            <pc:sldMk cId="275043813" sldId="2076138264"/>
            <ac:spMk id="73" creationId="{5790E1F8-556E-485B-82B0-02892DC5876D}"/>
          </ac:spMkLst>
        </pc:spChg>
        <pc:spChg chg="del">
          <ac:chgData name="Roger Halbheer" userId="a256a7e3-d8e1-4cbe-a365-586ae11378d1" providerId="ADAL" clId="{FC5DC06E-B9A1-4220-93B5-A1BD01C4D7F0}" dt="2022-02-17T10:52:04.370" v="71" actId="478"/>
          <ac:spMkLst>
            <pc:docMk/>
            <pc:sldMk cId="275043813" sldId="2076138264"/>
            <ac:spMk id="74" creationId="{B3947DE7-3CFD-4257-A123-65648ADA9FE4}"/>
          </ac:spMkLst>
        </pc:spChg>
        <pc:spChg chg="del">
          <ac:chgData name="Roger Halbheer" userId="a256a7e3-d8e1-4cbe-a365-586ae11378d1" providerId="ADAL" clId="{FC5DC06E-B9A1-4220-93B5-A1BD01C4D7F0}" dt="2022-02-17T10:52:04.370" v="71" actId="478"/>
          <ac:spMkLst>
            <pc:docMk/>
            <pc:sldMk cId="275043813" sldId="2076138264"/>
            <ac:spMk id="75" creationId="{AD1FA8FD-1E1A-43B2-9BC5-85D34B99DAEF}"/>
          </ac:spMkLst>
        </pc:spChg>
        <pc:spChg chg="del">
          <ac:chgData name="Roger Halbheer" userId="a256a7e3-d8e1-4cbe-a365-586ae11378d1" providerId="ADAL" clId="{FC5DC06E-B9A1-4220-93B5-A1BD01C4D7F0}" dt="2022-02-17T10:52:04.370" v="71" actId="478"/>
          <ac:spMkLst>
            <pc:docMk/>
            <pc:sldMk cId="275043813" sldId="2076138264"/>
            <ac:spMk id="90" creationId="{05A2911B-E64A-46FA-AEB8-8A94B322BDD4}"/>
          </ac:spMkLst>
        </pc:spChg>
        <pc:spChg chg="del">
          <ac:chgData name="Roger Halbheer" userId="a256a7e3-d8e1-4cbe-a365-586ae11378d1" providerId="ADAL" clId="{FC5DC06E-B9A1-4220-93B5-A1BD01C4D7F0}" dt="2022-02-17T10:52:04.370" v="71" actId="478"/>
          <ac:spMkLst>
            <pc:docMk/>
            <pc:sldMk cId="275043813" sldId="2076138264"/>
            <ac:spMk id="91" creationId="{7325D716-FDA2-4294-8465-C6280411071F}"/>
          </ac:spMkLst>
        </pc:spChg>
        <pc:spChg chg="del">
          <ac:chgData name="Roger Halbheer" userId="a256a7e3-d8e1-4cbe-a365-586ae11378d1" providerId="ADAL" clId="{FC5DC06E-B9A1-4220-93B5-A1BD01C4D7F0}" dt="2022-02-17T10:52:04.370" v="71" actId="478"/>
          <ac:spMkLst>
            <pc:docMk/>
            <pc:sldMk cId="275043813" sldId="2076138264"/>
            <ac:spMk id="153" creationId="{116DF260-6C1B-44A9-B0CC-49E55F33949B}"/>
          </ac:spMkLst>
        </pc:spChg>
        <pc:spChg chg="del">
          <ac:chgData name="Roger Halbheer" userId="a256a7e3-d8e1-4cbe-a365-586ae11378d1" providerId="ADAL" clId="{FC5DC06E-B9A1-4220-93B5-A1BD01C4D7F0}" dt="2022-02-17T10:52:04.370" v="71" actId="478"/>
          <ac:spMkLst>
            <pc:docMk/>
            <pc:sldMk cId="275043813" sldId="2076138264"/>
            <ac:spMk id="393" creationId="{1BFB9688-96FA-4A88-BE92-51383955BD27}"/>
          </ac:spMkLst>
        </pc:spChg>
        <pc:spChg chg="add del mod">
          <ac:chgData name="Roger Halbheer" userId="a256a7e3-d8e1-4cbe-a365-586ae11378d1" providerId="ADAL" clId="{FC5DC06E-B9A1-4220-93B5-A1BD01C4D7F0}" dt="2022-02-17T10:52:25.927" v="73"/>
          <ac:spMkLst>
            <pc:docMk/>
            <pc:sldMk cId="275043813" sldId="2076138264"/>
            <ac:spMk id="399" creationId="{228DFBB0-9276-463F-BD6C-220B50D72DB7}"/>
          </ac:spMkLst>
        </pc:spChg>
        <pc:spChg chg="add del mod">
          <ac:chgData name="Roger Halbheer" userId="a256a7e3-d8e1-4cbe-a365-586ae11378d1" providerId="ADAL" clId="{FC5DC06E-B9A1-4220-93B5-A1BD01C4D7F0}" dt="2022-02-17T10:52:25.927" v="73"/>
          <ac:spMkLst>
            <pc:docMk/>
            <pc:sldMk cId="275043813" sldId="2076138264"/>
            <ac:spMk id="400" creationId="{064012A0-B951-4A8C-A2BA-5FAE89F2B4FD}"/>
          </ac:spMkLst>
        </pc:spChg>
        <pc:spChg chg="add del mod">
          <ac:chgData name="Roger Halbheer" userId="a256a7e3-d8e1-4cbe-a365-586ae11378d1" providerId="ADAL" clId="{FC5DC06E-B9A1-4220-93B5-A1BD01C4D7F0}" dt="2022-02-17T10:52:25.927" v="73"/>
          <ac:spMkLst>
            <pc:docMk/>
            <pc:sldMk cId="275043813" sldId="2076138264"/>
            <ac:spMk id="401" creationId="{FF7586E0-B486-416C-8846-EAFFFB9F7FF1}"/>
          </ac:spMkLst>
        </pc:spChg>
        <pc:spChg chg="add del mod">
          <ac:chgData name="Roger Halbheer" userId="a256a7e3-d8e1-4cbe-a365-586ae11378d1" providerId="ADAL" clId="{FC5DC06E-B9A1-4220-93B5-A1BD01C4D7F0}" dt="2022-02-17T10:52:25.927" v="73"/>
          <ac:spMkLst>
            <pc:docMk/>
            <pc:sldMk cId="275043813" sldId="2076138264"/>
            <ac:spMk id="404" creationId="{652AEFCC-189B-4FCB-8259-E20671E1C71B}"/>
          </ac:spMkLst>
        </pc:spChg>
        <pc:spChg chg="add del mod">
          <ac:chgData name="Roger Halbheer" userId="a256a7e3-d8e1-4cbe-a365-586ae11378d1" providerId="ADAL" clId="{FC5DC06E-B9A1-4220-93B5-A1BD01C4D7F0}" dt="2022-02-17T10:52:25.927" v="73"/>
          <ac:spMkLst>
            <pc:docMk/>
            <pc:sldMk cId="275043813" sldId="2076138264"/>
            <ac:spMk id="405" creationId="{FB7539E7-A7C9-4576-A2E9-344CF4624AAD}"/>
          </ac:spMkLst>
        </pc:spChg>
        <pc:spChg chg="mod">
          <ac:chgData name="Roger Halbheer" userId="a256a7e3-d8e1-4cbe-a365-586ae11378d1" providerId="ADAL" clId="{FC5DC06E-B9A1-4220-93B5-A1BD01C4D7F0}" dt="2022-02-17T10:52:20.423" v="72"/>
          <ac:spMkLst>
            <pc:docMk/>
            <pc:sldMk cId="275043813" sldId="2076138264"/>
            <ac:spMk id="407" creationId="{6E3E591C-408B-445D-9999-887A7B15F7FD}"/>
          </ac:spMkLst>
        </pc:spChg>
        <pc:spChg chg="mod">
          <ac:chgData name="Roger Halbheer" userId="a256a7e3-d8e1-4cbe-a365-586ae11378d1" providerId="ADAL" clId="{FC5DC06E-B9A1-4220-93B5-A1BD01C4D7F0}" dt="2022-02-17T10:52:20.423" v="72"/>
          <ac:spMkLst>
            <pc:docMk/>
            <pc:sldMk cId="275043813" sldId="2076138264"/>
            <ac:spMk id="408" creationId="{51125CDF-61C5-43F9-BB74-58666654BE08}"/>
          </ac:spMkLst>
        </pc:spChg>
        <pc:spChg chg="add del mod">
          <ac:chgData name="Roger Halbheer" userId="a256a7e3-d8e1-4cbe-a365-586ae11378d1" providerId="ADAL" clId="{FC5DC06E-B9A1-4220-93B5-A1BD01C4D7F0}" dt="2022-02-17T10:52:25.927" v="73"/>
          <ac:spMkLst>
            <pc:docMk/>
            <pc:sldMk cId="275043813" sldId="2076138264"/>
            <ac:spMk id="409" creationId="{D2C575BC-A0A8-4AF7-BE47-31EFDD226725}"/>
          </ac:spMkLst>
        </pc:spChg>
        <pc:spChg chg="add del mod">
          <ac:chgData name="Roger Halbheer" userId="a256a7e3-d8e1-4cbe-a365-586ae11378d1" providerId="ADAL" clId="{FC5DC06E-B9A1-4220-93B5-A1BD01C4D7F0}" dt="2022-02-17T10:52:25.927" v="73"/>
          <ac:spMkLst>
            <pc:docMk/>
            <pc:sldMk cId="275043813" sldId="2076138264"/>
            <ac:spMk id="410" creationId="{9215875F-F259-4968-ACEB-12E310B5F45D}"/>
          </ac:spMkLst>
        </pc:spChg>
        <pc:spChg chg="add del mod">
          <ac:chgData name="Roger Halbheer" userId="a256a7e3-d8e1-4cbe-a365-586ae11378d1" providerId="ADAL" clId="{FC5DC06E-B9A1-4220-93B5-A1BD01C4D7F0}" dt="2022-02-17T10:52:25.927" v="73"/>
          <ac:spMkLst>
            <pc:docMk/>
            <pc:sldMk cId="275043813" sldId="2076138264"/>
            <ac:spMk id="411" creationId="{F7089E70-8219-46AA-B97D-7F10B595E506}"/>
          </ac:spMkLst>
        </pc:spChg>
        <pc:spChg chg="mod">
          <ac:chgData name="Roger Halbheer" userId="a256a7e3-d8e1-4cbe-a365-586ae11378d1" providerId="ADAL" clId="{FC5DC06E-B9A1-4220-93B5-A1BD01C4D7F0}" dt="2022-02-17T10:52:20.423" v="72"/>
          <ac:spMkLst>
            <pc:docMk/>
            <pc:sldMk cId="275043813" sldId="2076138264"/>
            <ac:spMk id="413" creationId="{7D573C69-EDD9-44EE-9C5D-5A2DD053E92D}"/>
          </ac:spMkLst>
        </pc:spChg>
        <pc:spChg chg="mod">
          <ac:chgData name="Roger Halbheer" userId="a256a7e3-d8e1-4cbe-a365-586ae11378d1" providerId="ADAL" clId="{FC5DC06E-B9A1-4220-93B5-A1BD01C4D7F0}" dt="2022-02-17T10:52:20.423" v="72"/>
          <ac:spMkLst>
            <pc:docMk/>
            <pc:sldMk cId="275043813" sldId="2076138264"/>
            <ac:spMk id="415" creationId="{6D02707E-90CE-4ED2-8912-F015134ACC48}"/>
          </ac:spMkLst>
        </pc:spChg>
        <pc:spChg chg="mod">
          <ac:chgData name="Roger Halbheer" userId="a256a7e3-d8e1-4cbe-a365-586ae11378d1" providerId="ADAL" clId="{FC5DC06E-B9A1-4220-93B5-A1BD01C4D7F0}" dt="2022-02-17T10:52:20.423" v="72"/>
          <ac:spMkLst>
            <pc:docMk/>
            <pc:sldMk cId="275043813" sldId="2076138264"/>
            <ac:spMk id="416" creationId="{5D737D02-F70C-42A4-92C7-5463A353594B}"/>
          </ac:spMkLst>
        </pc:spChg>
        <pc:spChg chg="mod">
          <ac:chgData name="Roger Halbheer" userId="a256a7e3-d8e1-4cbe-a365-586ae11378d1" providerId="ADAL" clId="{FC5DC06E-B9A1-4220-93B5-A1BD01C4D7F0}" dt="2022-02-17T10:52:20.423" v="72"/>
          <ac:spMkLst>
            <pc:docMk/>
            <pc:sldMk cId="275043813" sldId="2076138264"/>
            <ac:spMk id="417" creationId="{95FEE917-F973-437C-A731-B2450CF72004}"/>
          </ac:spMkLst>
        </pc:spChg>
        <pc:spChg chg="add del mod">
          <ac:chgData name="Roger Halbheer" userId="a256a7e3-d8e1-4cbe-a365-586ae11378d1" providerId="ADAL" clId="{FC5DC06E-B9A1-4220-93B5-A1BD01C4D7F0}" dt="2022-02-17T10:52:25.927" v="73"/>
          <ac:spMkLst>
            <pc:docMk/>
            <pc:sldMk cId="275043813" sldId="2076138264"/>
            <ac:spMk id="418" creationId="{577083D3-5457-4349-8D53-A6381FAF762E}"/>
          </ac:spMkLst>
        </pc:spChg>
        <pc:spChg chg="mod">
          <ac:chgData name="Roger Halbheer" userId="a256a7e3-d8e1-4cbe-a365-586ae11378d1" providerId="ADAL" clId="{FC5DC06E-B9A1-4220-93B5-A1BD01C4D7F0}" dt="2022-02-17T10:52:20.423" v="72"/>
          <ac:spMkLst>
            <pc:docMk/>
            <pc:sldMk cId="275043813" sldId="2076138264"/>
            <ac:spMk id="420" creationId="{C4E82641-23E0-419A-B055-C0839BC399C0}"/>
          </ac:spMkLst>
        </pc:spChg>
        <pc:spChg chg="mod">
          <ac:chgData name="Roger Halbheer" userId="a256a7e3-d8e1-4cbe-a365-586ae11378d1" providerId="ADAL" clId="{FC5DC06E-B9A1-4220-93B5-A1BD01C4D7F0}" dt="2022-02-17T10:52:20.423" v="72"/>
          <ac:spMkLst>
            <pc:docMk/>
            <pc:sldMk cId="275043813" sldId="2076138264"/>
            <ac:spMk id="426" creationId="{65459D4D-7195-44A7-B1F3-14765364A501}"/>
          </ac:spMkLst>
        </pc:spChg>
        <pc:spChg chg="mod">
          <ac:chgData name="Roger Halbheer" userId="a256a7e3-d8e1-4cbe-a365-586ae11378d1" providerId="ADAL" clId="{FC5DC06E-B9A1-4220-93B5-A1BD01C4D7F0}" dt="2022-02-17T10:52:20.423" v="72"/>
          <ac:spMkLst>
            <pc:docMk/>
            <pc:sldMk cId="275043813" sldId="2076138264"/>
            <ac:spMk id="427" creationId="{A85CAC9F-0E8B-4E35-A47F-A213FF29EA39}"/>
          </ac:spMkLst>
        </pc:spChg>
        <pc:spChg chg="mod">
          <ac:chgData name="Roger Halbheer" userId="a256a7e3-d8e1-4cbe-a365-586ae11378d1" providerId="ADAL" clId="{FC5DC06E-B9A1-4220-93B5-A1BD01C4D7F0}" dt="2022-02-17T10:52:20.423" v="72"/>
          <ac:spMkLst>
            <pc:docMk/>
            <pc:sldMk cId="275043813" sldId="2076138264"/>
            <ac:spMk id="428" creationId="{2A730070-E81C-483E-8937-45A22DBE399F}"/>
          </ac:spMkLst>
        </pc:spChg>
        <pc:spChg chg="mod">
          <ac:chgData name="Roger Halbheer" userId="a256a7e3-d8e1-4cbe-a365-586ae11378d1" providerId="ADAL" clId="{FC5DC06E-B9A1-4220-93B5-A1BD01C4D7F0}" dt="2022-02-17T10:52:20.423" v="72"/>
          <ac:spMkLst>
            <pc:docMk/>
            <pc:sldMk cId="275043813" sldId="2076138264"/>
            <ac:spMk id="429" creationId="{8782181D-C58F-4A55-AAA1-D66282338F52}"/>
          </ac:spMkLst>
        </pc:spChg>
        <pc:spChg chg="mod">
          <ac:chgData name="Roger Halbheer" userId="a256a7e3-d8e1-4cbe-a365-586ae11378d1" providerId="ADAL" clId="{FC5DC06E-B9A1-4220-93B5-A1BD01C4D7F0}" dt="2022-02-17T10:52:20.423" v="72"/>
          <ac:spMkLst>
            <pc:docMk/>
            <pc:sldMk cId="275043813" sldId="2076138264"/>
            <ac:spMk id="430" creationId="{22467C10-CA6F-4DFB-ABAC-B174E8C3AD4E}"/>
          </ac:spMkLst>
        </pc:spChg>
        <pc:spChg chg="mod">
          <ac:chgData name="Roger Halbheer" userId="a256a7e3-d8e1-4cbe-a365-586ae11378d1" providerId="ADAL" clId="{FC5DC06E-B9A1-4220-93B5-A1BD01C4D7F0}" dt="2022-02-17T10:52:20.423" v="72"/>
          <ac:spMkLst>
            <pc:docMk/>
            <pc:sldMk cId="275043813" sldId="2076138264"/>
            <ac:spMk id="431" creationId="{57C5A8AA-BE1B-448E-AEEF-2EE245896880}"/>
          </ac:spMkLst>
        </pc:spChg>
        <pc:spChg chg="mod">
          <ac:chgData name="Roger Halbheer" userId="a256a7e3-d8e1-4cbe-a365-586ae11378d1" providerId="ADAL" clId="{FC5DC06E-B9A1-4220-93B5-A1BD01C4D7F0}" dt="2022-02-17T10:52:20.423" v="72"/>
          <ac:spMkLst>
            <pc:docMk/>
            <pc:sldMk cId="275043813" sldId="2076138264"/>
            <ac:spMk id="432" creationId="{18018E33-66D9-415B-810B-281A4DEB6431}"/>
          </ac:spMkLst>
        </pc:spChg>
        <pc:spChg chg="mod">
          <ac:chgData name="Roger Halbheer" userId="a256a7e3-d8e1-4cbe-a365-586ae11378d1" providerId="ADAL" clId="{FC5DC06E-B9A1-4220-93B5-A1BD01C4D7F0}" dt="2022-02-17T10:52:20.423" v="72"/>
          <ac:spMkLst>
            <pc:docMk/>
            <pc:sldMk cId="275043813" sldId="2076138264"/>
            <ac:spMk id="433" creationId="{D777010D-A325-46CB-8860-E3D4325FF9A2}"/>
          </ac:spMkLst>
        </pc:spChg>
        <pc:spChg chg="mod">
          <ac:chgData name="Roger Halbheer" userId="a256a7e3-d8e1-4cbe-a365-586ae11378d1" providerId="ADAL" clId="{FC5DC06E-B9A1-4220-93B5-A1BD01C4D7F0}" dt="2022-02-17T10:52:20.423" v="72"/>
          <ac:spMkLst>
            <pc:docMk/>
            <pc:sldMk cId="275043813" sldId="2076138264"/>
            <ac:spMk id="434" creationId="{FBE28658-002A-4750-A1BA-A8FA1CC3ACA5}"/>
          </ac:spMkLst>
        </pc:spChg>
        <pc:spChg chg="mod">
          <ac:chgData name="Roger Halbheer" userId="a256a7e3-d8e1-4cbe-a365-586ae11378d1" providerId="ADAL" clId="{FC5DC06E-B9A1-4220-93B5-A1BD01C4D7F0}" dt="2022-02-17T10:52:20.423" v="72"/>
          <ac:spMkLst>
            <pc:docMk/>
            <pc:sldMk cId="275043813" sldId="2076138264"/>
            <ac:spMk id="436" creationId="{FF415958-63DB-4794-B4AF-BF6B2E9C31EE}"/>
          </ac:spMkLst>
        </pc:spChg>
        <pc:spChg chg="mod">
          <ac:chgData name="Roger Halbheer" userId="a256a7e3-d8e1-4cbe-a365-586ae11378d1" providerId="ADAL" clId="{FC5DC06E-B9A1-4220-93B5-A1BD01C4D7F0}" dt="2022-02-17T10:52:20.423" v="72"/>
          <ac:spMkLst>
            <pc:docMk/>
            <pc:sldMk cId="275043813" sldId="2076138264"/>
            <ac:spMk id="437" creationId="{7FC36F9E-A665-4091-8AF1-E4367E0EBDEF}"/>
          </ac:spMkLst>
        </pc:spChg>
        <pc:spChg chg="add del mod">
          <ac:chgData name="Roger Halbheer" userId="a256a7e3-d8e1-4cbe-a365-586ae11378d1" providerId="ADAL" clId="{FC5DC06E-B9A1-4220-93B5-A1BD01C4D7F0}" dt="2022-02-17T10:52:25.927" v="73"/>
          <ac:spMkLst>
            <pc:docMk/>
            <pc:sldMk cId="275043813" sldId="2076138264"/>
            <ac:spMk id="438" creationId="{F08878CB-1D2B-4305-8254-B10C82CECE82}"/>
          </ac:spMkLst>
        </pc:spChg>
        <pc:spChg chg="mod">
          <ac:chgData name="Roger Halbheer" userId="a256a7e3-d8e1-4cbe-a365-586ae11378d1" providerId="ADAL" clId="{FC5DC06E-B9A1-4220-93B5-A1BD01C4D7F0}" dt="2022-02-17T10:52:20.423" v="72"/>
          <ac:spMkLst>
            <pc:docMk/>
            <pc:sldMk cId="275043813" sldId="2076138264"/>
            <ac:spMk id="440" creationId="{D97A9F86-FF4A-4F03-9503-6E1AE27B4B86}"/>
          </ac:spMkLst>
        </pc:spChg>
        <pc:spChg chg="mod">
          <ac:chgData name="Roger Halbheer" userId="a256a7e3-d8e1-4cbe-a365-586ae11378d1" providerId="ADAL" clId="{FC5DC06E-B9A1-4220-93B5-A1BD01C4D7F0}" dt="2022-02-17T10:52:20.423" v="72"/>
          <ac:spMkLst>
            <pc:docMk/>
            <pc:sldMk cId="275043813" sldId="2076138264"/>
            <ac:spMk id="441" creationId="{7B4AB215-61F1-43B8-93F4-3E5C294F5FAA}"/>
          </ac:spMkLst>
        </pc:spChg>
        <pc:spChg chg="mod">
          <ac:chgData name="Roger Halbheer" userId="a256a7e3-d8e1-4cbe-a365-586ae11378d1" providerId="ADAL" clId="{FC5DC06E-B9A1-4220-93B5-A1BD01C4D7F0}" dt="2022-02-17T10:52:20.423" v="72"/>
          <ac:spMkLst>
            <pc:docMk/>
            <pc:sldMk cId="275043813" sldId="2076138264"/>
            <ac:spMk id="442" creationId="{F245AFEB-D0B1-43E9-8F07-F914930DCD73}"/>
          </ac:spMkLst>
        </pc:spChg>
        <pc:spChg chg="mod">
          <ac:chgData name="Roger Halbheer" userId="a256a7e3-d8e1-4cbe-a365-586ae11378d1" providerId="ADAL" clId="{FC5DC06E-B9A1-4220-93B5-A1BD01C4D7F0}" dt="2022-02-17T10:52:20.423" v="72"/>
          <ac:spMkLst>
            <pc:docMk/>
            <pc:sldMk cId="275043813" sldId="2076138264"/>
            <ac:spMk id="443" creationId="{24A23ED7-EDFB-4355-80D4-FB4C2E091FAF}"/>
          </ac:spMkLst>
        </pc:spChg>
        <pc:spChg chg="mod">
          <ac:chgData name="Roger Halbheer" userId="a256a7e3-d8e1-4cbe-a365-586ae11378d1" providerId="ADAL" clId="{FC5DC06E-B9A1-4220-93B5-A1BD01C4D7F0}" dt="2022-02-17T10:52:20.423" v="72"/>
          <ac:spMkLst>
            <pc:docMk/>
            <pc:sldMk cId="275043813" sldId="2076138264"/>
            <ac:spMk id="444" creationId="{A66CB581-099A-4563-A134-A0FE7D5ECCC0}"/>
          </ac:spMkLst>
        </pc:spChg>
        <pc:spChg chg="mod">
          <ac:chgData name="Roger Halbheer" userId="a256a7e3-d8e1-4cbe-a365-586ae11378d1" providerId="ADAL" clId="{FC5DC06E-B9A1-4220-93B5-A1BD01C4D7F0}" dt="2022-02-17T10:52:20.423" v="72"/>
          <ac:spMkLst>
            <pc:docMk/>
            <pc:sldMk cId="275043813" sldId="2076138264"/>
            <ac:spMk id="445" creationId="{39DFB65B-0E54-4367-AE9C-0558B159ABF7}"/>
          </ac:spMkLst>
        </pc:spChg>
        <pc:spChg chg="mod">
          <ac:chgData name="Roger Halbheer" userId="a256a7e3-d8e1-4cbe-a365-586ae11378d1" providerId="ADAL" clId="{FC5DC06E-B9A1-4220-93B5-A1BD01C4D7F0}" dt="2022-02-17T10:52:20.423" v="72"/>
          <ac:spMkLst>
            <pc:docMk/>
            <pc:sldMk cId="275043813" sldId="2076138264"/>
            <ac:spMk id="446" creationId="{6202B77A-6E3A-413D-AA71-8522CE783178}"/>
          </ac:spMkLst>
        </pc:spChg>
        <pc:spChg chg="mod">
          <ac:chgData name="Roger Halbheer" userId="a256a7e3-d8e1-4cbe-a365-586ae11378d1" providerId="ADAL" clId="{FC5DC06E-B9A1-4220-93B5-A1BD01C4D7F0}" dt="2022-02-17T10:52:20.423" v="72"/>
          <ac:spMkLst>
            <pc:docMk/>
            <pc:sldMk cId="275043813" sldId="2076138264"/>
            <ac:spMk id="447" creationId="{2187621D-60B8-4CEB-B35A-EF9190E01A94}"/>
          </ac:spMkLst>
        </pc:spChg>
        <pc:spChg chg="mod">
          <ac:chgData name="Roger Halbheer" userId="a256a7e3-d8e1-4cbe-a365-586ae11378d1" providerId="ADAL" clId="{FC5DC06E-B9A1-4220-93B5-A1BD01C4D7F0}" dt="2022-02-17T10:52:20.423" v="72"/>
          <ac:spMkLst>
            <pc:docMk/>
            <pc:sldMk cId="275043813" sldId="2076138264"/>
            <ac:spMk id="450" creationId="{27826446-0E8F-4CF9-AD42-DDEB354FC79E}"/>
          </ac:spMkLst>
        </pc:spChg>
        <pc:spChg chg="mod">
          <ac:chgData name="Roger Halbheer" userId="a256a7e3-d8e1-4cbe-a365-586ae11378d1" providerId="ADAL" clId="{FC5DC06E-B9A1-4220-93B5-A1BD01C4D7F0}" dt="2022-02-17T10:52:20.423" v="72"/>
          <ac:spMkLst>
            <pc:docMk/>
            <pc:sldMk cId="275043813" sldId="2076138264"/>
            <ac:spMk id="451" creationId="{56E3E624-8710-4686-A287-6FE549F3024F}"/>
          </ac:spMkLst>
        </pc:spChg>
        <pc:spChg chg="mod">
          <ac:chgData name="Roger Halbheer" userId="a256a7e3-d8e1-4cbe-a365-586ae11378d1" providerId="ADAL" clId="{FC5DC06E-B9A1-4220-93B5-A1BD01C4D7F0}" dt="2022-02-17T10:52:20.423" v="72"/>
          <ac:spMkLst>
            <pc:docMk/>
            <pc:sldMk cId="275043813" sldId="2076138264"/>
            <ac:spMk id="454" creationId="{12B063DE-9E4A-4E71-8440-2434484FEF23}"/>
          </ac:spMkLst>
        </pc:spChg>
        <pc:spChg chg="mod">
          <ac:chgData name="Roger Halbheer" userId="a256a7e3-d8e1-4cbe-a365-586ae11378d1" providerId="ADAL" clId="{FC5DC06E-B9A1-4220-93B5-A1BD01C4D7F0}" dt="2022-02-17T10:52:20.423" v="72"/>
          <ac:spMkLst>
            <pc:docMk/>
            <pc:sldMk cId="275043813" sldId="2076138264"/>
            <ac:spMk id="460" creationId="{70D83393-A34F-4398-87EA-174177D8F7EF}"/>
          </ac:spMkLst>
        </pc:spChg>
        <pc:spChg chg="mod">
          <ac:chgData name="Roger Halbheer" userId="a256a7e3-d8e1-4cbe-a365-586ae11378d1" providerId="ADAL" clId="{FC5DC06E-B9A1-4220-93B5-A1BD01C4D7F0}" dt="2022-02-17T10:52:20.423" v="72"/>
          <ac:spMkLst>
            <pc:docMk/>
            <pc:sldMk cId="275043813" sldId="2076138264"/>
            <ac:spMk id="462" creationId="{F100A433-DC8D-431A-A0AF-CB980BC2B180}"/>
          </ac:spMkLst>
        </pc:spChg>
        <pc:spChg chg="mod">
          <ac:chgData name="Roger Halbheer" userId="a256a7e3-d8e1-4cbe-a365-586ae11378d1" providerId="ADAL" clId="{FC5DC06E-B9A1-4220-93B5-A1BD01C4D7F0}" dt="2022-02-17T10:52:20.423" v="72"/>
          <ac:spMkLst>
            <pc:docMk/>
            <pc:sldMk cId="275043813" sldId="2076138264"/>
            <ac:spMk id="464" creationId="{6ED154D3-B670-4CCA-B121-65C6F008699F}"/>
          </ac:spMkLst>
        </pc:spChg>
        <pc:spChg chg="mod">
          <ac:chgData name="Roger Halbheer" userId="a256a7e3-d8e1-4cbe-a365-586ae11378d1" providerId="ADAL" clId="{FC5DC06E-B9A1-4220-93B5-A1BD01C4D7F0}" dt="2022-02-17T10:52:20.423" v="72"/>
          <ac:spMkLst>
            <pc:docMk/>
            <pc:sldMk cId="275043813" sldId="2076138264"/>
            <ac:spMk id="466" creationId="{6BC80535-D8E1-464D-9F2A-BB4F075EBABE}"/>
          </ac:spMkLst>
        </pc:spChg>
        <pc:spChg chg="mod">
          <ac:chgData name="Roger Halbheer" userId="a256a7e3-d8e1-4cbe-a365-586ae11378d1" providerId="ADAL" clId="{FC5DC06E-B9A1-4220-93B5-A1BD01C4D7F0}" dt="2022-02-17T10:52:20.423" v="72"/>
          <ac:spMkLst>
            <pc:docMk/>
            <pc:sldMk cId="275043813" sldId="2076138264"/>
            <ac:spMk id="467" creationId="{F06FD1ED-DA46-4FB3-B8C3-855A72721F7F}"/>
          </ac:spMkLst>
        </pc:spChg>
        <pc:spChg chg="mod">
          <ac:chgData name="Roger Halbheer" userId="a256a7e3-d8e1-4cbe-a365-586ae11378d1" providerId="ADAL" clId="{FC5DC06E-B9A1-4220-93B5-A1BD01C4D7F0}" dt="2022-02-17T10:52:20.423" v="72"/>
          <ac:spMkLst>
            <pc:docMk/>
            <pc:sldMk cId="275043813" sldId="2076138264"/>
            <ac:spMk id="468" creationId="{10011E40-F6A2-4BF9-A69F-9B0E4F77B222}"/>
          </ac:spMkLst>
        </pc:spChg>
        <pc:spChg chg="mod">
          <ac:chgData name="Roger Halbheer" userId="a256a7e3-d8e1-4cbe-a365-586ae11378d1" providerId="ADAL" clId="{FC5DC06E-B9A1-4220-93B5-A1BD01C4D7F0}" dt="2022-02-17T10:52:20.423" v="72"/>
          <ac:spMkLst>
            <pc:docMk/>
            <pc:sldMk cId="275043813" sldId="2076138264"/>
            <ac:spMk id="469" creationId="{129A3A5F-B67F-4B57-953C-E6E04917190E}"/>
          </ac:spMkLst>
        </pc:spChg>
        <pc:spChg chg="add del mod">
          <ac:chgData name="Roger Halbheer" userId="a256a7e3-d8e1-4cbe-a365-586ae11378d1" providerId="ADAL" clId="{FC5DC06E-B9A1-4220-93B5-A1BD01C4D7F0}" dt="2022-02-17T10:52:25.927" v="73"/>
          <ac:spMkLst>
            <pc:docMk/>
            <pc:sldMk cId="275043813" sldId="2076138264"/>
            <ac:spMk id="470" creationId="{5DD21D43-0947-4E9D-99C7-EE3F2BA37F4C}"/>
          </ac:spMkLst>
        </pc:spChg>
        <pc:spChg chg="add del mod">
          <ac:chgData name="Roger Halbheer" userId="a256a7e3-d8e1-4cbe-a365-586ae11378d1" providerId="ADAL" clId="{FC5DC06E-B9A1-4220-93B5-A1BD01C4D7F0}" dt="2022-02-17T10:52:25.927" v="73"/>
          <ac:spMkLst>
            <pc:docMk/>
            <pc:sldMk cId="275043813" sldId="2076138264"/>
            <ac:spMk id="471" creationId="{317C5AF4-C640-4C31-B3F2-7DF809F6F6A3}"/>
          </ac:spMkLst>
        </pc:spChg>
        <pc:spChg chg="add del mod">
          <ac:chgData name="Roger Halbheer" userId="a256a7e3-d8e1-4cbe-a365-586ae11378d1" providerId="ADAL" clId="{FC5DC06E-B9A1-4220-93B5-A1BD01C4D7F0}" dt="2022-02-17T10:52:25.927" v="73"/>
          <ac:spMkLst>
            <pc:docMk/>
            <pc:sldMk cId="275043813" sldId="2076138264"/>
            <ac:spMk id="472" creationId="{D29B7027-6F2D-4799-B3FB-4DA0187A747C}"/>
          </ac:spMkLst>
        </pc:spChg>
        <pc:spChg chg="mod">
          <ac:chgData name="Roger Halbheer" userId="a256a7e3-d8e1-4cbe-a365-586ae11378d1" providerId="ADAL" clId="{FC5DC06E-B9A1-4220-93B5-A1BD01C4D7F0}" dt="2022-02-17T10:52:20.423" v="72"/>
          <ac:spMkLst>
            <pc:docMk/>
            <pc:sldMk cId="275043813" sldId="2076138264"/>
            <ac:spMk id="475" creationId="{F777B36C-6453-4144-BB06-055F8484BFF0}"/>
          </ac:spMkLst>
        </pc:spChg>
        <pc:spChg chg="mod">
          <ac:chgData name="Roger Halbheer" userId="a256a7e3-d8e1-4cbe-a365-586ae11378d1" providerId="ADAL" clId="{FC5DC06E-B9A1-4220-93B5-A1BD01C4D7F0}" dt="2022-02-17T10:52:20.423" v="72"/>
          <ac:spMkLst>
            <pc:docMk/>
            <pc:sldMk cId="275043813" sldId="2076138264"/>
            <ac:spMk id="476" creationId="{A553537A-B0B9-4B91-88C7-002110442875}"/>
          </ac:spMkLst>
        </pc:spChg>
        <pc:spChg chg="mod">
          <ac:chgData name="Roger Halbheer" userId="a256a7e3-d8e1-4cbe-a365-586ae11378d1" providerId="ADAL" clId="{FC5DC06E-B9A1-4220-93B5-A1BD01C4D7F0}" dt="2022-02-17T10:52:20.423" v="72"/>
          <ac:spMkLst>
            <pc:docMk/>
            <pc:sldMk cId="275043813" sldId="2076138264"/>
            <ac:spMk id="478" creationId="{B8E07420-9731-488F-ADAF-7F0EA9A28D4F}"/>
          </ac:spMkLst>
        </pc:spChg>
        <pc:spChg chg="mod">
          <ac:chgData name="Roger Halbheer" userId="a256a7e3-d8e1-4cbe-a365-586ae11378d1" providerId="ADAL" clId="{FC5DC06E-B9A1-4220-93B5-A1BD01C4D7F0}" dt="2022-02-17T10:52:20.423" v="72"/>
          <ac:spMkLst>
            <pc:docMk/>
            <pc:sldMk cId="275043813" sldId="2076138264"/>
            <ac:spMk id="479" creationId="{0C6FAEB7-04C7-4778-AE7E-8213DB841852}"/>
          </ac:spMkLst>
        </pc:spChg>
        <pc:spChg chg="mod">
          <ac:chgData name="Roger Halbheer" userId="a256a7e3-d8e1-4cbe-a365-586ae11378d1" providerId="ADAL" clId="{FC5DC06E-B9A1-4220-93B5-A1BD01C4D7F0}" dt="2022-02-17T10:52:20.423" v="72"/>
          <ac:spMkLst>
            <pc:docMk/>
            <pc:sldMk cId="275043813" sldId="2076138264"/>
            <ac:spMk id="480" creationId="{90E182FE-8403-4D83-A4C9-552B4CF9D7AB}"/>
          </ac:spMkLst>
        </pc:spChg>
        <pc:spChg chg="mod">
          <ac:chgData name="Roger Halbheer" userId="a256a7e3-d8e1-4cbe-a365-586ae11378d1" providerId="ADAL" clId="{FC5DC06E-B9A1-4220-93B5-A1BD01C4D7F0}" dt="2022-02-17T10:52:20.423" v="72"/>
          <ac:spMkLst>
            <pc:docMk/>
            <pc:sldMk cId="275043813" sldId="2076138264"/>
            <ac:spMk id="481" creationId="{2597D795-C9E0-475B-95D4-BDE0AA139956}"/>
          </ac:spMkLst>
        </pc:spChg>
        <pc:spChg chg="mod">
          <ac:chgData name="Roger Halbheer" userId="a256a7e3-d8e1-4cbe-a365-586ae11378d1" providerId="ADAL" clId="{FC5DC06E-B9A1-4220-93B5-A1BD01C4D7F0}" dt="2022-02-17T10:52:20.423" v="72"/>
          <ac:spMkLst>
            <pc:docMk/>
            <pc:sldMk cId="275043813" sldId="2076138264"/>
            <ac:spMk id="482" creationId="{750C5365-1FB3-47A2-B3D8-5E203D574E9F}"/>
          </ac:spMkLst>
        </pc:spChg>
        <pc:spChg chg="mod">
          <ac:chgData name="Roger Halbheer" userId="a256a7e3-d8e1-4cbe-a365-586ae11378d1" providerId="ADAL" clId="{FC5DC06E-B9A1-4220-93B5-A1BD01C4D7F0}" dt="2022-02-17T10:52:20.423" v="72"/>
          <ac:spMkLst>
            <pc:docMk/>
            <pc:sldMk cId="275043813" sldId="2076138264"/>
            <ac:spMk id="483" creationId="{AED7C793-E793-4F3C-BF9E-8FE0F6358E9D}"/>
          </ac:spMkLst>
        </pc:spChg>
        <pc:spChg chg="mod">
          <ac:chgData name="Roger Halbheer" userId="a256a7e3-d8e1-4cbe-a365-586ae11378d1" providerId="ADAL" clId="{FC5DC06E-B9A1-4220-93B5-A1BD01C4D7F0}" dt="2022-02-17T10:52:20.423" v="72"/>
          <ac:spMkLst>
            <pc:docMk/>
            <pc:sldMk cId="275043813" sldId="2076138264"/>
            <ac:spMk id="484" creationId="{A8C84DFC-B1E5-4309-9F76-43F4BC5503BE}"/>
          </ac:spMkLst>
        </pc:spChg>
        <pc:spChg chg="mod">
          <ac:chgData name="Roger Halbheer" userId="a256a7e3-d8e1-4cbe-a365-586ae11378d1" providerId="ADAL" clId="{FC5DC06E-B9A1-4220-93B5-A1BD01C4D7F0}" dt="2022-02-17T10:52:20.423" v="72"/>
          <ac:spMkLst>
            <pc:docMk/>
            <pc:sldMk cId="275043813" sldId="2076138264"/>
            <ac:spMk id="485" creationId="{DFF96A2A-607F-4124-886D-9FB497A3FA34}"/>
          </ac:spMkLst>
        </pc:spChg>
        <pc:spChg chg="mod">
          <ac:chgData name="Roger Halbheer" userId="a256a7e3-d8e1-4cbe-a365-586ae11378d1" providerId="ADAL" clId="{FC5DC06E-B9A1-4220-93B5-A1BD01C4D7F0}" dt="2022-02-17T10:52:20.423" v="72"/>
          <ac:spMkLst>
            <pc:docMk/>
            <pc:sldMk cId="275043813" sldId="2076138264"/>
            <ac:spMk id="486" creationId="{45D435B0-A318-4ABC-8DA6-226807D6A3F8}"/>
          </ac:spMkLst>
        </pc:spChg>
        <pc:spChg chg="add del mod">
          <ac:chgData name="Roger Halbheer" userId="a256a7e3-d8e1-4cbe-a365-586ae11378d1" providerId="ADAL" clId="{FC5DC06E-B9A1-4220-93B5-A1BD01C4D7F0}" dt="2022-02-17T10:52:25.927" v="73"/>
          <ac:spMkLst>
            <pc:docMk/>
            <pc:sldMk cId="275043813" sldId="2076138264"/>
            <ac:spMk id="487" creationId="{BC1C9BB8-1A43-470E-86D0-D30B5B8B6130}"/>
          </ac:spMkLst>
        </pc:spChg>
        <pc:spChg chg="add del mod">
          <ac:chgData name="Roger Halbheer" userId="a256a7e3-d8e1-4cbe-a365-586ae11378d1" providerId="ADAL" clId="{FC5DC06E-B9A1-4220-93B5-A1BD01C4D7F0}" dt="2022-02-17T10:52:25.927" v="73"/>
          <ac:spMkLst>
            <pc:docMk/>
            <pc:sldMk cId="275043813" sldId="2076138264"/>
            <ac:spMk id="488" creationId="{AFC8EC13-8114-4BBA-9C75-B76D739738A8}"/>
          </ac:spMkLst>
        </pc:spChg>
        <pc:spChg chg="mod">
          <ac:chgData name="Roger Halbheer" userId="a256a7e3-d8e1-4cbe-a365-586ae11378d1" providerId="ADAL" clId="{FC5DC06E-B9A1-4220-93B5-A1BD01C4D7F0}" dt="2022-02-17T10:52:20.423" v="72"/>
          <ac:spMkLst>
            <pc:docMk/>
            <pc:sldMk cId="275043813" sldId="2076138264"/>
            <ac:spMk id="492" creationId="{91B4B1EB-88A1-455B-AB4A-A6A31A2244BE}"/>
          </ac:spMkLst>
        </pc:spChg>
        <pc:spChg chg="mod">
          <ac:chgData name="Roger Halbheer" userId="a256a7e3-d8e1-4cbe-a365-586ae11378d1" providerId="ADAL" clId="{FC5DC06E-B9A1-4220-93B5-A1BD01C4D7F0}" dt="2022-02-17T10:52:20.423" v="72"/>
          <ac:spMkLst>
            <pc:docMk/>
            <pc:sldMk cId="275043813" sldId="2076138264"/>
            <ac:spMk id="493" creationId="{7E90AD59-BE30-468B-99EE-EC8AA73C1F7B}"/>
          </ac:spMkLst>
        </pc:spChg>
        <pc:spChg chg="mod">
          <ac:chgData name="Roger Halbheer" userId="a256a7e3-d8e1-4cbe-a365-586ae11378d1" providerId="ADAL" clId="{FC5DC06E-B9A1-4220-93B5-A1BD01C4D7F0}" dt="2022-02-17T10:52:20.423" v="72"/>
          <ac:spMkLst>
            <pc:docMk/>
            <pc:sldMk cId="275043813" sldId="2076138264"/>
            <ac:spMk id="494" creationId="{A536ACF8-5A60-4D4A-9D1B-86F4F2F8F0F6}"/>
          </ac:spMkLst>
        </pc:spChg>
        <pc:spChg chg="mod">
          <ac:chgData name="Roger Halbheer" userId="a256a7e3-d8e1-4cbe-a365-586ae11378d1" providerId="ADAL" clId="{FC5DC06E-B9A1-4220-93B5-A1BD01C4D7F0}" dt="2022-02-17T10:52:20.423" v="72"/>
          <ac:spMkLst>
            <pc:docMk/>
            <pc:sldMk cId="275043813" sldId="2076138264"/>
            <ac:spMk id="510" creationId="{518D598D-3959-46F7-B390-6DBDBB1FBCB9}"/>
          </ac:spMkLst>
        </pc:spChg>
        <pc:spChg chg="mod">
          <ac:chgData name="Roger Halbheer" userId="a256a7e3-d8e1-4cbe-a365-586ae11378d1" providerId="ADAL" clId="{FC5DC06E-B9A1-4220-93B5-A1BD01C4D7F0}" dt="2022-02-17T10:52:20.423" v="72"/>
          <ac:spMkLst>
            <pc:docMk/>
            <pc:sldMk cId="275043813" sldId="2076138264"/>
            <ac:spMk id="511" creationId="{C831A406-6D68-480B-810B-6A403B3B5CA5}"/>
          </ac:spMkLst>
        </pc:spChg>
        <pc:spChg chg="mod">
          <ac:chgData name="Roger Halbheer" userId="a256a7e3-d8e1-4cbe-a365-586ae11378d1" providerId="ADAL" clId="{FC5DC06E-B9A1-4220-93B5-A1BD01C4D7F0}" dt="2022-02-17T10:52:20.423" v="72"/>
          <ac:spMkLst>
            <pc:docMk/>
            <pc:sldMk cId="275043813" sldId="2076138264"/>
            <ac:spMk id="512" creationId="{1FF67ABE-2EF2-4EB5-AE0D-A62A2403B31E}"/>
          </ac:spMkLst>
        </pc:spChg>
        <pc:spChg chg="mod">
          <ac:chgData name="Roger Halbheer" userId="a256a7e3-d8e1-4cbe-a365-586ae11378d1" providerId="ADAL" clId="{FC5DC06E-B9A1-4220-93B5-A1BD01C4D7F0}" dt="2022-02-17T10:52:20.423" v="72"/>
          <ac:spMkLst>
            <pc:docMk/>
            <pc:sldMk cId="275043813" sldId="2076138264"/>
            <ac:spMk id="514" creationId="{70509B0E-B58A-4E5E-8CFA-113CB01CCB51}"/>
          </ac:spMkLst>
        </pc:spChg>
        <pc:spChg chg="mod">
          <ac:chgData name="Roger Halbheer" userId="a256a7e3-d8e1-4cbe-a365-586ae11378d1" providerId="ADAL" clId="{FC5DC06E-B9A1-4220-93B5-A1BD01C4D7F0}" dt="2022-02-17T10:52:20.423" v="72"/>
          <ac:spMkLst>
            <pc:docMk/>
            <pc:sldMk cId="275043813" sldId="2076138264"/>
            <ac:spMk id="521" creationId="{D3CBCB18-BA3D-4513-B353-1A2BC85F0522}"/>
          </ac:spMkLst>
        </pc:spChg>
        <pc:spChg chg="mod">
          <ac:chgData name="Roger Halbheer" userId="a256a7e3-d8e1-4cbe-a365-586ae11378d1" providerId="ADAL" clId="{FC5DC06E-B9A1-4220-93B5-A1BD01C4D7F0}" dt="2022-02-17T10:52:20.423" v="72"/>
          <ac:spMkLst>
            <pc:docMk/>
            <pc:sldMk cId="275043813" sldId="2076138264"/>
            <ac:spMk id="522" creationId="{D1A7C45B-88B5-4140-BA7C-E3BF43E73286}"/>
          </ac:spMkLst>
        </pc:spChg>
        <pc:spChg chg="mod">
          <ac:chgData name="Roger Halbheer" userId="a256a7e3-d8e1-4cbe-a365-586ae11378d1" providerId="ADAL" clId="{FC5DC06E-B9A1-4220-93B5-A1BD01C4D7F0}" dt="2022-02-17T10:52:20.423" v="72"/>
          <ac:spMkLst>
            <pc:docMk/>
            <pc:sldMk cId="275043813" sldId="2076138264"/>
            <ac:spMk id="523" creationId="{40A2D132-97FD-47D5-85BA-26CF85161D1E}"/>
          </ac:spMkLst>
        </pc:spChg>
        <pc:spChg chg="mod">
          <ac:chgData name="Roger Halbheer" userId="a256a7e3-d8e1-4cbe-a365-586ae11378d1" providerId="ADAL" clId="{FC5DC06E-B9A1-4220-93B5-A1BD01C4D7F0}" dt="2022-02-17T10:52:20.423" v="72"/>
          <ac:spMkLst>
            <pc:docMk/>
            <pc:sldMk cId="275043813" sldId="2076138264"/>
            <ac:spMk id="525" creationId="{98D0A9F4-74CE-4494-BD1D-5979F830BAA2}"/>
          </ac:spMkLst>
        </pc:spChg>
        <pc:spChg chg="mod">
          <ac:chgData name="Roger Halbheer" userId="a256a7e3-d8e1-4cbe-a365-586ae11378d1" providerId="ADAL" clId="{FC5DC06E-B9A1-4220-93B5-A1BD01C4D7F0}" dt="2022-02-17T10:52:20.423" v="72"/>
          <ac:spMkLst>
            <pc:docMk/>
            <pc:sldMk cId="275043813" sldId="2076138264"/>
            <ac:spMk id="526" creationId="{674C5843-1A2A-4F8B-8205-7F66A5DD4C50}"/>
          </ac:spMkLst>
        </pc:spChg>
        <pc:spChg chg="mod">
          <ac:chgData name="Roger Halbheer" userId="a256a7e3-d8e1-4cbe-a365-586ae11378d1" providerId="ADAL" clId="{FC5DC06E-B9A1-4220-93B5-A1BD01C4D7F0}" dt="2022-02-17T10:52:20.423" v="72"/>
          <ac:spMkLst>
            <pc:docMk/>
            <pc:sldMk cId="275043813" sldId="2076138264"/>
            <ac:spMk id="527" creationId="{15EC8C8F-CBF7-4F85-B282-882B211F5B24}"/>
          </ac:spMkLst>
        </pc:spChg>
        <pc:spChg chg="mod">
          <ac:chgData name="Roger Halbheer" userId="a256a7e3-d8e1-4cbe-a365-586ae11378d1" providerId="ADAL" clId="{FC5DC06E-B9A1-4220-93B5-A1BD01C4D7F0}" dt="2022-02-17T10:52:20.423" v="72"/>
          <ac:spMkLst>
            <pc:docMk/>
            <pc:sldMk cId="275043813" sldId="2076138264"/>
            <ac:spMk id="528" creationId="{E0153795-A89E-488E-BFA9-EEAADAE216E6}"/>
          </ac:spMkLst>
        </pc:spChg>
        <pc:spChg chg="mod">
          <ac:chgData name="Roger Halbheer" userId="a256a7e3-d8e1-4cbe-a365-586ae11378d1" providerId="ADAL" clId="{FC5DC06E-B9A1-4220-93B5-A1BD01C4D7F0}" dt="2022-02-17T10:52:20.423" v="72"/>
          <ac:spMkLst>
            <pc:docMk/>
            <pc:sldMk cId="275043813" sldId="2076138264"/>
            <ac:spMk id="529" creationId="{1AEDDBF2-207B-42D3-BC57-746C56995561}"/>
          </ac:spMkLst>
        </pc:spChg>
        <pc:spChg chg="mod">
          <ac:chgData name="Roger Halbheer" userId="a256a7e3-d8e1-4cbe-a365-586ae11378d1" providerId="ADAL" clId="{FC5DC06E-B9A1-4220-93B5-A1BD01C4D7F0}" dt="2022-02-17T10:52:20.423" v="72"/>
          <ac:spMkLst>
            <pc:docMk/>
            <pc:sldMk cId="275043813" sldId="2076138264"/>
            <ac:spMk id="530" creationId="{D27A6BB1-D8DA-493A-8509-9D61A5F72134}"/>
          </ac:spMkLst>
        </pc:spChg>
        <pc:spChg chg="mod">
          <ac:chgData name="Roger Halbheer" userId="a256a7e3-d8e1-4cbe-a365-586ae11378d1" providerId="ADAL" clId="{FC5DC06E-B9A1-4220-93B5-A1BD01C4D7F0}" dt="2022-02-17T10:52:20.423" v="72"/>
          <ac:spMkLst>
            <pc:docMk/>
            <pc:sldMk cId="275043813" sldId="2076138264"/>
            <ac:spMk id="531" creationId="{D2E20BA9-4CF2-4BFD-BC79-C60F5993A2B1}"/>
          </ac:spMkLst>
        </pc:spChg>
        <pc:spChg chg="mod">
          <ac:chgData name="Roger Halbheer" userId="a256a7e3-d8e1-4cbe-a365-586ae11378d1" providerId="ADAL" clId="{FC5DC06E-B9A1-4220-93B5-A1BD01C4D7F0}" dt="2022-02-17T10:52:20.423" v="72"/>
          <ac:spMkLst>
            <pc:docMk/>
            <pc:sldMk cId="275043813" sldId="2076138264"/>
            <ac:spMk id="533" creationId="{60651585-139C-4B39-BC4E-D823233FEC65}"/>
          </ac:spMkLst>
        </pc:spChg>
        <pc:spChg chg="mod">
          <ac:chgData name="Roger Halbheer" userId="a256a7e3-d8e1-4cbe-a365-586ae11378d1" providerId="ADAL" clId="{FC5DC06E-B9A1-4220-93B5-A1BD01C4D7F0}" dt="2022-02-17T10:52:20.423" v="72"/>
          <ac:spMkLst>
            <pc:docMk/>
            <pc:sldMk cId="275043813" sldId="2076138264"/>
            <ac:spMk id="534" creationId="{D3CCE5FA-1B8B-4FB4-92D2-ED2655A00014}"/>
          </ac:spMkLst>
        </pc:spChg>
        <pc:spChg chg="mod">
          <ac:chgData name="Roger Halbheer" userId="a256a7e3-d8e1-4cbe-a365-586ae11378d1" providerId="ADAL" clId="{FC5DC06E-B9A1-4220-93B5-A1BD01C4D7F0}" dt="2022-02-17T10:52:20.423" v="72"/>
          <ac:spMkLst>
            <pc:docMk/>
            <pc:sldMk cId="275043813" sldId="2076138264"/>
            <ac:spMk id="535" creationId="{8C05E718-04D8-4EF8-A6B9-66892F117332}"/>
          </ac:spMkLst>
        </pc:spChg>
        <pc:spChg chg="mod">
          <ac:chgData name="Roger Halbheer" userId="a256a7e3-d8e1-4cbe-a365-586ae11378d1" providerId="ADAL" clId="{FC5DC06E-B9A1-4220-93B5-A1BD01C4D7F0}" dt="2022-02-17T10:52:20.423" v="72"/>
          <ac:spMkLst>
            <pc:docMk/>
            <pc:sldMk cId="275043813" sldId="2076138264"/>
            <ac:spMk id="537" creationId="{C5E37CE3-71E7-4C47-BE44-45C44708768C}"/>
          </ac:spMkLst>
        </pc:spChg>
        <pc:spChg chg="mod">
          <ac:chgData name="Roger Halbheer" userId="a256a7e3-d8e1-4cbe-a365-586ae11378d1" providerId="ADAL" clId="{FC5DC06E-B9A1-4220-93B5-A1BD01C4D7F0}" dt="2022-02-17T10:52:20.423" v="72"/>
          <ac:spMkLst>
            <pc:docMk/>
            <pc:sldMk cId="275043813" sldId="2076138264"/>
            <ac:spMk id="538" creationId="{B8B6F780-F072-41BC-9DF2-74B12D5E30C0}"/>
          </ac:spMkLst>
        </pc:spChg>
        <pc:spChg chg="mod">
          <ac:chgData name="Roger Halbheer" userId="a256a7e3-d8e1-4cbe-a365-586ae11378d1" providerId="ADAL" clId="{FC5DC06E-B9A1-4220-93B5-A1BD01C4D7F0}" dt="2022-02-17T10:52:20.423" v="72"/>
          <ac:spMkLst>
            <pc:docMk/>
            <pc:sldMk cId="275043813" sldId="2076138264"/>
            <ac:spMk id="539" creationId="{A3D660EF-53A5-422B-B3C3-A019A82EBCC6}"/>
          </ac:spMkLst>
        </pc:spChg>
        <pc:spChg chg="mod">
          <ac:chgData name="Roger Halbheer" userId="a256a7e3-d8e1-4cbe-a365-586ae11378d1" providerId="ADAL" clId="{FC5DC06E-B9A1-4220-93B5-A1BD01C4D7F0}" dt="2022-02-17T10:52:20.423" v="72"/>
          <ac:spMkLst>
            <pc:docMk/>
            <pc:sldMk cId="275043813" sldId="2076138264"/>
            <ac:spMk id="540" creationId="{B25BAAD9-3954-4977-9F2A-20FC3D6C272A}"/>
          </ac:spMkLst>
        </pc:spChg>
        <pc:spChg chg="mod">
          <ac:chgData name="Roger Halbheer" userId="a256a7e3-d8e1-4cbe-a365-586ae11378d1" providerId="ADAL" clId="{FC5DC06E-B9A1-4220-93B5-A1BD01C4D7F0}" dt="2022-02-17T10:52:20.423" v="72"/>
          <ac:spMkLst>
            <pc:docMk/>
            <pc:sldMk cId="275043813" sldId="2076138264"/>
            <ac:spMk id="542" creationId="{02849747-5822-449A-BEBE-811B2A0C9DDA}"/>
          </ac:spMkLst>
        </pc:spChg>
        <pc:spChg chg="mod">
          <ac:chgData name="Roger Halbheer" userId="a256a7e3-d8e1-4cbe-a365-586ae11378d1" providerId="ADAL" clId="{FC5DC06E-B9A1-4220-93B5-A1BD01C4D7F0}" dt="2022-02-17T10:52:20.423" v="72"/>
          <ac:spMkLst>
            <pc:docMk/>
            <pc:sldMk cId="275043813" sldId="2076138264"/>
            <ac:spMk id="543" creationId="{68997CF4-2E8C-4DBA-818E-C06D4D64562B}"/>
          </ac:spMkLst>
        </pc:spChg>
        <pc:spChg chg="mod">
          <ac:chgData name="Roger Halbheer" userId="a256a7e3-d8e1-4cbe-a365-586ae11378d1" providerId="ADAL" clId="{FC5DC06E-B9A1-4220-93B5-A1BD01C4D7F0}" dt="2022-02-17T10:52:20.423" v="72"/>
          <ac:spMkLst>
            <pc:docMk/>
            <pc:sldMk cId="275043813" sldId="2076138264"/>
            <ac:spMk id="544" creationId="{93D8BE2A-F0FC-4900-80B7-806C9D86EA15}"/>
          </ac:spMkLst>
        </pc:spChg>
        <pc:spChg chg="mod">
          <ac:chgData name="Roger Halbheer" userId="a256a7e3-d8e1-4cbe-a365-586ae11378d1" providerId="ADAL" clId="{FC5DC06E-B9A1-4220-93B5-A1BD01C4D7F0}" dt="2022-02-17T10:52:20.423" v="72"/>
          <ac:spMkLst>
            <pc:docMk/>
            <pc:sldMk cId="275043813" sldId="2076138264"/>
            <ac:spMk id="545" creationId="{71ECDC6B-BEFC-4905-BEF9-D452007ABFAE}"/>
          </ac:spMkLst>
        </pc:spChg>
        <pc:spChg chg="mod">
          <ac:chgData name="Roger Halbheer" userId="a256a7e3-d8e1-4cbe-a365-586ae11378d1" providerId="ADAL" clId="{FC5DC06E-B9A1-4220-93B5-A1BD01C4D7F0}" dt="2022-02-17T10:52:20.423" v="72"/>
          <ac:spMkLst>
            <pc:docMk/>
            <pc:sldMk cId="275043813" sldId="2076138264"/>
            <ac:spMk id="546" creationId="{A8F0D701-3857-4FCE-886F-170DBDBB082D}"/>
          </ac:spMkLst>
        </pc:spChg>
        <pc:spChg chg="mod">
          <ac:chgData name="Roger Halbheer" userId="a256a7e3-d8e1-4cbe-a365-586ae11378d1" providerId="ADAL" clId="{FC5DC06E-B9A1-4220-93B5-A1BD01C4D7F0}" dt="2022-02-17T10:52:20.423" v="72"/>
          <ac:spMkLst>
            <pc:docMk/>
            <pc:sldMk cId="275043813" sldId="2076138264"/>
            <ac:spMk id="547" creationId="{BDAFEA08-EB6A-4CA8-B54C-D7526E366C46}"/>
          </ac:spMkLst>
        </pc:spChg>
        <pc:spChg chg="mod">
          <ac:chgData name="Roger Halbheer" userId="a256a7e3-d8e1-4cbe-a365-586ae11378d1" providerId="ADAL" clId="{FC5DC06E-B9A1-4220-93B5-A1BD01C4D7F0}" dt="2022-02-17T10:52:20.423" v="72"/>
          <ac:spMkLst>
            <pc:docMk/>
            <pc:sldMk cId="275043813" sldId="2076138264"/>
            <ac:spMk id="548" creationId="{70171AC7-4F7C-4F19-BCBA-0B0DA26FEB3B}"/>
          </ac:spMkLst>
        </pc:spChg>
        <pc:spChg chg="add del mod">
          <ac:chgData name="Roger Halbheer" userId="a256a7e3-d8e1-4cbe-a365-586ae11378d1" providerId="ADAL" clId="{FC5DC06E-B9A1-4220-93B5-A1BD01C4D7F0}" dt="2022-02-17T10:52:25.927" v="73"/>
          <ac:spMkLst>
            <pc:docMk/>
            <pc:sldMk cId="275043813" sldId="2076138264"/>
            <ac:spMk id="549" creationId="{03CBBEAF-06E8-4E3B-915D-08CF465B47F7}"/>
          </ac:spMkLst>
        </pc:spChg>
        <pc:spChg chg="mod">
          <ac:chgData name="Roger Halbheer" userId="a256a7e3-d8e1-4cbe-a365-586ae11378d1" providerId="ADAL" clId="{FC5DC06E-B9A1-4220-93B5-A1BD01C4D7F0}" dt="2022-02-17T10:52:20.423" v="72"/>
          <ac:spMkLst>
            <pc:docMk/>
            <pc:sldMk cId="275043813" sldId="2076138264"/>
            <ac:spMk id="551" creationId="{4E315C14-CAA4-4E9A-B824-829D1C2EE1C1}"/>
          </ac:spMkLst>
        </pc:spChg>
        <pc:spChg chg="mod">
          <ac:chgData name="Roger Halbheer" userId="a256a7e3-d8e1-4cbe-a365-586ae11378d1" providerId="ADAL" clId="{FC5DC06E-B9A1-4220-93B5-A1BD01C4D7F0}" dt="2022-02-17T10:52:20.423" v="72"/>
          <ac:spMkLst>
            <pc:docMk/>
            <pc:sldMk cId="275043813" sldId="2076138264"/>
            <ac:spMk id="558" creationId="{4B175CE9-0CF8-4645-8617-CAF0162E6696}"/>
          </ac:spMkLst>
        </pc:spChg>
        <pc:spChg chg="mod">
          <ac:chgData name="Roger Halbheer" userId="a256a7e3-d8e1-4cbe-a365-586ae11378d1" providerId="ADAL" clId="{FC5DC06E-B9A1-4220-93B5-A1BD01C4D7F0}" dt="2022-02-17T10:52:20.423" v="72"/>
          <ac:spMkLst>
            <pc:docMk/>
            <pc:sldMk cId="275043813" sldId="2076138264"/>
            <ac:spMk id="559" creationId="{BF50515F-FD56-4765-B797-842E86091007}"/>
          </ac:spMkLst>
        </pc:spChg>
        <pc:spChg chg="mod">
          <ac:chgData name="Roger Halbheer" userId="a256a7e3-d8e1-4cbe-a365-586ae11378d1" providerId="ADAL" clId="{FC5DC06E-B9A1-4220-93B5-A1BD01C4D7F0}" dt="2022-02-17T10:52:20.423" v="72"/>
          <ac:spMkLst>
            <pc:docMk/>
            <pc:sldMk cId="275043813" sldId="2076138264"/>
            <ac:spMk id="565" creationId="{0168858B-124B-4E04-9A8C-1E1DBE4572D1}"/>
          </ac:spMkLst>
        </pc:spChg>
        <pc:spChg chg="mod">
          <ac:chgData name="Roger Halbheer" userId="a256a7e3-d8e1-4cbe-a365-586ae11378d1" providerId="ADAL" clId="{FC5DC06E-B9A1-4220-93B5-A1BD01C4D7F0}" dt="2022-02-17T10:52:20.423" v="72"/>
          <ac:spMkLst>
            <pc:docMk/>
            <pc:sldMk cId="275043813" sldId="2076138264"/>
            <ac:spMk id="566" creationId="{66F7022C-D21B-41FC-956A-833B3FE3853D}"/>
          </ac:spMkLst>
        </pc:spChg>
        <pc:spChg chg="mod">
          <ac:chgData name="Roger Halbheer" userId="a256a7e3-d8e1-4cbe-a365-586ae11378d1" providerId="ADAL" clId="{FC5DC06E-B9A1-4220-93B5-A1BD01C4D7F0}" dt="2022-02-17T10:52:20.423" v="72"/>
          <ac:spMkLst>
            <pc:docMk/>
            <pc:sldMk cId="275043813" sldId="2076138264"/>
            <ac:spMk id="567" creationId="{B1F49FC1-B289-46E6-B94C-E78B79A8038D}"/>
          </ac:spMkLst>
        </pc:spChg>
        <pc:spChg chg="mod">
          <ac:chgData name="Roger Halbheer" userId="a256a7e3-d8e1-4cbe-a365-586ae11378d1" providerId="ADAL" clId="{FC5DC06E-B9A1-4220-93B5-A1BD01C4D7F0}" dt="2022-02-17T10:52:20.423" v="72"/>
          <ac:spMkLst>
            <pc:docMk/>
            <pc:sldMk cId="275043813" sldId="2076138264"/>
            <ac:spMk id="575" creationId="{585B66C5-57A5-43CB-BAEF-1C1FF7F556B2}"/>
          </ac:spMkLst>
        </pc:spChg>
        <pc:spChg chg="mod">
          <ac:chgData name="Roger Halbheer" userId="a256a7e3-d8e1-4cbe-a365-586ae11378d1" providerId="ADAL" clId="{FC5DC06E-B9A1-4220-93B5-A1BD01C4D7F0}" dt="2022-02-17T10:52:20.423" v="72"/>
          <ac:spMkLst>
            <pc:docMk/>
            <pc:sldMk cId="275043813" sldId="2076138264"/>
            <ac:spMk id="576" creationId="{48BEEC0D-51F7-4422-A359-B1960B0065BC}"/>
          </ac:spMkLst>
        </pc:spChg>
        <pc:spChg chg="mod">
          <ac:chgData name="Roger Halbheer" userId="a256a7e3-d8e1-4cbe-a365-586ae11378d1" providerId="ADAL" clId="{FC5DC06E-B9A1-4220-93B5-A1BD01C4D7F0}" dt="2022-02-17T10:52:20.423" v="72"/>
          <ac:spMkLst>
            <pc:docMk/>
            <pc:sldMk cId="275043813" sldId="2076138264"/>
            <ac:spMk id="577" creationId="{7A7F77C0-C583-4B04-98E5-8E9C4B8AFD88}"/>
          </ac:spMkLst>
        </pc:spChg>
        <pc:spChg chg="mod">
          <ac:chgData name="Roger Halbheer" userId="a256a7e3-d8e1-4cbe-a365-586ae11378d1" providerId="ADAL" clId="{FC5DC06E-B9A1-4220-93B5-A1BD01C4D7F0}" dt="2022-02-17T10:52:20.423" v="72"/>
          <ac:spMkLst>
            <pc:docMk/>
            <pc:sldMk cId="275043813" sldId="2076138264"/>
            <ac:spMk id="578" creationId="{D9A722F0-FC83-40AA-956C-A89A4657B63F}"/>
          </ac:spMkLst>
        </pc:spChg>
        <pc:spChg chg="mod">
          <ac:chgData name="Roger Halbheer" userId="a256a7e3-d8e1-4cbe-a365-586ae11378d1" providerId="ADAL" clId="{FC5DC06E-B9A1-4220-93B5-A1BD01C4D7F0}" dt="2022-02-17T10:52:20.423" v="72"/>
          <ac:spMkLst>
            <pc:docMk/>
            <pc:sldMk cId="275043813" sldId="2076138264"/>
            <ac:spMk id="579" creationId="{D49A5ED1-3338-4FF9-A2C9-7D5FFA1B3B97}"/>
          </ac:spMkLst>
        </pc:spChg>
        <pc:spChg chg="mod">
          <ac:chgData name="Roger Halbheer" userId="a256a7e3-d8e1-4cbe-a365-586ae11378d1" providerId="ADAL" clId="{FC5DC06E-B9A1-4220-93B5-A1BD01C4D7F0}" dt="2022-02-17T10:52:20.423" v="72"/>
          <ac:spMkLst>
            <pc:docMk/>
            <pc:sldMk cId="275043813" sldId="2076138264"/>
            <ac:spMk id="581" creationId="{8E1FEE4E-AE56-4B64-A8B5-58232547F958}"/>
          </ac:spMkLst>
        </pc:spChg>
        <pc:spChg chg="mod">
          <ac:chgData name="Roger Halbheer" userId="a256a7e3-d8e1-4cbe-a365-586ae11378d1" providerId="ADAL" clId="{FC5DC06E-B9A1-4220-93B5-A1BD01C4D7F0}" dt="2022-02-17T10:52:20.423" v="72"/>
          <ac:spMkLst>
            <pc:docMk/>
            <pc:sldMk cId="275043813" sldId="2076138264"/>
            <ac:spMk id="582" creationId="{B6C19CD2-1B94-4917-94C3-340B031EA422}"/>
          </ac:spMkLst>
        </pc:spChg>
        <pc:spChg chg="mod">
          <ac:chgData name="Roger Halbheer" userId="a256a7e3-d8e1-4cbe-a365-586ae11378d1" providerId="ADAL" clId="{FC5DC06E-B9A1-4220-93B5-A1BD01C4D7F0}" dt="2022-02-17T10:52:20.423" v="72"/>
          <ac:spMkLst>
            <pc:docMk/>
            <pc:sldMk cId="275043813" sldId="2076138264"/>
            <ac:spMk id="583" creationId="{8ADDA31F-642A-449F-9336-0C62E0B3AD2B}"/>
          </ac:spMkLst>
        </pc:spChg>
        <pc:spChg chg="mod">
          <ac:chgData name="Roger Halbheer" userId="a256a7e3-d8e1-4cbe-a365-586ae11378d1" providerId="ADAL" clId="{FC5DC06E-B9A1-4220-93B5-A1BD01C4D7F0}" dt="2022-02-17T10:52:20.423" v="72"/>
          <ac:spMkLst>
            <pc:docMk/>
            <pc:sldMk cId="275043813" sldId="2076138264"/>
            <ac:spMk id="584" creationId="{C4824770-5EBC-40EB-81FA-687703DD1301}"/>
          </ac:spMkLst>
        </pc:spChg>
        <pc:spChg chg="mod">
          <ac:chgData name="Roger Halbheer" userId="a256a7e3-d8e1-4cbe-a365-586ae11378d1" providerId="ADAL" clId="{FC5DC06E-B9A1-4220-93B5-A1BD01C4D7F0}" dt="2022-02-17T10:52:20.423" v="72"/>
          <ac:spMkLst>
            <pc:docMk/>
            <pc:sldMk cId="275043813" sldId="2076138264"/>
            <ac:spMk id="585" creationId="{415A5602-D807-45F2-AE84-619D9DF4B720}"/>
          </ac:spMkLst>
        </pc:spChg>
        <pc:spChg chg="mod">
          <ac:chgData name="Roger Halbheer" userId="a256a7e3-d8e1-4cbe-a365-586ae11378d1" providerId="ADAL" clId="{FC5DC06E-B9A1-4220-93B5-A1BD01C4D7F0}" dt="2022-02-17T10:52:20.423" v="72"/>
          <ac:spMkLst>
            <pc:docMk/>
            <pc:sldMk cId="275043813" sldId="2076138264"/>
            <ac:spMk id="586" creationId="{5344DA95-7BF6-473B-BDBE-AE93753F0BB1}"/>
          </ac:spMkLst>
        </pc:spChg>
        <pc:spChg chg="mod">
          <ac:chgData name="Roger Halbheer" userId="a256a7e3-d8e1-4cbe-a365-586ae11378d1" providerId="ADAL" clId="{FC5DC06E-B9A1-4220-93B5-A1BD01C4D7F0}" dt="2022-02-17T10:52:20.423" v="72"/>
          <ac:spMkLst>
            <pc:docMk/>
            <pc:sldMk cId="275043813" sldId="2076138264"/>
            <ac:spMk id="587" creationId="{01A98B09-6A02-438D-91BE-3AF5D9ADA090}"/>
          </ac:spMkLst>
        </pc:spChg>
        <pc:spChg chg="mod">
          <ac:chgData name="Roger Halbheer" userId="a256a7e3-d8e1-4cbe-a365-586ae11378d1" providerId="ADAL" clId="{FC5DC06E-B9A1-4220-93B5-A1BD01C4D7F0}" dt="2022-02-17T10:52:20.423" v="72"/>
          <ac:spMkLst>
            <pc:docMk/>
            <pc:sldMk cId="275043813" sldId="2076138264"/>
            <ac:spMk id="589" creationId="{F56FBDC7-04D6-49B0-9EB5-0D802B0DC705}"/>
          </ac:spMkLst>
        </pc:spChg>
        <pc:spChg chg="mod">
          <ac:chgData name="Roger Halbheer" userId="a256a7e3-d8e1-4cbe-a365-586ae11378d1" providerId="ADAL" clId="{FC5DC06E-B9A1-4220-93B5-A1BD01C4D7F0}" dt="2022-02-17T10:52:20.423" v="72"/>
          <ac:spMkLst>
            <pc:docMk/>
            <pc:sldMk cId="275043813" sldId="2076138264"/>
            <ac:spMk id="590" creationId="{F9D7026A-D1F7-4334-B486-D889CD0C51D4}"/>
          </ac:spMkLst>
        </pc:spChg>
        <pc:spChg chg="mod">
          <ac:chgData name="Roger Halbheer" userId="a256a7e3-d8e1-4cbe-a365-586ae11378d1" providerId="ADAL" clId="{FC5DC06E-B9A1-4220-93B5-A1BD01C4D7F0}" dt="2022-02-17T10:52:20.423" v="72"/>
          <ac:spMkLst>
            <pc:docMk/>
            <pc:sldMk cId="275043813" sldId="2076138264"/>
            <ac:spMk id="591" creationId="{1CB3BDD9-3AAD-4EAD-9394-19FB70E9E335}"/>
          </ac:spMkLst>
        </pc:spChg>
        <pc:spChg chg="mod">
          <ac:chgData name="Roger Halbheer" userId="a256a7e3-d8e1-4cbe-a365-586ae11378d1" providerId="ADAL" clId="{FC5DC06E-B9A1-4220-93B5-A1BD01C4D7F0}" dt="2022-02-17T10:52:20.423" v="72"/>
          <ac:spMkLst>
            <pc:docMk/>
            <pc:sldMk cId="275043813" sldId="2076138264"/>
            <ac:spMk id="592" creationId="{11B960EE-9B5B-4ADD-9921-120A8488E85A}"/>
          </ac:spMkLst>
        </pc:spChg>
        <pc:spChg chg="mod">
          <ac:chgData name="Roger Halbheer" userId="a256a7e3-d8e1-4cbe-a365-586ae11378d1" providerId="ADAL" clId="{FC5DC06E-B9A1-4220-93B5-A1BD01C4D7F0}" dt="2022-02-17T10:52:20.423" v="72"/>
          <ac:spMkLst>
            <pc:docMk/>
            <pc:sldMk cId="275043813" sldId="2076138264"/>
            <ac:spMk id="593" creationId="{F96E4067-57E5-41B1-922F-EF3C5839061E}"/>
          </ac:spMkLst>
        </pc:spChg>
        <pc:spChg chg="mod">
          <ac:chgData name="Roger Halbheer" userId="a256a7e3-d8e1-4cbe-a365-586ae11378d1" providerId="ADAL" clId="{FC5DC06E-B9A1-4220-93B5-A1BD01C4D7F0}" dt="2022-02-17T10:52:20.423" v="72"/>
          <ac:spMkLst>
            <pc:docMk/>
            <pc:sldMk cId="275043813" sldId="2076138264"/>
            <ac:spMk id="594" creationId="{66E1FAC1-590B-4465-88CE-DDF85BC7BDC2}"/>
          </ac:spMkLst>
        </pc:spChg>
        <pc:spChg chg="mod">
          <ac:chgData name="Roger Halbheer" userId="a256a7e3-d8e1-4cbe-a365-586ae11378d1" providerId="ADAL" clId="{FC5DC06E-B9A1-4220-93B5-A1BD01C4D7F0}" dt="2022-02-17T10:52:20.423" v="72"/>
          <ac:spMkLst>
            <pc:docMk/>
            <pc:sldMk cId="275043813" sldId="2076138264"/>
            <ac:spMk id="595" creationId="{D02D4833-18DB-41C0-B9C0-5C546EA26501}"/>
          </ac:spMkLst>
        </pc:spChg>
        <pc:spChg chg="mod">
          <ac:chgData name="Roger Halbheer" userId="a256a7e3-d8e1-4cbe-a365-586ae11378d1" providerId="ADAL" clId="{FC5DC06E-B9A1-4220-93B5-A1BD01C4D7F0}" dt="2022-02-17T10:52:20.423" v="72"/>
          <ac:spMkLst>
            <pc:docMk/>
            <pc:sldMk cId="275043813" sldId="2076138264"/>
            <ac:spMk id="597" creationId="{5BAD264D-6B97-4D66-BE48-50C8797601B6}"/>
          </ac:spMkLst>
        </pc:spChg>
        <pc:spChg chg="mod">
          <ac:chgData name="Roger Halbheer" userId="a256a7e3-d8e1-4cbe-a365-586ae11378d1" providerId="ADAL" clId="{FC5DC06E-B9A1-4220-93B5-A1BD01C4D7F0}" dt="2022-02-17T10:52:20.423" v="72"/>
          <ac:spMkLst>
            <pc:docMk/>
            <pc:sldMk cId="275043813" sldId="2076138264"/>
            <ac:spMk id="598" creationId="{1B1E2556-F5EF-4EDF-810D-310A9DFBAD43}"/>
          </ac:spMkLst>
        </pc:spChg>
        <pc:spChg chg="mod">
          <ac:chgData name="Roger Halbheer" userId="a256a7e3-d8e1-4cbe-a365-586ae11378d1" providerId="ADAL" clId="{FC5DC06E-B9A1-4220-93B5-A1BD01C4D7F0}" dt="2022-02-17T10:52:20.423" v="72"/>
          <ac:spMkLst>
            <pc:docMk/>
            <pc:sldMk cId="275043813" sldId="2076138264"/>
            <ac:spMk id="599" creationId="{6E028AC5-DF67-4D3B-9915-24A7ECFC6515}"/>
          </ac:spMkLst>
        </pc:spChg>
        <pc:spChg chg="mod">
          <ac:chgData name="Roger Halbheer" userId="a256a7e3-d8e1-4cbe-a365-586ae11378d1" providerId="ADAL" clId="{FC5DC06E-B9A1-4220-93B5-A1BD01C4D7F0}" dt="2022-02-17T10:52:20.423" v="72"/>
          <ac:spMkLst>
            <pc:docMk/>
            <pc:sldMk cId="275043813" sldId="2076138264"/>
            <ac:spMk id="630" creationId="{F6BE7439-CD35-41F5-B60B-3EC1194B5D69}"/>
          </ac:spMkLst>
        </pc:spChg>
        <pc:spChg chg="mod">
          <ac:chgData name="Roger Halbheer" userId="a256a7e3-d8e1-4cbe-a365-586ae11378d1" providerId="ADAL" clId="{FC5DC06E-B9A1-4220-93B5-A1BD01C4D7F0}" dt="2022-02-17T10:52:20.423" v="72"/>
          <ac:spMkLst>
            <pc:docMk/>
            <pc:sldMk cId="275043813" sldId="2076138264"/>
            <ac:spMk id="631" creationId="{90C96930-5959-4651-9A2E-BDFA8C93AAFF}"/>
          </ac:spMkLst>
        </pc:spChg>
        <pc:spChg chg="mod">
          <ac:chgData name="Roger Halbheer" userId="a256a7e3-d8e1-4cbe-a365-586ae11378d1" providerId="ADAL" clId="{FC5DC06E-B9A1-4220-93B5-A1BD01C4D7F0}" dt="2022-02-17T10:52:20.423" v="72"/>
          <ac:spMkLst>
            <pc:docMk/>
            <pc:sldMk cId="275043813" sldId="2076138264"/>
            <ac:spMk id="633" creationId="{6E11D419-5E24-4442-AE4A-B8D9AF25BF0E}"/>
          </ac:spMkLst>
        </pc:spChg>
        <pc:spChg chg="mod">
          <ac:chgData name="Roger Halbheer" userId="a256a7e3-d8e1-4cbe-a365-586ae11378d1" providerId="ADAL" clId="{FC5DC06E-B9A1-4220-93B5-A1BD01C4D7F0}" dt="2022-02-17T10:52:20.423" v="72"/>
          <ac:spMkLst>
            <pc:docMk/>
            <pc:sldMk cId="275043813" sldId="2076138264"/>
            <ac:spMk id="634" creationId="{7021BC61-44DC-4E29-AD92-FB7B70A23259}"/>
          </ac:spMkLst>
        </pc:spChg>
        <pc:spChg chg="mod">
          <ac:chgData name="Roger Halbheer" userId="a256a7e3-d8e1-4cbe-a365-586ae11378d1" providerId="ADAL" clId="{FC5DC06E-B9A1-4220-93B5-A1BD01C4D7F0}" dt="2022-02-17T10:52:20.423" v="72"/>
          <ac:spMkLst>
            <pc:docMk/>
            <pc:sldMk cId="275043813" sldId="2076138264"/>
            <ac:spMk id="635" creationId="{C8BA25C8-6B1B-41D4-A427-429A45E106D5}"/>
          </ac:spMkLst>
        </pc:spChg>
        <pc:spChg chg="mod">
          <ac:chgData name="Roger Halbheer" userId="a256a7e3-d8e1-4cbe-a365-586ae11378d1" providerId="ADAL" clId="{FC5DC06E-B9A1-4220-93B5-A1BD01C4D7F0}" dt="2022-02-17T10:52:20.423" v="72"/>
          <ac:spMkLst>
            <pc:docMk/>
            <pc:sldMk cId="275043813" sldId="2076138264"/>
            <ac:spMk id="637" creationId="{EB37EEC7-B261-4C25-805E-8CB9A6FCE061}"/>
          </ac:spMkLst>
        </pc:spChg>
        <pc:spChg chg="mod">
          <ac:chgData name="Roger Halbheer" userId="a256a7e3-d8e1-4cbe-a365-586ae11378d1" providerId="ADAL" clId="{FC5DC06E-B9A1-4220-93B5-A1BD01C4D7F0}" dt="2022-02-17T10:52:20.423" v="72"/>
          <ac:spMkLst>
            <pc:docMk/>
            <pc:sldMk cId="275043813" sldId="2076138264"/>
            <ac:spMk id="638" creationId="{0121871A-219B-48A5-A3D9-9CA1993504B6}"/>
          </ac:spMkLst>
        </pc:spChg>
        <pc:spChg chg="mod">
          <ac:chgData name="Roger Halbheer" userId="a256a7e3-d8e1-4cbe-a365-586ae11378d1" providerId="ADAL" clId="{FC5DC06E-B9A1-4220-93B5-A1BD01C4D7F0}" dt="2022-02-17T10:52:20.423" v="72"/>
          <ac:spMkLst>
            <pc:docMk/>
            <pc:sldMk cId="275043813" sldId="2076138264"/>
            <ac:spMk id="639" creationId="{389F7979-0E83-44E4-9E3E-33E878B9E515}"/>
          </ac:spMkLst>
        </pc:spChg>
        <pc:spChg chg="mod">
          <ac:chgData name="Roger Halbheer" userId="a256a7e3-d8e1-4cbe-a365-586ae11378d1" providerId="ADAL" clId="{FC5DC06E-B9A1-4220-93B5-A1BD01C4D7F0}" dt="2022-02-17T10:52:20.423" v="72"/>
          <ac:spMkLst>
            <pc:docMk/>
            <pc:sldMk cId="275043813" sldId="2076138264"/>
            <ac:spMk id="647" creationId="{D5F98F3C-9A94-4A33-87BA-58407E2A6C0C}"/>
          </ac:spMkLst>
        </pc:spChg>
        <pc:spChg chg="mod">
          <ac:chgData name="Roger Halbheer" userId="a256a7e3-d8e1-4cbe-a365-586ae11378d1" providerId="ADAL" clId="{FC5DC06E-B9A1-4220-93B5-A1BD01C4D7F0}" dt="2022-02-17T10:52:20.423" v="72"/>
          <ac:spMkLst>
            <pc:docMk/>
            <pc:sldMk cId="275043813" sldId="2076138264"/>
            <ac:spMk id="648" creationId="{960149EE-75AF-4532-99AC-4C2E9B903006}"/>
          </ac:spMkLst>
        </pc:spChg>
        <pc:spChg chg="mod">
          <ac:chgData name="Roger Halbheer" userId="a256a7e3-d8e1-4cbe-a365-586ae11378d1" providerId="ADAL" clId="{FC5DC06E-B9A1-4220-93B5-A1BD01C4D7F0}" dt="2022-02-17T10:52:20.423" v="72"/>
          <ac:spMkLst>
            <pc:docMk/>
            <pc:sldMk cId="275043813" sldId="2076138264"/>
            <ac:spMk id="649" creationId="{6267720C-4DF3-443D-A9B2-3C0E1C91F61D}"/>
          </ac:spMkLst>
        </pc:spChg>
        <pc:spChg chg="mod">
          <ac:chgData name="Roger Halbheer" userId="a256a7e3-d8e1-4cbe-a365-586ae11378d1" providerId="ADAL" clId="{FC5DC06E-B9A1-4220-93B5-A1BD01C4D7F0}" dt="2022-02-17T10:52:20.423" v="72"/>
          <ac:spMkLst>
            <pc:docMk/>
            <pc:sldMk cId="275043813" sldId="2076138264"/>
            <ac:spMk id="651" creationId="{85D7A567-1D0F-4501-911B-48554B177771}"/>
          </ac:spMkLst>
        </pc:spChg>
        <pc:spChg chg="mod">
          <ac:chgData name="Roger Halbheer" userId="a256a7e3-d8e1-4cbe-a365-586ae11378d1" providerId="ADAL" clId="{FC5DC06E-B9A1-4220-93B5-A1BD01C4D7F0}" dt="2022-02-17T10:52:20.423" v="72"/>
          <ac:spMkLst>
            <pc:docMk/>
            <pc:sldMk cId="275043813" sldId="2076138264"/>
            <ac:spMk id="654" creationId="{C0A52BF3-A6DF-48B5-AE7A-DA653C143447}"/>
          </ac:spMkLst>
        </pc:spChg>
        <pc:spChg chg="mod">
          <ac:chgData name="Roger Halbheer" userId="a256a7e3-d8e1-4cbe-a365-586ae11378d1" providerId="ADAL" clId="{FC5DC06E-B9A1-4220-93B5-A1BD01C4D7F0}" dt="2022-02-17T10:52:20.423" v="72"/>
          <ac:spMkLst>
            <pc:docMk/>
            <pc:sldMk cId="275043813" sldId="2076138264"/>
            <ac:spMk id="657" creationId="{97CF3619-DC44-4A92-A1B6-5CCD38F5A649}"/>
          </ac:spMkLst>
        </pc:spChg>
        <pc:spChg chg="mod">
          <ac:chgData name="Roger Halbheer" userId="a256a7e3-d8e1-4cbe-a365-586ae11378d1" providerId="ADAL" clId="{FC5DC06E-B9A1-4220-93B5-A1BD01C4D7F0}" dt="2022-02-17T10:52:20.423" v="72"/>
          <ac:spMkLst>
            <pc:docMk/>
            <pc:sldMk cId="275043813" sldId="2076138264"/>
            <ac:spMk id="658" creationId="{11D01D51-A402-4EF2-94DA-E4FF9801AC49}"/>
          </ac:spMkLst>
        </pc:spChg>
        <pc:spChg chg="mod">
          <ac:chgData name="Roger Halbheer" userId="a256a7e3-d8e1-4cbe-a365-586ae11378d1" providerId="ADAL" clId="{FC5DC06E-B9A1-4220-93B5-A1BD01C4D7F0}" dt="2022-02-17T10:52:20.423" v="72"/>
          <ac:spMkLst>
            <pc:docMk/>
            <pc:sldMk cId="275043813" sldId="2076138264"/>
            <ac:spMk id="659" creationId="{28FD43A1-320E-4203-A0EB-B8D6D769D1F7}"/>
          </ac:spMkLst>
        </pc:spChg>
        <pc:spChg chg="mod">
          <ac:chgData name="Roger Halbheer" userId="a256a7e3-d8e1-4cbe-a365-586ae11378d1" providerId="ADAL" clId="{FC5DC06E-B9A1-4220-93B5-A1BD01C4D7F0}" dt="2022-02-17T10:52:20.423" v="72"/>
          <ac:spMkLst>
            <pc:docMk/>
            <pc:sldMk cId="275043813" sldId="2076138264"/>
            <ac:spMk id="660" creationId="{1D0A96CC-6B94-45D4-8695-B30CFAD63CAA}"/>
          </ac:spMkLst>
        </pc:spChg>
        <pc:spChg chg="mod">
          <ac:chgData name="Roger Halbheer" userId="a256a7e3-d8e1-4cbe-a365-586ae11378d1" providerId="ADAL" clId="{FC5DC06E-B9A1-4220-93B5-A1BD01C4D7F0}" dt="2022-02-17T10:52:20.423" v="72"/>
          <ac:spMkLst>
            <pc:docMk/>
            <pc:sldMk cId="275043813" sldId="2076138264"/>
            <ac:spMk id="661" creationId="{8D9752FD-E21E-49E1-A7C8-2C19CC1794D8}"/>
          </ac:spMkLst>
        </pc:spChg>
        <pc:spChg chg="mod">
          <ac:chgData name="Roger Halbheer" userId="a256a7e3-d8e1-4cbe-a365-586ae11378d1" providerId="ADAL" clId="{FC5DC06E-B9A1-4220-93B5-A1BD01C4D7F0}" dt="2022-02-17T10:52:20.423" v="72"/>
          <ac:spMkLst>
            <pc:docMk/>
            <pc:sldMk cId="275043813" sldId="2076138264"/>
            <ac:spMk id="662" creationId="{5A3FE359-0573-4828-87DE-50C17E4AD3AC}"/>
          </ac:spMkLst>
        </pc:spChg>
        <pc:spChg chg="mod">
          <ac:chgData name="Roger Halbheer" userId="a256a7e3-d8e1-4cbe-a365-586ae11378d1" providerId="ADAL" clId="{FC5DC06E-B9A1-4220-93B5-A1BD01C4D7F0}" dt="2022-02-17T10:52:20.423" v="72"/>
          <ac:spMkLst>
            <pc:docMk/>
            <pc:sldMk cId="275043813" sldId="2076138264"/>
            <ac:spMk id="663" creationId="{B981099D-FBEF-4803-8944-FB1253311BFA}"/>
          </ac:spMkLst>
        </pc:spChg>
        <pc:spChg chg="mod">
          <ac:chgData name="Roger Halbheer" userId="a256a7e3-d8e1-4cbe-a365-586ae11378d1" providerId="ADAL" clId="{FC5DC06E-B9A1-4220-93B5-A1BD01C4D7F0}" dt="2022-02-17T10:52:20.423" v="72"/>
          <ac:spMkLst>
            <pc:docMk/>
            <pc:sldMk cId="275043813" sldId="2076138264"/>
            <ac:spMk id="664" creationId="{F02D9F00-1FE2-4A40-93A6-9BE193F0A59D}"/>
          </ac:spMkLst>
        </pc:spChg>
        <pc:spChg chg="mod">
          <ac:chgData name="Roger Halbheer" userId="a256a7e3-d8e1-4cbe-a365-586ae11378d1" providerId="ADAL" clId="{FC5DC06E-B9A1-4220-93B5-A1BD01C4D7F0}" dt="2022-02-17T10:52:20.423" v="72"/>
          <ac:spMkLst>
            <pc:docMk/>
            <pc:sldMk cId="275043813" sldId="2076138264"/>
            <ac:spMk id="665" creationId="{3F14E809-1A75-4F68-B0B0-8BE170995523}"/>
          </ac:spMkLst>
        </pc:spChg>
        <pc:spChg chg="mod">
          <ac:chgData name="Roger Halbheer" userId="a256a7e3-d8e1-4cbe-a365-586ae11378d1" providerId="ADAL" clId="{FC5DC06E-B9A1-4220-93B5-A1BD01C4D7F0}" dt="2022-02-17T10:52:20.423" v="72"/>
          <ac:spMkLst>
            <pc:docMk/>
            <pc:sldMk cId="275043813" sldId="2076138264"/>
            <ac:spMk id="666" creationId="{E8D557C1-C295-4A25-AA24-BCD111D422BB}"/>
          </ac:spMkLst>
        </pc:spChg>
        <pc:spChg chg="mod">
          <ac:chgData name="Roger Halbheer" userId="a256a7e3-d8e1-4cbe-a365-586ae11378d1" providerId="ADAL" clId="{FC5DC06E-B9A1-4220-93B5-A1BD01C4D7F0}" dt="2022-02-17T10:52:20.423" v="72"/>
          <ac:spMkLst>
            <pc:docMk/>
            <pc:sldMk cId="275043813" sldId="2076138264"/>
            <ac:spMk id="667" creationId="{EBEE2F40-75E3-42E8-A74A-82C377BAB971}"/>
          </ac:spMkLst>
        </pc:spChg>
        <pc:spChg chg="mod">
          <ac:chgData name="Roger Halbheer" userId="a256a7e3-d8e1-4cbe-a365-586ae11378d1" providerId="ADAL" clId="{FC5DC06E-B9A1-4220-93B5-A1BD01C4D7F0}" dt="2022-02-17T10:52:20.423" v="72"/>
          <ac:spMkLst>
            <pc:docMk/>
            <pc:sldMk cId="275043813" sldId="2076138264"/>
            <ac:spMk id="668" creationId="{A11D62F3-76AE-4FE3-B2BA-98413F58BCC4}"/>
          </ac:spMkLst>
        </pc:spChg>
        <pc:spChg chg="mod">
          <ac:chgData name="Roger Halbheer" userId="a256a7e3-d8e1-4cbe-a365-586ae11378d1" providerId="ADAL" clId="{FC5DC06E-B9A1-4220-93B5-A1BD01C4D7F0}" dt="2022-02-17T10:52:20.423" v="72"/>
          <ac:spMkLst>
            <pc:docMk/>
            <pc:sldMk cId="275043813" sldId="2076138264"/>
            <ac:spMk id="669" creationId="{CF66D7BA-5D20-4583-A1A8-38E6B0CF2B31}"/>
          </ac:spMkLst>
        </pc:spChg>
        <pc:spChg chg="mod">
          <ac:chgData name="Roger Halbheer" userId="a256a7e3-d8e1-4cbe-a365-586ae11378d1" providerId="ADAL" clId="{FC5DC06E-B9A1-4220-93B5-A1BD01C4D7F0}" dt="2022-02-17T10:52:20.423" v="72"/>
          <ac:spMkLst>
            <pc:docMk/>
            <pc:sldMk cId="275043813" sldId="2076138264"/>
            <ac:spMk id="671" creationId="{176569BA-FF0A-4BB0-8985-DA44ED953883}"/>
          </ac:spMkLst>
        </pc:spChg>
        <pc:spChg chg="mod">
          <ac:chgData name="Roger Halbheer" userId="a256a7e3-d8e1-4cbe-a365-586ae11378d1" providerId="ADAL" clId="{FC5DC06E-B9A1-4220-93B5-A1BD01C4D7F0}" dt="2022-02-17T10:52:20.423" v="72"/>
          <ac:spMkLst>
            <pc:docMk/>
            <pc:sldMk cId="275043813" sldId="2076138264"/>
            <ac:spMk id="682" creationId="{259EEBDE-7DF9-46C2-9C58-F1A6C3149C36}"/>
          </ac:spMkLst>
        </pc:spChg>
        <pc:spChg chg="mod">
          <ac:chgData name="Roger Halbheer" userId="a256a7e3-d8e1-4cbe-a365-586ae11378d1" providerId="ADAL" clId="{FC5DC06E-B9A1-4220-93B5-A1BD01C4D7F0}" dt="2022-02-17T10:52:20.423" v="72"/>
          <ac:spMkLst>
            <pc:docMk/>
            <pc:sldMk cId="275043813" sldId="2076138264"/>
            <ac:spMk id="685" creationId="{FE603FF8-0632-418C-AA96-19EFD58363EE}"/>
          </ac:spMkLst>
        </pc:spChg>
        <pc:spChg chg="mod">
          <ac:chgData name="Roger Halbheer" userId="a256a7e3-d8e1-4cbe-a365-586ae11378d1" providerId="ADAL" clId="{FC5DC06E-B9A1-4220-93B5-A1BD01C4D7F0}" dt="2022-02-17T10:52:20.423" v="72"/>
          <ac:spMkLst>
            <pc:docMk/>
            <pc:sldMk cId="275043813" sldId="2076138264"/>
            <ac:spMk id="686" creationId="{330BE9BF-8C0B-4A18-A474-283A08667ED4}"/>
          </ac:spMkLst>
        </pc:spChg>
        <pc:spChg chg="mod">
          <ac:chgData name="Roger Halbheer" userId="a256a7e3-d8e1-4cbe-a365-586ae11378d1" providerId="ADAL" clId="{FC5DC06E-B9A1-4220-93B5-A1BD01C4D7F0}" dt="2022-02-17T10:52:20.423" v="72"/>
          <ac:spMkLst>
            <pc:docMk/>
            <pc:sldMk cId="275043813" sldId="2076138264"/>
            <ac:spMk id="687" creationId="{AB2F9EC5-8491-4479-BE22-021D215E6EC1}"/>
          </ac:spMkLst>
        </pc:spChg>
        <pc:spChg chg="mod">
          <ac:chgData name="Roger Halbheer" userId="a256a7e3-d8e1-4cbe-a365-586ae11378d1" providerId="ADAL" clId="{FC5DC06E-B9A1-4220-93B5-A1BD01C4D7F0}" dt="2022-02-17T10:52:20.423" v="72"/>
          <ac:spMkLst>
            <pc:docMk/>
            <pc:sldMk cId="275043813" sldId="2076138264"/>
            <ac:spMk id="689" creationId="{83100205-A353-47E3-BE9D-A49ED7ED4D21}"/>
          </ac:spMkLst>
        </pc:spChg>
        <pc:spChg chg="mod">
          <ac:chgData name="Roger Halbheer" userId="a256a7e3-d8e1-4cbe-a365-586ae11378d1" providerId="ADAL" clId="{FC5DC06E-B9A1-4220-93B5-A1BD01C4D7F0}" dt="2022-02-17T10:52:20.423" v="72"/>
          <ac:spMkLst>
            <pc:docMk/>
            <pc:sldMk cId="275043813" sldId="2076138264"/>
            <ac:spMk id="691" creationId="{00C7D64C-7816-452B-8E01-02EEB1B42CF9}"/>
          </ac:spMkLst>
        </pc:spChg>
        <pc:spChg chg="mod">
          <ac:chgData name="Roger Halbheer" userId="a256a7e3-d8e1-4cbe-a365-586ae11378d1" providerId="ADAL" clId="{FC5DC06E-B9A1-4220-93B5-A1BD01C4D7F0}" dt="2022-02-17T10:52:20.423" v="72"/>
          <ac:spMkLst>
            <pc:docMk/>
            <pc:sldMk cId="275043813" sldId="2076138264"/>
            <ac:spMk id="699" creationId="{CD89510E-3547-4306-8556-1E85C168FE9D}"/>
          </ac:spMkLst>
        </pc:spChg>
        <pc:spChg chg="mod">
          <ac:chgData name="Roger Halbheer" userId="a256a7e3-d8e1-4cbe-a365-586ae11378d1" providerId="ADAL" clId="{FC5DC06E-B9A1-4220-93B5-A1BD01C4D7F0}" dt="2022-02-17T10:52:20.423" v="72"/>
          <ac:spMkLst>
            <pc:docMk/>
            <pc:sldMk cId="275043813" sldId="2076138264"/>
            <ac:spMk id="706" creationId="{FAFEE775-4ED2-45CB-BF59-FD9C43FB468B}"/>
          </ac:spMkLst>
        </pc:spChg>
        <pc:spChg chg="mod">
          <ac:chgData name="Roger Halbheer" userId="a256a7e3-d8e1-4cbe-a365-586ae11378d1" providerId="ADAL" clId="{FC5DC06E-B9A1-4220-93B5-A1BD01C4D7F0}" dt="2022-02-17T10:52:20.423" v="72"/>
          <ac:spMkLst>
            <pc:docMk/>
            <pc:sldMk cId="275043813" sldId="2076138264"/>
            <ac:spMk id="707" creationId="{5D893474-A7E0-4255-B491-D2FF9D647BA7}"/>
          </ac:spMkLst>
        </pc:spChg>
        <pc:spChg chg="mod">
          <ac:chgData name="Roger Halbheer" userId="a256a7e3-d8e1-4cbe-a365-586ae11378d1" providerId="ADAL" clId="{FC5DC06E-B9A1-4220-93B5-A1BD01C4D7F0}" dt="2022-02-17T10:52:20.423" v="72"/>
          <ac:spMkLst>
            <pc:docMk/>
            <pc:sldMk cId="275043813" sldId="2076138264"/>
            <ac:spMk id="708" creationId="{FDE4C172-D52D-4BDE-9B91-C3D563741371}"/>
          </ac:spMkLst>
        </pc:spChg>
        <pc:spChg chg="mod">
          <ac:chgData name="Roger Halbheer" userId="a256a7e3-d8e1-4cbe-a365-586ae11378d1" providerId="ADAL" clId="{FC5DC06E-B9A1-4220-93B5-A1BD01C4D7F0}" dt="2022-02-17T10:52:20.423" v="72"/>
          <ac:spMkLst>
            <pc:docMk/>
            <pc:sldMk cId="275043813" sldId="2076138264"/>
            <ac:spMk id="710" creationId="{342EBE0D-0B69-48A6-AB5B-7F91FFC11C06}"/>
          </ac:spMkLst>
        </pc:spChg>
        <pc:spChg chg="mod">
          <ac:chgData name="Roger Halbheer" userId="a256a7e3-d8e1-4cbe-a365-586ae11378d1" providerId="ADAL" clId="{FC5DC06E-B9A1-4220-93B5-A1BD01C4D7F0}" dt="2022-02-17T10:52:20.423" v="72"/>
          <ac:spMkLst>
            <pc:docMk/>
            <pc:sldMk cId="275043813" sldId="2076138264"/>
            <ac:spMk id="712" creationId="{0F2F6233-BA2C-4D9D-A378-3126CFDB7C93}"/>
          </ac:spMkLst>
        </pc:spChg>
        <pc:spChg chg="mod">
          <ac:chgData name="Roger Halbheer" userId="a256a7e3-d8e1-4cbe-a365-586ae11378d1" providerId="ADAL" clId="{FC5DC06E-B9A1-4220-93B5-A1BD01C4D7F0}" dt="2022-02-17T10:52:20.423" v="72"/>
          <ac:spMkLst>
            <pc:docMk/>
            <pc:sldMk cId="275043813" sldId="2076138264"/>
            <ac:spMk id="713" creationId="{D6A85E3B-E6F5-4750-867A-074F393D9793}"/>
          </ac:spMkLst>
        </pc:spChg>
        <pc:spChg chg="mod">
          <ac:chgData name="Roger Halbheer" userId="a256a7e3-d8e1-4cbe-a365-586ae11378d1" providerId="ADAL" clId="{FC5DC06E-B9A1-4220-93B5-A1BD01C4D7F0}" dt="2022-02-17T10:52:20.423" v="72"/>
          <ac:spMkLst>
            <pc:docMk/>
            <pc:sldMk cId="275043813" sldId="2076138264"/>
            <ac:spMk id="719" creationId="{03F6360C-EFD3-4A01-B5C4-04EB6FB9B642}"/>
          </ac:spMkLst>
        </pc:spChg>
        <pc:spChg chg="mod">
          <ac:chgData name="Roger Halbheer" userId="a256a7e3-d8e1-4cbe-a365-586ae11378d1" providerId="ADAL" clId="{FC5DC06E-B9A1-4220-93B5-A1BD01C4D7F0}" dt="2022-02-17T10:52:20.423" v="72"/>
          <ac:spMkLst>
            <pc:docMk/>
            <pc:sldMk cId="275043813" sldId="2076138264"/>
            <ac:spMk id="720" creationId="{2971B5EF-1469-409A-8CF9-6D807FAE8CD0}"/>
          </ac:spMkLst>
        </pc:spChg>
        <pc:spChg chg="mod">
          <ac:chgData name="Roger Halbheer" userId="a256a7e3-d8e1-4cbe-a365-586ae11378d1" providerId="ADAL" clId="{FC5DC06E-B9A1-4220-93B5-A1BD01C4D7F0}" dt="2022-02-17T10:52:20.423" v="72"/>
          <ac:spMkLst>
            <pc:docMk/>
            <pc:sldMk cId="275043813" sldId="2076138264"/>
            <ac:spMk id="722" creationId="{B07D3CCE-EB9A-4EF2-9EF4-CC9C0A390A53}"/>
          </ac:spMkLst>
        </pc:spChg>
        <pc:spChg chg="mod">
          <ac:chgData name="Roger Halbheer" userId="a256a7e3-d8e1-4cbe-a365-586ae11378d1" providerId="ADAL" clId="{FC5DC06E-B9A1-4220-93B5-A1BD01C4D7F0}" dt="2022-02-17T10:52:20.423" v="72"/>
          <ac:spMkLst>
            <pc:docMk/>
            <pc:sldMk cId="275043813" sldId="2076138264"/>
            <ac:spMk id="723" creationId="{E0361363-51CB-49AF-B768-4E419118F273}"/>
          </ac:spMkLst>
        </pc:spChg>
        <pc:spChg chg="mod">
          <ac:chgData name="Roger Halbheer" userId="a256a7e3-d8e1-4cbe-a365-586ae11378d1" providerId="ADAL" clId="{FC5DC06E-B9A1-4220-93B5-A1BD01C4D7F0}" dt="2022-02-17T10:52:20.423" v="72"/>
          <ac:spMkLst>
            <pc:docMk/>
            <pc:sldMk cId="275043813" sldId="2076138264"/>
            <ac:spMk id="724" creationId="{2CFFF577-F13D-45B7-AE35-6B83BD513482}"/>
          </ac:spMkLst>
        </pc:spChg>
        <pc:spChg chg="mod">
          <ac:chgData name="Roger Halbheer" userId="a256a7e3-d8e1-4cbe-a365-586ae11378d1" providerId="ADAL" clId="{FC5DC06E-B9A1-4220-93B5-A1BD01C4D7F0}" dt="2022-02-17T10:52:20.423" v="72"/>
          <ac:spMkLst>
            <pc:docMk/>
            <pc:sldMk cId="275043813" sldId="2076138264"/>
            <ac:spMk id="730" creationId="{62DFF487-384D-4347-8420-84F104348461}"/>
          </ac:spMkLst>
        </pc:spChg>
        <pc:spChg chg="mod">
          <ac:chgData name="Roger Halbheer" userId="a256a7e3-d8e1-4cbe-a365-586ae11378d1" providerId="ADAL" clId="{FC5DC06E-B9A1-4220-93B5-A1BD01C4D7F0}" dt="2022-02-17T10:52:20.423" v="72"/>
          <ac:spMkLst>
            <pc:docMk/>
            <pc:sldMk cId="275043813" sldId="2076138264"/>
            <ac:spMk id="732" creationId="{6FCE0313-DDE1-48D3-A454-9272054871E4}"/>
          </ac:spMkLst>
        </pc:spChg>
        <pc:spChg chg="mod">
          <ac:chgData name="Roger Halbheer" userId="a256a7e3-d8e1-4cbe-a365-586ae11378d1" providerId="ADAL" clId="{FC5DC06E-B9A1-4220-93B5-A1BD01C4D7F0}" dt="2022-02-17T10:52:20.423" v="72"/>
          <ac:spMkLst>
            <pc:docMk/>
            <pc:sldMk cId="275043813" sldId="2076138264"/>
            <ac:spMk id="733" creationId="{981FF798-BC52-4B82-8EB8-8379C477A24C}"/>
          </ac:spMkLst>
        </pc:spChg>
        <pc:spChg chg="mod">
          <ac:chgData name="Roger Halbheer" userId="a256a7e3-d8e1-4cbe-a365-586ae11378d1" providerId="ADAL" clId="{FC5DC06E-B9A1-4220-93B5-A1BD01C4D7F0}" dt="2022-02-17T10:52:20.423" v="72"/>
          <ac:spMkLst>
            <pc:docMk/>
            <pc:sldMk cId="275043813" sldId="2076138264"/>
            <ac:spMk id="734" creationId="{29656522-E22D-433A-9CC7-451117D29078}"/>
          </ac:spMkLst>
        </pc:spChg>
        <pc:spChg chg="mod">
          <ac:chgData name="Roger Halbheer" userId="a256a7e3-d8e1-4cbe-a365-586ae11378d1" providerId="ADAL" clId="{FC5DC06E-B9A1-4220-93B5-A1BD01C4D7F0}" dt="2022-02-17T10:52:20.423" v="72"/>
          <ac:spMkLst>
            <pc:docMk/>
            <pc:sldMk cId="275043813" sldId="2076138264"/>
            <ac:spMk id="737" creationId="{15050FDD-BF93-4EE5-ACFD-11CA323AD147}"/>
          </ac:spMkLst>
        </pc:spChg>
        <pc:spChg chg="mod">
          <ac:chgData name="Roger Halbheer" userId="a256a7e3-d8e1-4cbe-a365-586ae11378d1" providerId="ADAL" clId="{FC5DC06E-B9A1-4220-93B5-A1BD01C4D7F0}" dt="2022-02-17T10:52:20.423" v="72"/>
          <ac:spMkLst>
            <pc:docMk/>
            <pc:sldMk cId="275043813" sldId="2076138264"/>
            <ac:spMk id="740" creationId="{E49A9EC0-6750-4847-912F-77DA8E2D938E}"/>
          </ac:spMkLst>
        </pc:spChg>
        <pc:spChg chg="mod">
          <ac:chgData name="Roger Halbheer" userId="a256a7e3-d8e1-4cbe-a365-586ae11378d1" providerId="ADAL" clId="{FC5DC06E-B9A1-4220-93B5-A1BD01C4D7F0}" dt="2022-02-17T10:52:20.423" v="72"/>
          <ac:spMkLst>
            <pc:docMk/>
            <pc:sldMk cId="275043813" sldId="2076138264"/>
            <ac:spMk id="744" creationId="{CBC89AD7-22B3-4BA0-B3D8-86457289889E}"/>
          </ac:spMkLst>
        </pc:spChg>
        <pc:spChg chg="mod">
          <ac:chgData name="Roger Halbheer" userId="a256a7e3-d8e1-4cbe-a365-586ae11378d1" providerId="ADAL" clId="{FC5DC06E-B9A1-4220-93B5-A1BD01C4D7F0}" dt="2022-02-17T10:52:20.423" v="72"/>
          <ac:spMkLst>
            <pc:docMk/>
            <pc:sldMk cId="275043813" sldId="2076138264"/>
            <ac:spMk id="746" creationId="{7C7B97E8-1B2F-46B5-B9AD-33AF3D17F6D5}"/>
          </ac:spMkLst>
        </pc:spChg>
        <pc:spChg chg="mod">
          <ac:chgData name="Roger Halbheer" userId="a256a7e3-d8e1-4cbe-a365-586ae11378d1" providerId="ADAL" clId="{FC5DC06E-B9A1-4220-93B5-A1BD01C4D7F0}" dt="2022-02-17T10:52:20.423" v="72"/>
          <ac:spMkLst>
            <pc:docMk/>
            <pc:sldMk cId="275043813" sldId="2076138264"/>
            <ac:spMk id="748" creationId="{47901877-DE6D-45A0-84F8-FAAC0CF419D3}"/>
          </ac:spMkLst>
        </pc:spChg>
        <pc:spChg chg="mod">
          <ac:chgData name="Roger Halbheer" userId="a256a7e3-d8e1-4cbe-a365-586ae11378d1" providerId="ADAL" clId="{FC5DC06E-B9A1-4220-93B5-A1BD01C4D7F0}" dt="2022-02-17T10:52:20.423" v="72"/>
          <ac:spMkLst>
            <pc:docMk/>
            <pc:sldMk cId="275043813" sldId="2076138264"/>
            <ac:spMk id="750" creationId="{DE0FADBD-188F-4105-B932-EE5506F57048}"/>
          </ac:spMkLst>
        </pc:spChg>
        <pc:spChg chg="mod">
          <ac:chgData name="Roger Halbheer" userId="a256a7e3-d8e1-4cbe-a365-586ae11378d1" providerId="ADAL" clId="{FC5DC06E-B9A1-4220-93B5-A1BD01C4D7F0}" dt="2022-02-17T10:52:20.423" v="72"/>
          <ac:spMkLst>
            <pc:docMk/>
            <pc:sldMk cId="275043813" sldId="2076138264"/>
            <ac:spMk id="752" creationId="{ABE4AFBC-A0FF-4EF2-9661-D8A47679D435}"/>
          </ac:spMkLst>
        </pc:spChg>
        <pc:spChg chg="mod">
          <ac:chgData name="Roger Halbheer" userId="a256a7e3-d8e1-4cbe-a365-586ae11378d1" providerId="ADAL" clId="{FC5DC06E-B9A1-4220-93B5-A1BD01C4D7F0}" dt="2022-02-17T10:52:20.423" v="72"/>
          <ac:spMkLst>
            <pc:docMk/>
            <pc:sldMk cId="275043813" sldId="2076138264"/>
            <ac:spMk id="755" creationId="{3EDC455A-2631-4BC1-B36A-32AD443689FB}"/>
          </ac:spMkLst>
        </pc:spChg>
        <pc:spChg chg="mod">
          <ac:chgData name="Roger Halbheer" userId="a256a7e3-d8e1-4cbe-a365-586ae11378d1" providerId="ADAL" clId="{FC5DC06E-B9A1-4220-93B5-A1BD01C4D7F0}" dt="2022-02-17T10:52:20.423" v="72"/>
          <ac:spMkLst>
            <pc:docMk/>
            <pc:sldMk cId="275043813" sldId="2076138264"/>
            <ac:spMk id="756" creationId="{7A691D4C-66E2-41EE-9F71-3D8D58317ADD}"/>
          </ac:spMkLst>
        </pc:spChg>
        <pc:spChg chg="mod">
          <ac:chgData name="Roger Halbheer" userId="a256a7e3-d8e1-4cbe-a365-586ae11378d1" providerId="ADAL" clId="{FC5DC06E-B9A1-4220-93B5-A1BD01C4D7F0}" dt="2022-02-17T10:52:20.423" v="72"/>
          <ac:spMkLst>
            <pc:docMk/>
            <pc:sldMk cId="275043813" sldId="2076138264"/>
            <ac:spMk id="757" creationId="{8DED3CF1-2C3C-431D-BE20-747669052E73}"/>
          </ac:spMkLst>
        </pc:spChg>
        <pc:spChg chg="mod">
          <ac:chgData name="Roger Halbheer" userId="a256a7e3-d8e1-4cbe-a365-586ae11378d1" providerId="ADAL" clId="{FC5DC06E-B9A1-4220-93B5-A1BD01C4D7F0}" dt="2022-02-17T10:52:20.423" v="72"/>
          <ac:spMkLst>
            <pc:docMk/>
            <pc:sldMk cId="275043813" sldId="2076138264"/>
            <ac:spMk id="758" creationId="{7B8D62AA-01C1-4DC6-A50A-9023F5380E3C}"/>
          </ac:spMkLst>
        </pc:spChg>
        <pc:spChg chg="mod">
          <ac:chgData name="Roger Halbheer" userId="a256a7e3-d8e1-4cbe-a365-586ae11378d1" providerId="ADAL" clId="{FC5DC06E-B9A1-4220-93B5-A1BD01C4D7F0}" dt="2022-02-17T10:52:20.423" v="72"/>
          <ac:spMkLst>
            <pc:docMk/>
            <pc:sldMk cId="275043813" sldId="2076138264"/>
            <ac:spMk id="759" creationId="{0A9A32B3-8E00-4B0E-B12E-F6BCBBE5F613}"/>
          </ac:spMkLst>
        </pc:spChg>
        <pc:spChg chg="mod">
          <ac:chgData name="Roger Halbheer" userId="a256a7e3-d8e1-4cbe-a365-586ae11378d1" providerId="ADAL" clId="{FC5DC06E-B9A1-4220-93B5-A1BD01C4D7F0}" dt="2022-02-17T10:52:20.423" v="72"/>
          <ac:spMkLst>
            <pc:docMk/>
            <pc:sldMk cId="275043813" sldId="2076138264"/>
            <ac:spMk id="760" creationId="{E2A0BC6D-6042-4033-B0F6-906AAA344FB0}"/>
          </ac:spMkLst>
        </pc:spChg>
        <pc:spChg chg="mod">
          <ac:chgData name="Roger Halbheer" userId="a256a7e3-d8e1-4cbe-a365-586ae11378d1" providerId="ADAL" clId="{FC5DC06E-B9A1-4220-93B5-A1BD01C4D7F0}" dt="2022-02-17T10:52:20.423" v="72"/>
          <ac:spMkLst>
            <pc:docMk/>
            <pc:sldMk cId="275043813" sldId="2076138264"/>
            <ac:spMk id="761" creationId="{063741E1-43D2-4034-B4FF-CC26380AA8EC}"/>
          </ac:spMkLst>
        </pc:spChg>
        <pc:spChg chg="mod">
          <ac:chgData name="Roger Halbheer" userId="a256a7e3-d8e1-4cbe-a365-586ae11378d1" providerId="ADAL" clId="{FC5DC06E-B9A1-4220-93B5-A1BD01C4D7F0}" dt="2022-02-17T10:52:20.423" v="72"/>
          <ac:spMkLst>
            <pc:docMk/>
            <pc:sldMk cId="275043813" sldId="2076138264"/>
            <ac:spMk id="762" creationId="{1DE80607-FAA9-4ADA-8F85-2655657E78A8}"/>
          </ac:spMkLst>
        </pc:spChg>
        <pc:spChg chg="mod">
          <ac:chgData name="Roger Halbheer" userId="a256a7e3-d8e1-4cbe-a365-586ae11378d1" providerId="ADAL" clId="{FC5DC06E-B9A1-4220-93B5-A1BD01C4D7F0}" dt="2022-02-17T10:52:20.423" v="72"/>
          <ac:spMkLst>
            <pc:docMk/>
            <pc:sldMk cId="275043813" sldId="2076138264"/>
            <ac:spMk id="763" creationId="{4502F72D-29AC-4050-A442-E3F2EA45BA76}"/>
          </ac:spMkLst>
        </pc:spChg>
        <pc:spChg chg="mod">
          <ac:chgData name="Roger Halbheer" userId="a256a7e3-d8e1-4cbe-a365-586ae11378d1" providerId="ADAL" clId="{FC5DC06E-B9A1-4220-93B5-A1BD01C4D7F0}" dt="2022-02-17T10:52:20.423" v="72"/>
          <ac:spMkLst>
            <pc:docMk/>
            <pc:sldMk cId="275043813" sldId="2076138264"/>
            <ac:spMk id="764" creationId="{45279E4F-02E7-4DFA-9A1A-8C923CB4C43D}"/>
          </ac:spMkLst>
        </pc:spChg>
        <pc:spChg chg="mod">
          <ac:chgData name="Roger Halbheer" userId="a256a7e3-d8e1-4cbe-a365-586ae11378d1" providerId="ADAL" clId="{FC5DC06E-B9A1-4220-93B5-A1BD01C4D7F0}" dt="2022-02-17T10:52:20.423" v="72"/>
          <ac:spMkLst>
            <pc:docMk/>
            <pc:sldMk cId="275043813" sldId="2076138264"/>
            <ac:spMk id="765" creationId="{AD8AFF7B-0FAB-4BE3-A34C-AC8831F0649B}"/>
          </ac:spMkLst>
        </pc:spChg>
        <pc:spChg chg="mod">
          <ac:chgData name="Roger Halbheer" userId="a256a7e3-d8e1-4cbe-a365-586ae11378d1" providerId="ADAL" clId="{FC5DC06E-B9A1-4220-93B5-A1BD01C4D7F0}" dt="2022-02-17T10:52:20.423" v="72"/>
          <ac:spMkLst>
            <pc:docMk/>
            <pc:sldMk cId="275043813" sldId="2076138264"/>
            <ac:spMk id="791" creationId="{18468DFE-87FB-4BC7-9CE6-413AC8A7BB3E}"/>
          </ac:spMkLst>
        </pc:spChg>
        <pc:spChg chg="mod">
          <ac:chgData name="Roger Halbheer" userId="a256a7e3-d8e1-4cbe-a365-586ae11378d1" providerId="ADAL" clId="{FC5DC06E-B9A1-4220-93B5-A1BD01C4D7F0}" dt="2022-02-17T10:52:20.423" v="72"/>
          <ac:spMkLst>
            <pc:docMk/>
            <pc:sldMk cId="275043813" sldId="2076138264"/>
            <ac:spMk id="792" creationId="{2F2AD904-5A47-4C58-938C-0F7D8534605D}"/>
          </ac:spMkLst>
        </pc:spChg>
        <pc:spChg chg="mod">
          <ac:chgData name="Roger Halbheer" userId="a256a7e3-d8e1-4cbe-a365-586ae11378d1" providerId="ADAL" clId="{FC5DC06E-B9A1-4220-93B5-A1BD01C4D7F0}" dt="2022-02-17T10:52:20.423" v="72"/>
          <ac:spMkLst>
            <pc:docMk/>
            <pc:sldMk cId="275043813" sldId="2076138264"/>
            <ac:spMk id="793" creationId="{4F46CE90-99A2-4C3E-8BFF-8CA16B4012E3}"/>
          </ac:spMkLst>
        </pc:spChg>
        <pc:spChg chg="mod">
          <ac:chgData name="Roger Halbheer" userId="a256a7e3-d8e1-4cbe-a365-586ae11378d1" providerId="ADAL" clId="{FC5DC06E-B9A1-4220-93B5-A1BD01C4D7F0}" dt="2022-02-17T10:52:20.423" v="72"/>
          <ac:spMkLst>
            <pc:docMk/>
            <pc:sldMk cId="275043813" sldId="2076138264"/>
            <ac:spMk id="794" creationId="{550DE2A7-7310-46A9-8406-F5DE58489C74}"/>
          </ac:spMkLst>
        </pc:spChg>
        <pc:spChg chg="mod">
          <ac:chgData name="Roger Halbheer" userId="a256a7e3-d8e1-4cbe-a365-586ae11378d1" providerId="ADAL" clId="{FC5DC06E-B9A1-4220-93B5-A1BD01C4D7F0}" dt="2022-02-17T10:52:20.423" v="72"/>
          <ac:spMkLst>
            <pc:docMk/>
            <pc:sldMk cId="275043813" sldId="2076138264"/>
            <ac:spMk id="795" creationId="{8EC65364-7B57-4922-94DE-AA6A867B7F2A}"/>
          </ac:spMkLst>
        </pc:spChg>
        <pc:spChg chg="add del mod">
          <ac:chgData name="Roger Halbheer" userId="a256a7e3-d8e1-4cbe-a365-586ae11378d1" providerId="ADAL" clId="{FC5DC06E-B9A1-4220-93B5-A1BD01C4D7F0}" dt="2022-02-17T10:52:25.927" v="73"/>
          <ac:spMkLst>
            <pc:docMk/>
            <pc:sldMk cId="275043813" sldId="2076138264"/>
            <ac:spMk id="796" creationId="{CEFCDD5C-2D53-4754-8AEA-5A2EEEEDD5DE}"/>
          </ac:spMkLst>
        </pc:spChg>
        <pc:spChg chg="add mod">
          <ac:chgData name="Roger Halbheer" userId="a256a7e3-d8e1-4cbe-a365-586ae11378d1" providerId="ADAL" clId="{FC5DC06E-B9A1-4220-93B5-A1BD01C4D7F0}" dt="2022-02-17T10:52:26.054" v="74"/>
          <ac:spMkLst>
            <pc:docMk/>
            <pc:sldMk cId="275043813" sldId="2076138264"/>
            <ac:spMk id="798" creationId="{97252E1B-71D0-40AF-B442-F1D6F956AF31}"/>
          </ac:spMkLst>
        </pc:spChg>
        <pc:spChg chg="add mod">
          <ac:chgData name="Roger Halbheer" userId="a256a7e3-d8e1-4cbe-a365-586ae11378d1" providerId="ADAL" clId="{FC5DC06E-B9A1-4220-93B5-A1BD01C4D7F0}" dt="2022-02-17T10:52:26.054" v="74"/>
          <ac:spMkLst>
            <pc:docMk/>
            <pc:sldMk cId="275043813" sldId="2076138264"/>
            <ac:spMk id="799" creationId="{C26C303E-8790-4D16-AA70-30D15712F192}"/>
          </ac:spMkLst>
        </pc:spChg>
        <pc:spChg chg="add mod">
          <ac:chgData name="Roger Halbheer" userId="a256a7e3-d8e1-4cbe-a365-586ae11378d1" providerId="ADAL" clId="{FC5DC06E-B9A1-4220-93B5-A1BD01C4D7F0}" dt="2022-02-17T10:52:26.054" v="74"/>
          <ac:spMkLst>
            <pc:docMk/>
            <pc:sldMk cId="275043813" sldId="2076138264"/>
            <ac:spMk id="800" creationId="{DCBB7C5A-E9D6-4F5F-90CB-C03CDA4C9A03}"/>
          </ac:spMkLst>
        </pc:spChg>
        <pc:spChg chg="add mod">
          <ac:chgData name="Roger Halbheer" userId="a256a7e3-d8e1-4cbe-a365-586ae11378d1" providerId="ADAL" clId="{FC5DC06E-B9A1-4220-93B5-A1BD01C4D7F0}" dt="2022-02-17T10:52:26.054" v="74"/>
          <ac:spMkLst>
            <pc:docMk/>
            <pc:sldMk cId="275043813" sldId="2076138264"/>
            <ac:spMk id="803" creationId="{C9934F11-51E5-4DE6-9832-33AC8BCA4689}"/>
          </ac:spMkLst>
        </pc:spChg>
        <pc:spChg chg="add mod">
          <ac:chgData name="Roger Halbheer" userId="a256a7e3-d8e1-4cbe-a365-586ae11378d1" providerId="ADAL" clId="{FC5DC06E-B9A1-4220-93B5-A1BD01C4D7F0}" dt="2022-02-17T10:52:26.054" v="74"/>
          <ac:spMkLst>
            <pc:docMk/>
            <pc:sldMk cId="275043813" sldId="2076138264"/>
            <ac:spMk id="804" creationId="{9207F706-517B-4170-AEF9-1C3A103F30CB}"/>
          </ac:spMkLst>
        </pc:spChg>
        <pc:spChg chg="mod">
          <ac:chgData name="Roger Halbheer" userId="a256a7e3-d8e1-4cbe-a365-586ae11378d1" providerId="ADAL" clId="{FC5DC06E-B9A1-4220-93B5-A1BD01C4D7F0}" dt="2022-02-17T10:52:26.054" v="74"/>
          <ac:spMkLst>
            <pc:docMk/>
            <pc:sldMk cId="275043813" sldId="2076138264"/>
            <ac:spMk id="806" creationId="{361A9BB4-BCF0-4FCA-9BF5-E00D142E652B}"/>
          </ac:spMkLst>
        </pc:spChg>
        <pc:spChg chg="mod">
          <ac:chgData name="Roger Halbheer" userId="a256a7e3-d8e1-4cbe-a365-586ae11378d1" providerId="ADAL" clId="{FC5DC06E-B9A1-4220-93B5-A1BD01C4D7F0}" dt="2022-02-17T10:52:26.054" v="74"/>
          <ac:spMkLst>
            <pc:docMk/>
            <pc:sldMk cId="275043813" sldId="2076138264"/>
            <ac:spMk id="807" creationId="{2C7E67DF-8337-4296-BE66-23643BE1667F}"/>
          </ac:spMkLst>
        </pc:spChg>
        <pc:spChg chg="add mod">
          <ac:chgData name="Roger Halbheer" userId="a256a7e3-d8e1-4cbe-a365-586ae11378d1" providerId="ADAL" clId="{FC5DC06E-B9A1-4220-93B5-A1BD01C4D7F0}" dt="2022-02-17T10:52:26.054" v="74"/>
          <ac:spMkLst>
            <pc:docMk/>
            <pc:sldMk cId="275043813" sldId="2076138264"/>
            <ac:spMk id="808" creationId="{6E755CE7-D63C-4BB9-8DEE-49943A4187FC}"/>
          </ac:spMkLst>
        </pc:spChg>
        <pc:spChg chg="add mod">
          <ac:chgData name="Roger Halbheer" userId="a256a7e3-d8e1-4cbe-a365-586ae11378d1" providerId="ADAL" clId="{FC5DC06E-B9A1-4220-93B5-A1BD01C4D7F0}" dt="2022-02-17T10:52:26.054" v="74"/>
          <ac:spMkLst>
            <pc:docMk/>
            <pc:sldMk cId="275043813" sldId="2076138264"/>
            <ac:spMk id="809" creationId="{DD516556-DE1F-446F-BD36-8E609C3EC96B}"/>
          </ac:spMkLst>
        </pc:spChg>
        <pc:spChg chg="add mod">
          <ac:chgData name="Roger Halbheer" userId="a256a7e3-d8e1-4cbe-a365-586ae11378d1" providerId="ADAL" clId="{FC5DC06E-B9A1-4220-93B5-A1BD01C4D7F0}" dt="2022-02-17T10:52:26.054" v="74"/>
          <ac:spMkLst>
            <pc:docMk/>
            <pc:sldMk cId="275043813" sldId="2076138264"/>
            <ac:spMk id="810" creationId="{51563C76-C3AB-4665-A2B6-71D3AD3BEC47}"/>
          </ac:spMkLst>
        </pc:spChg>
        <pc:spChg chg="mod">
          <ac:chgData name="Roger Halbheer" userId="a256a7e3-d8e1-4cbe-a365-586ae11378d1" providerId="ADAL" clId="{FC5DC06E-B9A1-4220-93B5-A1BD01C4D7F0}" dt="2022-02-17T10:52:26.054" v="74"/>
          <ac:spMkLst>
            <pc:docMk/>
            <pc:sldMk cId="275043813" sldId="2076138264"/>
            <ac:spMk id="812" creationId="{CAC6014C-63A2-459F-B120-F750A2F80ECF}"/>
          </ac:spMkLst>
        </pc:spChg>
        <pc:spChg chg="mod">
          <ac:chgData name="Roger Halbheer" userId="a256a7e3-d8e1-4cbe-a365-586ae11378d1" providerId="ADAL" clId="{FC5DC06E-B9A1-4220-93B5-A1BD01C4D7F0}" dt="2022-02-17T10:52:26.054" v="74"/>
          <ac:spMkLst>
            <pc:docMk/>
            <pc:sldMk cId="275043813" sldId="2076138264"/>
            <ac:spMk id="814" creationId="{D8B0CC86-1871-4AA8-AED0-3E9AC1AC4615}"/>
          </ac:spMkLst>
        </pc:spChg>
        <pc:spChg chg="mod">
          <ac:chgData name="Roger Halbheer" userId="a256a7e3-d8e1-4cbe-a365-586ae11378d1" providerId="ADAL" clId="{FC5DC06E-B9A1-4220-93B5-A1BD01C4D7F0}" dt="2022-02-17T10:52:26.054" v="74"/>
          <ac:spMkLst>
            <pc:docMk/>
            <pc:sldMk cId="275043813" sldId="2076138264"/>
            <ac:spMk id="815" creationId="{F480D52E-DDC2-4603-B4AF-4DBFCCB8EB91}"/>
          </ac:spMkLst>
        </pc:spChg>
        <pc:spChg chg="mod">
          <ac:chgData name="Roger Halbheer" userId="a256a7e3-d8e1-4cbe-a365-586ae11378d1" providerId="ADAL" clId="{FC5DC06E-B9A1-4220-93B5-A1BD01C4D7F0}" dt="2022-02-17T10:52:26.054" v="74"/>
          <ac:spMkLst>
            <pc:docMk/>
            <pc:sldMk cId="275043813" sldId="2076138264"/>
            <ac:spMk id="816" creationId="{107976F6-1AC4-47D6-9A9F-B465C70AA27E}"/>
          </ac:spMkLst>
        </pc:spChg>
        <pc:spChg chg="add mod">
          <ac:chgData name="Roger Halbheer" userId="a256a7e3-d8e1-4cbe-a365-586ae11378d1" providerId="ADAL" clId="{FC5DC06E-B9A1-4220-93B5-A1BD01C4D7F0}" dt="2022-02-17T10:52:26.054" v="74"/>
          <ac:spMkLst>
            <pc:docMk/>
            <pc:sldMk cId="275043813" sldId="2076138264"/>
            <ac:spMk id="817" creationId="{DE2EF388-BA8E-4083-9AB3-7F194BC806CA}"/>
          </ac:spMkLst>
        </pc:spChg>
        <pc:spChg chg="mod">
          <ac:chgData name="Roger Halbheer" userId="a256a7e3-d8e1-4cbe-a365-586ae11378d1" providerId="ADAL" clId="{FC5DC06E-B9A1-4220-93B5-A1BD01C4D7F0}" dt="2022-02-17T10:52:26.054" v="74"/>
          <ac:spMkLst>
            <pc:docMk/>
            <pc:sldMk cId="275043813" sldId="2076138264"/>
            <ac:spMk id="819" creationId="{8E296EA0-6787-479C-80EF-D9BDC6429B21}"/>
          </ac:spMkLst>
        </pc:spChg>
        <pc:spChg chg="mod">
          <ac:chgData name="Roger Halbheer" userId="a256a7e3-d8e1-4cbe-a365-586ae11378d1" providerId="ADAL" clId="{FC5DC06E-B9A1-4220-93B5-A1BD01C4D7F0}" dt="2022-02-17T10:52:26.054" v="74"/>
          <ac:spMkLst>
            <pc:docMk/>
            <pc:sldMk cId="275043813" sldId="2076138264"/>
            <ac:spMk id="825" creationId="{9493AE08-8CE2-4CC4-8192-320C8D6F3F14}"/>
          </ac:spMkLst>
        </pc:spChg>
        <pc:spChg chg="mod">
          <ac:chgData name="Roger Halbheer" userId="a256a7e3-d8e1-4cbe-a365-586ae11378d1" providerId="ADAL" clId="{FC5DC06E-B9A1-4220-93B5-A1BD01C4D7F0}" dt="2022-02-17T10:52:26.054" v="74"/>
          <ac:spMkLst>
            <pc:docMk/>
            <pc:sldMk cId="275043813" sldId="2076138264"/>
            <ac:spMk id="826" creationId="{CDECC6B1-8F10-4103-A344-3728ABFA01E6}"/>
          </ac:spMkLst>
        </pc:spChg>
        <pc:spChg chg="mod">
          <ac:chgData name="Roger Halbheer" userId="a256a7e3-d8e1-4cbe-a365-586ae11378d1" providerId="ADAL" clId="{FC5DC06E-B9A1-4220-93B5-A1BD01C4D7F0}" dt="2022-02-17T10:52:26.054" v="74"/>
          <ac:spMkLst>
            <pc:docMk/>
            <pc:sldMk cId="275043813" sldId="2076138264"/>
            <ac:spMk id="827" creationId="{99A41F3E-6B34-4EC6-8455-A4A129E1C5F3}"/>
          </ac:spMkLst>
        </pc:spChg>
        <pc:spChg chg="mod">
          <ac:chgData name="Roger Halbheer" userId="a256a7e3-d8e1-4cbe-a365-586ae11378d1" providerId="ADAL" clId="{FC5DC06E-B9A1-4220-93B5-A1BD01C4D7F0}" dt="2022-02-17T10:52:26.054" v="74"/>
          <ac:spMkLst>
            <pc:docMk/>
            <pc:sldMk cId="275043813" sldId="2076138264"/>
            <ac:spMk id="828" creationId="{F0364AAC-62B2-440C-B8FE-51F4127EBC41}"/>
          </ac:spMkLst>
        </pc:spChg>
        <pc:spChg chg="mod">
          <ac:chgData name="Roger Halbheer" userId="a256a7e3-d8e1-4cbe-a365-586ae11378d1" providerId="ADAL" clId="{FC5DC06E-B9A1-4220-93B5-A1BD01C4D7F0}" dt="2022-02-17T10:52:26.054" v="74"/>
          <ac:spMkLst>
            <pc:docMk/>
            <pc:sldMk cId="275043813" sldId="2076138264"/>
            <ac:spMk id="829" creationId="{D3A52B3F-091A-4D9D-87E0-D26911E79BBA}"/>
          </ac:spMkLst>
        </pc:spChg>
        <pc:spChg chg="mod">
          <ac:chgData name="Roger Halbheer" userId="a256a7e3-d8e1-4cbe-a365-586ae11378d1" providerId="ADAL" clId="{FC5DC06E-B9A1-4220-93B5-A1BD01C4D7F0}" dt="2022-02-17T10:52:26.054" v="74"/>
          <ac:spMkLst>
            <pc:docMk/>
            <pc:sldMk cId="275043813" sldId="2076138264"/>
            <ac:spMk id="830" creationId="{A5DE0D87-9BC6-4E2C-8546-0A2580E9D500}"/>
          </ac:spMkLst>
        </pc:spChg>
        <pc:spChg chg="mod">
          <ac:chgData name="Roger Halbheer" userId="a256a7e3-d8e1-4cbe-a365-586ae11378d1" providerId="ADAL" clId="{FC5DC06E-B9A1-4220-93B5-A1BD01C4D7F0}" dt="2022-02-17T10:52:26.054" v="74"/>
          <ac:spMkLst>
            <pc:docMk/>
            <pc:sldMk cId="275043813" sldId="2076138264"/>
            <ac:spMk id="831" creationId="{F5849A61-61EE-4B34-A49D-6BF52A9E3342}"/>
          </ac:spMkLst>
        </pc:spChg>
        <pc:spChg chg="mod">
          <ac:chgData name="Roger Halbheer" userId="a256a7e3-d8e1-4cbe-a365-586ae11378d1" providerId="ADAL" clId="{FC5DC06E-B9A1-4220-93B5-A1BD01C4D7F0}" dt="2022-02-17T10:52:26.054" v="74"/>
          <ac:spMkLst>
            <pc:docMk/>
            <pc:sldMk cId="275043813" sldId="2076138264"/>
            <ac:spMk id="832" creationId="{4E7A728C-2E19-4540-B442-248C03A1C8FA}"/>
          </ac:spMkLst>
        </pc:spChg>
        <pc:spChg chg="mod">
          <ac:chgData name="Roger Halbheer" userId="a256a7e3-d8e1-4cbe-a365-586ae11378d1" providerId="ADAL" clId="{FC5DC06E-B9A1-4220-93B5-A1BD01C4D7F0}" dt="2022-02-17T10:52:26.054" v="74"/>
          <ac:spMkLst>
            <pc:docMk/>
            <pc:sldMk cId="275043813" sldId="2076138264"/>
            <ac:spMk id="833" creationId="{402D44E0-7BE4-4C12-B867-B21C3FF3F384}"/>
          </ac:spMkLst>
        </pc:spChg>
        <pc:spChg chg="mod">
          <ac:chgData name="Roger Halbheer" userId="a256a7e3-d8e1-4cbe-a365-586ae11378d1" providerId="ADAL" clId="{FC5DC06E-B9A1-4220-93B5-A1BD01C4D7F0}" dt="2022-02-17T10:52:26.054" v="74"/>
          <ac:spMkLst>
            <pc:docMk/>
            <pc:sldMk cId="275043813" sldId="2076138264"/>
            <ac:spMk id="835" creationId="{475943D9-FDA1-4B35-A5A0-AD14949227C0}"/>
          </ac:spMkLst>
        </pc:spChg>
        <pc:spChg chg="mod">
          <ac:chgData name="Roger Halbheer" userId="a256a7e3-d8e1-4cbe-a365-586ae11378d1" providerId="ADAL" clId="{FC5DC06E-B9A1-4220-93B5-A1BD01C4D7F0}" dt="2022-02-17T10:52:26.054" v="74"/>
          <ac:spMkLst>
            <pc:docMk/>
            <pc:sldMk cId="275043813" sldId="2076138264"/>
            <ac:spMk id="836" creationId="{7FA66844-AC06-4C85-8268-6B0D5188B6C9}"/>
          </ac:spMkLst>
        </pc:spChg>
        <pc:spChg chg="add mod">
          <ac:chgData name="Roger Halbheer" userId="a256a7e3-d8e1-4cbe-a365-586ae11378d1" providerId="ADAL" clId="{FC5DC06E-B9A1-4220-93B5-A1BD01C4D7F0}" dt="2022-02-17T10:52:26.054" v="74"/>
          <ac:spMkLst>
            <pc:docMk/>
            <pc:sldMk cId="275043813" sldId="2076138264"/>
            <ac:spMk id="837" creationId="{1FB232BB-DBAE-49AD-9E21-5D23D355A92C}"/>
          </ac:spMkLst>
        </pc:spChg>
        <pc:spChg chg="mod">
          <ac:chgData name="Roger Halbheer" userId="a256a7e3-d8e1-4cbe-a365-586ae11378d1" providerId="ADAL" clId="{FC5DC06E-B9A1-4220-93B5-A1BD01C4D7F0}" dt="2022-02-17T10:52:26.054" v="74"/>
          <ac:spMkLst>
            <pc:docMk/>
            <pc:sldMk cId="275043813" sldId="2076138264"/>
            <ac:spMk id="839" creationId="{76B0A7F1-B461-4081-9636-105AF61C6209}"/>
          </ac:spMkLst>
        </pc:spChg>
        <pc:spChg chg="mod">
          <ac:chgData name="Roger Halbheer" userId="a256a7e3-d8e1-4cbe-a365-586ae11378d1" providerId="ADAL" clId="{FC5DC06E-B9A1-4220-93B5-A1BD01C4D7F0}" dt="2022-02-17T10:52:26.054" v="74"/>
          <ac:spMkLst>
            <pc:docMk/>
            <pc:sldMk cId="275043813" sldId="2076138264"/>
            <ac:spMk id="840" creationId="{ECE38C79-EFE4-49BA-A69B-DA0A05010908}"/>
          </ac:spMkLst>
        </pc:spChg>
        <pc:spChg chg="mod">
          <ac:chgData name="Roger Halbheer" userId="a256a7e3-d8e1-4cbe-a365-586ae11378d1" providerId="ADAL" clId="{FC5DC06E-B9A1-4220-93B5-A1BD01C4D7F0}" dt="2022-02-17T10:52:26.054" v="74"/>
          <ac:spMkLst>
            <pc:docMk/>
            <pc:sldMk cId="275043813" sldId="2076138264"/>
            <ac:spMk id="841" creationId="{EF5EA7CA-A831-4A33-87CF-07DADFC4E82D}"/>
          </ac:spMkLst>
        </pc:spChg>
        <pc:spChg chg="mod">
          <ac:chgData name="Roger Halbheer" userId="a256a7e3-d8e1-4cbe-a365-586ae11378d1" providerId="ADAL" clId="{FC5DC06E-B9A1-4220-93B5-A1BD01C4D7F0}" dt="2022-02-17T10:52:26.054" v="74"/>
          <ac:spMkLst>
            <pc:docMk/>
            <pc:sldMk cId="275043813" sldId="2076138264"/>
            <ac:spMk id="842" creationId="{7940DD52-A4B9-4754-B888-0D228A0C830E}"/>
          </ac:spMkLst>
        </pc:spChg>
        <pc:spChg chg="mod">
          <ac:chgData name="Roger Halbheer" userId="a256a7e3-d8e1-4cbe-a365-586ae11378d1" providerId="ADAL" clId="{FC5DC06E-B9A1-4220-93B5-A1BD01C4D7F0}" dt="2022-02-17T10:52:26.054" v="74"/>
          <ac:spMkLst>
            <pc:docMk/>
            <pc:sldMk cId="275043813" sldId="2076138264"/>
            <ac:spMk id="843" creationId="{C9172678-ED93-4680-AF71-0FE50AF4A2C1}"/>
          </ac:spMkLst>
        </pc:spChg>
        <pc:spChg chg="mod">
          <ac:chgData name="Roger Halbheer" userId="a256a7e3-d8e1-4cbe-a365-586ae11378d1" providerId="ADAL" clId="{FC5DC06E-B9A1-4220-93B5-A1BD01C4D7F0}" dt="2022-02-17T10:52:26.054" v="74"/>
          <ac:spMkLst>
            <pc:docMk/>
            <pc:sldMk cId="275043813" sldId="2076138264"/>
            <ac:spMk id="844" creationId="{CF461F4A-1B4B-411D-A414-3DF8666AC0D9}"/>
          </ac:spMkLst>
        </pc:spChg>
        <pc:spChg chg="mod">
          <ac:chgData name="Roger Halbheer" userId="a256a7e3-d8e1-4cbe-a365-586ae11378d1" providerId="ADAL" clId="{FC5DC06E-B9A1-4220-93B5-A1BD01C4D7F0}" dt="2022-02-17T10:52:26.054" v="74"/>
          <ac:spMkLst>
            <pc:docMk/>
            <pc:sldMk cId="275043813" sldId="2076138264"/>
            <ac:spMk id="845" creationId="{A0F74874-47D6-4DC4-9496-D59E7D551084}"/>
          </ac:spMkLst>
        </pc:spChg>
        <pc:spChg chg="mod">
          <ac:chgData name="Roger Halbheer" userId="a256a7e3-d8e1-4cbe-a365-586ae11378d1" providerId="ADAL" clId="{FC5DC06E-B9A1-4220-93B5-A1BD01C4D7F0}" dt="2022-02-17T10:52:26.054" v="74"/>
          <ac:spMkLst>
            <pc:docMk/>
            <pc:sldMk cId="275043813" sldId="2076138264"/>
            <ac:spMk id="846" creationId="{60FE85FF-2AD7-4891-ABE3-001F2245D11B}"/>
          </ac:spMkLst>
        </pc:spChg>
        <pc:spChg chg="mod">
          <ac:chgData name="Roger Halbheer" userId="a256a7e3-d8e1-4cbe-a365-586ae11378d1" providerId="ADAL" clId="{FC5DC06E-B9A1-4220-93B5-A1BD01C4D7F0}" dt="2022-02-17T10:52:26.054" v="74"/>
          <ac:spMkLst>
            <pc:docMk/>
            <pc:sldMk cId="275043813" sldId="2076138264"/>
            <ac:spMk id="849" creationId="{FA00E98C-F614-434E-A572-96265425B9DE}"/>
          </ac:spMkLst>
        </pc:spChg>
        <pc:spChg chg="mod">
          <ac:chgData name="Roger Halbheer" userId="a256a7e3-d8e1-4cbe-a365-586ae11378d1" providerId="ADAL" clId="{FC5DC06E-B9A1-4220-93B5-A1BD01C4D7F0}" dt="2022-02-17T10:52:26.054" v="74"/>
          <ac:spMkLst>
            <pc:docMk/>
            <pc:sldMk cId="275043813" sldId="2076138264"/>
            <ac:spMk id="850" creationId="{4DA2C1DF-09C0-48C6-ACCD-4F5242DAFC43}"/>
          </ac:spMkLst>
        </pc:spChg>
        <pc:spChg chg="mod">
          <ac:chgData name="Roger Halbheer" userId="a256a7e3-d8e1-4cbe-a365-586ae11378d1" providerId="ADAL" clId="{FC5DC06E-B9A1-4220-93B5-A1BD01C4D7F0}" dt="2022-02-17T10:52:26.054" v="74"/>
          <ac:spMkLst>
            <pc:docMk/>
            <pc:sldMk cId="275043813" sldId="2076138264"/>
            <ac:spMk id="853" creationId="{60834766-EBB3-4B26-8D44-1E101881A767}"/>
          </ac:spMkLst>
        </pc:spChg>
        <pc:spChg chg="mod">
          <ac:chgData name="Roger Halbheer" userId="a256a7e3-d8e1-4cbe-a365-586ae11378d1" providerId="ADAL" clId="{FC5DC06E-B9A1-4220-93B5-A1BD01C4D7F0}" dt="2022-02-17T10:52:26.054" v="74"/>
          <ac:spMkLst>
            <pc:docMk/>
            <pc:sldMk cId="275043813" sldId="2076138264"/>
            <ac:spMk id="859" creationId="{0578E055-E43D-4BAA-B027-483CF17E70C8}"/>
          </ac:spMkLst>
        </pc:spChg>
        <pc:spChg chg="mod">
          <ac:chgData name="Roger Halbheer" userId="a256a7e3-d8e1-4cbe-a365-586ae11378d1" providerId="ADAL" clId="{FC5DC06E-B9A1-4220-93B5-A1BD01C4D7F0}" dt="2022-02-17T10:52:26.054" v="74"/>
          <ac:spMkLst>
            <pc:docMk/>
            <pc:sldMk cId="275043813" sldId="2076138264"/>
            <ac:spMk id="861" creationId="{8B99671C-165C-44F2-80F9-A5B61D7F5032}"/>
          </ac:spMkLst>
        </pc:spChg>
        <pc:spChg chg="mod">
          <ac:chgData name="Roger Halbheer" userId="a256a7e3-d8e1-4cbe-a365-586ae11378d1" providerId="ADAL" clId="{FC5DC06E-B9A1-4220-93B5-A1BD01C4D7F0}" dt="2022-02-17T10:52:26.054" v="74"/>
          <ac:spMkLst>
            <pc:docMk/>
            <pc:sldMk cId="275043813" sldId="2076138264"/>
            <ac:spMk id="863" creationId="{B618E508-C042-47A0-87A0-0FA5B82EB208}"/>
          </ac:spMkLst>
        </pc:spChg>
        <pc:spChg chg="mod">
          <ac:chgData name="Roger Halbheer" userId="a256a7e3-d8e1-4cbe-a365-586ae11378d1" providerId="ADAL" clId="{FC5DC06E-B9A1-4220-93B5-A1BD01C4D7F0}" dt="2022-02-17T10:52:26.054" v="74"/>
          <ac:spMkLst>
            <pc:docMk/>
            <pc:sldMk cId="275043813" sldId="2076138264"/>
            <ac:spMk id="865" creationId="{C53E091C-188D-4A75-87DE-624627A9706A}"/>
          </ac:spMkLst>
        </pc:spChg>
        <pc:spChg chg="mod">
          <ac:chgData name="Roger Halbheer" userId="a256a7e3-d8e1-4cbe-a365-586ae11378d1" providerId="ADAL" clId="{FC5DC06E-B9A1-4220-93B5-A1BD01C4D7F0}" dt="2022-02-17T10:52:26.054" v="74"/>
          <ac:spMkLst>
            <pc:docMk/>
            <pc:sldMk cId="275043813" sldId="2076138264"/>
            <ac:spMk id="866" creationId="{D05A8269-65D0-4089-A22E-DF9AE9381420}"/>
          </ac:spMkLst>
        </pc:spChg>
        <pc:spChg chg="mod">
          <ac:chgData name="Roger Halbheer" userId="a256a7e3-d8e1-4cbe-a365-586ae11378d1" providerId="ADAL" clId="{FC5DC06E-B9A1-4220-93B5-A1BD01C4D7F0}" dt="2022-02-17T10:52:26.054" v="74"/>
          <ac:spMkLst>
            <pc:docMk/>
            <pc:sldMk cId="275043813" sldId="2076138264"/>
            <ac:spMk id="867" creationId="{125F1F4A-7965-4319-BBFB-9E0C49E39F55}"/>
          </ac:spMkLst>
        </pc:spChg>
        <pc:spChg chg="mod">
          <ac:chgData name="Roger Halbheer" userId="a256a7e3-d8e1-4cbe-a365-586ae11378d1" providerId="ADAL" clId="{FC5DC06E-B9A1-4220-93B5-A1BD01C4D7F0}" dt="2022-02-17T10:52:26.054" v="74"/>
          <ac:spMkLst>
            <pc:docMk/>
            <pc:sldMk cId="275043813" sldId="2076138264"/>
            <ac:spMk id="868" creationId="{0F3A219B-1AF6-433D-B716-7E1555E6EE99}"/>
          </ac:spMkLst>
        </pc:spChg>
        <pc:spChg chg="add mod">
          <ac:chgData name="Roger Halbheer" userId="a256a7e3-d8e1-4cbe-a365-586ae11378d1" providerId="ADAL" clId="{FC5DC06E-B9A1-4220-93B5-A1BD01C4D7F0}" dt="2022-02-17T10:52:26.054" v="74"/>
          <ac:spMkLst>
            <pc:docMk/>
            <pc:sldMk cId="275043813" sldId="2076138264"/>
            <ac:spMk id="869" creationId="{7B6C41B0-1DE7-4E52-BFAA-24BD875DC078}"/>
          </ac:spMkLst>
        </pc:spChg>
        <pc:spChg chg="add mod">
          <ac:chgData name="Roger Halbheer" userId="a256a7e3-d8e1-4cbe-a365-586ae11378d1" providerId="ADAL" clId="{FC5DC06E-B9A1-4220-93B5-A1BD01C4D7F0}" dt="2022-02-17T10:52:26.054" v="74"/>
          <ac:spMkLst>
            <pc:docMk/>
            <pc:sldMk cId="275043813" sldId="2076138264"/>
            <ac:spMk id="870" creationId="{4F27D1DF-E253-41FE-B047-D71FE7602BCD}"/>
          </ac:spMkLst>
        </pc:spChg>
        <pc:spChg chg="add mod">
          <ac:chgData name="Roger Halbheer" userId="a256a7e3-d8e1-4cbe-a365-586ae11378d1" providerId="ADAL" clId="{FC5DC06E-B9A1-4220-93B5-A1BD01C4D7F0}" dt="2022-02-17T10:52:26.054" v="74"/>
          <ac:spMkLst>
            <pc:docMk/>
            <pc:sldMk cId="275043813" sldId="2076138264"/>
            <ac:spMk id="871" creationId="{DDC1AA2C-1131-4E37-A268-A69C45B330E6}"/>
          </ac:spMkLst>
        </pc:spChg>
        <pc:spChg chg="mod">
          <ac:chgData name="Roger Halbheer" userId="a256a7e3-d8e1-4cbe-a365-586ae11378d1" providerId="ADAL" clId="{FC5DC06E-B9A1-4220-93B5-A1BD01C4D7F0}" dt="2022-02-17T10:52:26.054" v="74"/>
          <ac:spMkLst>
            <pc:docMk/>
            <pc:sldMk cId="275043813" sldId="2076138264"/>
            <ac:spMk id="874" creationId="{A12D09BE-5C3B-4BF9-8FC7-B22C908E2BEF}"/>
          </ac:spMkLst>
        </pc:spChg>
        <pc:spChg chg="mod">
          <ac:chgData name="Roger Halbheer" userId="a256a7e3-d8e1-4cbe-a365-586ae11378d1" providerId="ADAL" clId="{FC5DC06E-B9A1-4220-93B5-A1BD01C4D7F0}" dt="2022-02-17T10:52:26.054" v="74"/>
          <ac:spMkLst>
            <pc:docMk/>
            <pc:sldMk cId="275043813" sldId="2076138264"/>
            <ac:spMk id="875" creationId="{762ACA94-7D9C-49BE-9076-F2542B3FCE53}"/>
          </ac:spMkLst>
        </pc:spChg>
        <pc:spChg chg="mod">
          <ac:chgData name="Roger Halbheer" userId="a256a7e3-d8e1-4cbe-a365-586ae11378d1" providerId="ADAL" clId="{FC5DC06E-B9A1-4220-93B5-A1BD01C4D7F0}" dt="2022-02-17T10:52:26.054" v="74"/>
          <ac:spMkLst>
            <pc:docMk/>
            <pc:sldMk cId="275043813" sldId="2076138264"/>
            <ac:spMk id="877" creationId="{FB842017-450E-4E3A-85BA-AB8FCAF8B990}"/>
          </ac:spMkLst>
        </pc:spChg>
        <pc:spChg chg="mod">
          <ac:chgData name="Roger Halbheer" userId="a256a7e3-d8e1-4cbe-a365-586ae11378d1" providerId="ADAL" clId="{FC5DC06E-B9A1-4220-93B5-A1BD01C4D7F0}" dt="2022-02-17T10:52:26.054" v="74"/>
          <ac:spMkLst>
            <pc:docMk/>
            <pc:sldMk cId="275043813" sldId="2076138264"/>
            <ac:spMk id="878" creationId="{81BF33AF-86D5-435A-B866-BF0EAB28C129}"/>
          </ac:spMkLst>
        </pc:spChg>
        <pc:spChg chg="mod">
          <ac:chgData name="Roger Halbheer" userId="a256a7e3-d8e1-4cbe-a365-586ae11378d1" providerId="ADAL" clId="{FC5DC06E-B9A1-4220-93B5-A1BD01C4D7F0}" dt="2022-02-17T10:52:26.054" v="74"/>
          <ac:spMkLst>
            <pc:docMk/>
            <pc:sldMk cId="275043813" sldId="2076138264"/>
            <ac:spMk id="879" creationId="{3F56F6F1-A779-477E-9826-8EB5C5DB729A}"/>
          </ac:spMkLst>
        </pc:spChg>
        <pc:spChg chg="mod">
          <ac:chgData name="Roger Halbheer" userId="a256a7e3-d8e1-4cbe-a365-586ae11378d1" providerId="ADAL" clId="{FC5DC06E-B9A1-4220-93B5-A1BD01C4D7F0}" dt="2022-02-17T10:52:26.054" v="74"/>
          <ac:spMkLst>
            <pc:docMk/>
            <pc:sldMk cId="275043813" sldId="2076138264"/>
            <ac:spMk id="880" creationId="{B1BCD2DA-5166-4080-BC77-F20183333409}"/>
          </ac:spMkLst>
        </pc:spChg>
        <pc:spChg chg="mod">
          <ac:chgData name="Roger Halbheer" userId="a256a7e3-d8e1-4cbe-a365-586ae11378d1" providerId="ADAL" clId="{FC5DC06E-B9A1-4220-93B5-A1BD01C4D7F0}" dt="2022-02-17T10:52:26.054" v="74"/>
          <ac:spMkLst>
            <pc:docMk/>
            <pc:sldMk cId="275043813" sldId="2076138264"/>
            <ac:spMk id="881" creationId="{B6706AF8-31CB-4D6A-8A01-90009BF2DF4A}"/>
          </ac:spMkLst>
        </pc:spChg>
        <pc:spChg chg="mod">
          <ac:chgData name="Roger Halbheer" userId="a256a7e3-d8e1-4cbe-a365-586ae11378d1" providerId="ADAL" clId="{FC5DC06E-B9A1-4220-93B5-A1BD01C4D7F0}" dt="2022-02-17T10:52:26.054" v="74"/>
          <ac:spMkLst>
            <pc:docMk/>
            <pc:sldMk cId="275043813" sldId="2076138264"/>
            <ac:spMk id="882" creationId="{71102A46-28DC-4746-AC4B-50BD896F3F35}"/>
          </ac:spMkLst>
        </pc:spChg>
        <pc:spChg chg="mod">
          <ac:chgData name="Roger Halbheer" userId="a256a7e3-d8e1-4cbe-a365-586ae11378d1" providerId="ADAL" clId="{FC5DC06E-B9A1-4220-93B5-A1BD01C4D7F0}" dt="2022-02-17T10:52:26.054" v="74"/>
          <ac:spMkLst>
            <pc:docMk/>
            <pc:sldMk cId="275043813" sldId="2076138264"/>
            <ac:spMk id="883" creationId="{10150E04-9B5C-4604-9AD1-724070DA9C64}"/>
          </ac:spMkLst>
        </pc:spChg>
        <pc:spChg chg="mod">
          <ac:chgData name="Roger Halbheer" userId="a256a7e3-d8e1-4cbe-a365-586ae11378d1" providerId="ADAL" clId="{FC5DC06E-B9A1-4220-93B5-A1BD01C4D7F0}" dt="2022-02-17T10:52:26.054" v="74"/>
          <ac:spMkLst>
            <pc:docMk/>
            <pc:sldMk cId="275043813" sldId="2076138264"/>
            <ac:spMk id="884" creationId="{FEF4AFB7-17AD-4EEE-9198-55EB0A4F7706}"/>
          </ac:spMkLst>
        </pc:spChg>
        <pc:spChg chg="mod">
          <ac:chgData name="Roger Halbheer" userId="a256a7e3-d8e1-4cbe-a365-586ae11378d1" providerId="ADAL" clId="{FC5DC06E-B9A1-4220-93B5-A1BD01C4D7F0}" dt="2022-02-17T10:52:26.054" v="74"/>
          <ac:spMkLst>
            <pc:docMk/>
            <pc:sldMk cId="275043813" sldId="2076138264"/>
            <ac:spMk id="885" creationId="{4D322299-2772-46BC-8747-297CDFCB49FB}"/>
          </ac:spMkLst>
        </pc:spChg>
        <pc:spChg chg="add mod">
          <ac:chgData name="Roger Halbheer" userId="a256a7e3-d8e1-4cbe-a365-586ae11378d1" providerId="ADAL" clId="{FC5DC06E-B9A1-4220-93B5-A1BD01C4D7F0}" dt="2022-02-17T10:52:26.054" v="74"/>
          <ac:spMkLst>
            <pc:docMk/>
            <pc:sldMk cId="275043813" sldId="2076138264"/>
            <ac:spMk id="886" creationId="{F9EC0B69-384B-4B82-82F5-9030721657E7}"/>
          </ac:spMkLst>
        </pc:spChg>
        <pc:spChg chg="add mod">
          <ac:chgData name="Roger Halbheer" userId="a256a7e3-d8e1-4cbe-a365-586ae11378d1" providerId="ADAL" clId="{FC5DC06E-B9A1-4220-93B5-A1BD01C4D7F0}" dt="2022-02-17T10:52:26.054" v="74"/>
          <ac:spMkLst>
            <pc:docMk/>
            <pc:sldMk cId="275043813" sldId="2076138264"/>
            <ac:spMk id="887" creationId="{2EBAFE84-F4B8-455E-AB8E-E8B0391394A8}"/>
          </ac:spMkLst>
        </pc:spChg>
        <pc:spChg chg="mod">
          <ac:chgData name="Roger Halbheer" userId="a256a7e3-d8e1-4cbe-a365-586ae11378d1" providerId="ADAL" clId="{FC5DC06E-B9A1-4220-93B5-A1BD01C4D7F0}" dt="2022-02-17T10:52:26.054" v="74"/>
          <ac:spMkLst>
            <pc:docMk/>
            <pc:sldMk cId="275043813" sldId="2076138264"/>
            <ac:spMk id="891" creationId="{B8D5071D-C890-4318-A846-D2ED80913171}"/>
          </ac:spMkLst>
        </pc:spChg>
        <pc:spChg chg="mod">
          <ac:chgData name="Roger Halbheer" userId="a256a7e3-d8e1-4cbe-a365-586ae11378d1" providerId="ADAL" clId="{FC5DC06E-B9A1-4220-93B5-A1BD01C4D7F0}" dt="2022-02-17T10:52:26.054" v="74"/>
          <ac:spMkLst>
            <pc:docMk/>
            <pc:sldMk cId="275043813" sldId="2076138264"/>
            <ac:spMk id="892" creationId="{16DD738C-80D0-4728-9029-CA09BACDC9D6}"/>
          </ac:spMkLst>
        </pc:spChg>
        <pc:spChg chg="mod">
          <ac:chgData name="Roger Halbheer" userId="a256a7e3-d8e1-4cbe-a365-586ae11378d1" providerId="ADAL" clId="{FC5DC06E-B9A1-4220-93B5-A1BD01C4D7F0}" dt="2022-02-17T10:52:26.054" v="74"/>
          <ac:spMkLst>
            <pc:docMk/>
            <pc:sldMk cId="275043813" sldId="2076138264"/>
            <ac:spMk id="893" creationId="{D9703492-DC3D-4A42-B07D-0F88C6D9E550}"/>
          </ac:spMkLst>
        </pc:spChg>
        <pc:spChg chg="mod">
          <ac:chgData name="Roger Halbheer" userId="a256a7e3-d8e1-4cbe-a365-586ae11378d1" providerId="ADAL" clId="{FC5DC06E-B9A1-4220-93B5-A1BD01C4D7F0}" dt="2022-02-17T10:52:26.054" v="74"/>
          <ac:spMkLst>
            <pc:docMk/>
            <pc:sldMk cId="275043813" sldId="2076138264"/>
            <ac:spMk id="909" creationId="{140D0F4B-6C23-45CF-926E-4BD1CB0253D7}"/>
          </ac:spMkLst>
        </pc:spChg>
        <pc:spChg chg="mod">
          <ac:chgData name="Roger Halbheer" userId="a256a7e3-d8e1-4cbe-a365-586ae11378d1" providerId="ADAL" clId="{FC5DC06E-B9A1-4220-93B5-A1BD01C4D7F0}" dt="2022-02-17T10:52:26.054" v="74"/>
          <ac:spMkLst>
            <pc:docMk/>
            <pc:sldMk cId="275043813" sldId="2076138264"/>
            <ac:spMk id="910" creationId="{67ABB84E-23DF-42F6-B358-F4619798F7C4}"/>
          </ac:spMkLst>
        </pc:spChg>
        <pc:spChg chg="mod">
          <ac:chgData name="Roger Halbheer" userId="a256a7e3-d8e1-4cbe-a365-586ae11378d1" providerId="ADAL" clId="{FC5DC06E-B9A1-4220-93B5-A1BD01C4D7F0}" dt="2022-02-17T10:52:26.054" v="74"/>
          <ac:spMkLst>
            <pc:docMk/>
            <pc:sldMk cId="275043813" sldId="2076138264"/>
            <ac:spMk id="911" creationId="{0FA21599-3FA2-45EF-9A17-6C82AA8A0767}"/>
          </ac:spMkLst>
        </pc:spChg>
        <pc:spChg chg="mod">
          <ac:chgData name="Roger Halbheer" userId="a256a7e3-d8e1-4cbe-a365-586ae11378d1" providerId="ADAL" clId="{FC5DC06E-B9A1-4220-93B5-A1BD01C4D7F0}" dt="2022-02-17T10:52:26.054" v="74"/>
          <ac:spMkLst>
            <pc:docMk/>
            <pc:sldMk cId="275043813" sldId="2076138264"/>
            <ac:spMk id="913" creationId="{5E79678E-C936-4D6F-BDB5-9AE4EB7D7355}"/>
          </ac:spMkLst>
        </pc:spChg>
        <pc:spChg chg="mod">
          <ac:chgData name="Roger Halbheer" userId="a256a7e3-d8e1-4cbe-a365-586ae11378d1" providerId="ADAL" clId="{FC5DC06E-B9A1-4220-93B5-A1BD01C4D7F0}" dt="2022-02-17T10:52:26.054" v="74"/>
          <ac:spMkLst>
            <pc:docMk/>
            <pc:sldMk cId="275043813" sldId="2076138264"/>
            <ac:spMk id="920" creationId="{033A4262-3FC5-438D-B8F4-4312CD8770C3}"/>
          </ac:spMkLst>
        </pc:spChg>
        <pc:spChg chg="mod">
          <ac:chgData name="Roger Halbheer" userId="a256a7e3-d8e1-4cbe-a365-586ae11378d1" providerId="ADAL" clId="{FC5DC06E-B9A1-4220-93B5-A1BD01C4D7F0}" dt="2022-02-17T10:52:26.054" v="74"/>
          <ac:spMkLst>
            <pc:docMk/>
            <pc:sldMk cId="275043813" sldId="2076138264"/>
            <ac:spMk id="921" creationId="{C27BBD17-228F-4852-9F27-986D70A290D8}"/>
          </ac:spMkLst>
        </pc:spChg>
        <pc:spChg chg="mod">
          <ac:chgData name="Roger Halbheer" userId="a256a7e3-d8e1-4cbe-a365-586ae11378d1" providerId="ADAL" clId="{FC5DC06E-B9A1-4220-93B5-A1BD01C4D7F0}" dt="2022-02-17T10:52:26.054" v="74"/>
          <ac:spMkLst>
            <pc:docMk/>
            <pc:sldMk cId="275043813" sldId="2076138264"/>
            <ac:spMk id="922" creationId="{3239E198-4E41-4F3A-8780-3B388415B730}"/>
          </ac:spMkLst>
        </pc:spChg>
        <pc:spChg chg="mod">
          <ac:chgData name="Roger Halbheer" userId="a256a7e3-d8e1-4cbe-a365-586ae11378d1" providerId="ADAL" clId="{FC5DC06E-B9A1-4220-93B5-A1BD01C4D7F0}" dt="2022-02-17T10:52:26.054" v="74"/>
          <ac:spMkLst>
            <pc:docMk/>
            <pc:sldMk cId="275043813" sldId="2076138264"/>
            <ac:spMk id="924" creationId="{4E886E1F-2ED4-453F-A94A-E4D76068853A}"/>
          </ac:spMkLst>
        </pc:spChg>
        <pc:spChg chg="mod">
          <ac:chgData name="Roger Halbheer" userId="a256a7e3-d8e1-4cbe-a365-586ae11378d1" providerId="ADAL" clId="{FC5DC06E-B9A1-4220-93B5-A1BD01C4D7F0}" dt="2022-02-17T10:52:26.054" v="74"/>
          <ac:spMkLst>
            <pc:docMk/>
            <pc:sldMk cId="275043813" sldId="2076138264"/>
            <ac:spMk id="925" creationId="{D9CCA9FD-15CB-4852-888C-777E9195DC1D}"/>
          </ac:spMkLst>
        </pc:spChg>
        <pc:spChg chg="mod">
          <ac:chgData name="Roger Halbheer" userId="a256a7e3-d8e1-4cbe-a365-586ae11378d1" providerId="ADAL" clId="{FC5DC06E-B9A1-4220-93B5-A1BD01C4D7F0}" dt="2022-02-17T10:52:26.054" v="74"/>
          <ac:spMkLst>
            <pc:docMk/>
            <pc:sldMk cId="275043813" sldId="2076138264"/>
            <ac:spMk id="926" creationId="{1C4C4775-0D48-4AD6-A881-680529386DFC}"/>
          </ac:spMkLst>
        </pc:spChg>
        <pc:spChg chg="mod">
          <ac:chgData name="Roger Halbheer" userId="a256a7e3-d8e1-4cbe-a365-586ae11378d1" providerId="ADAL" clId="{FC5DC06E-B9A1-4220-93B5-A1BD01C4D7F0}" dt="2022-02-17T10:52:26.054" v="74"/>
          <ac:spMkLst>
            <pc:docMk/>
            <pc:sldMk cId="275043813" sldId="2076138264"/>
            <ac:spMk id="927" creationId="{72562C17-6C07-4898-9D87-368AD054941B}"/>
          </ac:spMkLst>
        </pc:spChg>
        <pc:spChg chg="mod">
          <ac:chgData name="Roger Halbheer" userId="a256a7e3-d8e1-4cbe-a365-586ae11378d1" providerId="ADAL" clId="{FC5DC06E-B9A1-4220-93B5-A1BD01C4D7F0}" dt="2022-02-17T10:52:26.054" v="74"/>
          <ac:spMkLst>
            <pc:docMk/>
            <pc:sldMk cId="275043813" sldId="2076138264"/>
            <ac:spMk id="928" creationId="{DC5DBB39-2E43-497D-841D-A2299F017D08}"/>
          </ac:spMkLst>
        </pc:spChg>
        <pc:spChg chg="mod">
          <ac:chgData name="Roger Halbheer" userId="a256a7e3-d8e1-4cbe-a365-586ae11378d1" providerId="ADAL" clId="{FC5DC06E-B9A1-4220-93B5-A1BD01C4D7F0}" dt="2022-02-17T10:52:26.054" v="74"/>
          <ac:spMkLst>
            <pc:docMk/>
            <pc:sldMk cId="275043813" sldId="2076138264"/>
            <ac:spMk id="929" creationId="{BC89F9D4-7E32-4021-924A-2743858A2C91}"/>
          </ac:spMkLst>
        </pc:spChg>
        <pc:spChg chg="mod">
          <ac:chgData name="Roger Halbheer" userId="a256a7e3-d8e1-4cbe-a365-586ae11378d1" providerId="ADAL" clId="{FC5DC06E-B9A1-4220-93B5-A1BD01C4D7F0}" dt="2022-02-17T10:52:26.054" v="74"/>
          <ac:spMkLst>
            <pc:docMk/>
            <pc:sldMk cId="275043813" sldId="2076138264"/>
            <ac:spMk id="930" creationId="{C891B9CB-9F84-419E-8D88-1A7DB4F599A1}"/>
          </ac:spMkLst>
        </pc:spChg>
        <pc:spChg chg="mod">
          <ac:chgData name="Roger Halbheer" userId="a256a7e3-d8e1-4cbe-a365-586ae11378d1" providerId="ADAL" clId="{FC5DC06E-B9A1-4220-93B5-A1BD01C4D7F0}" dt="2022-02-17T10:52:26.054" v="74"/>
          <ac:spMkLst>
            <pc:docMk/>
            <pc:sldMk cId="275043813" sldId="2076138264"/>
            <ac:spMk id="932" creationId="{143BE10D-87F4-49D9-8A12-C77AEDEEDEE8}"/>
          </ac:spMkLst>
        </pc:spChg>
        <pc:spChg chg="mod">
          <ac:chgData name="Roger Halbheer" userId="a256a7e3-d8e1-4cbe-a365-586ae11378d1" providerId="ADAL" clId="{FC5DC06E-B9A1-4220-93B5-A1BD01C4D7F0}" dt="2022-02-17T10:52:26.054" v="74"/>
          <ac:spMkLst>
            <pc:docMk/>
            <pc:sldMk cId="275043813" sldId="2076138264"/>
            <ac:spMk id="933" creationId="{354EBD52-0B6D-40B9-BB6D-860D1C0CD7A0}"/>
          </ac:spMkLst>
        </pc:spChg>
        <pc:spChg chg="mod">
          <ac:chgData name="Roger Halbheer" userId="a256a7e3-d8e1-4cbe-a365-586ae11378d1" providerId="ADAL" clId="{FC5DC06E-B9A1-4220-93B5-A1BD01C4D7F0}" dt="2022-02-17T10:52:26.054" v="74"/>
          <ac:spMkLst>
            <pc:docMk/>
            <pc:sldMk cId="275043813" sldId="2076138264"/>
            <ac:spMk id="934" creationId="{23CC8507-19D8-438D-B2D0-FF38A686B111}"/>
          </ac:spMkLst>
        </pc:spChg>
        <pc:spChg chg="mod">
          <ac:chgData name="Roger Halbheer" userId="a256a7e3-d8e1-4cbe-a365-586ae11378d1" providerId="ADAL" clId="{FC5DC06E-B9A1-4220-93B5-A1BD01C4D7F0}" dt="2022-02-17T10:52:26.054" v="74"/>
          <ac:spMkLst>
            <pc:docMk/>
            <pc:sldMk cId="275043813" sldId="2076138264"/>
            <ac:spMk id="936" creationId="{6985B5FD-9C29-4F2F-AFF4-8A5E34A88E84}"/>
          </ac:spMkLst>
        </pc:spChg>
        <pc:spChg chg="mod">
          <ac:chgData name="Roger Halbheer" userId="a256a7e3-d8e1-4cbe-a365-586ae11378d1" providerId="ADAL" clId="{FC5DC06E-B9A1-4220-93B5-A1BD01C4D7F0}" dt="2022-02-17T10:52:26.054" v="74"/>
          <ac:spMkLst>
            <pc:docMk/>
            <pc:sldMk cId="275043813" sldId="2076138264"/>
            <ac:spMk id="937" creationId="{BC27E3C4-6EE4-4978-9E12-79DFD67F2D8F}"/>
          </ac:spMkLst>
        </pc:spChg>
        <pc:spChg chg="mod">
          <ac:chgData name="Roger Halbheer" userId="a256a7e3-d8e1-4cbe-a365-586ae11378d1" providerId="ADAL" clId="{FC5DC06E-B9A1-4220-93B5-A1BD01C4D7F0}" dt="2022-02-17T10:52:26.054" v="74"/>
          <ac:spMkLst>
            <pc:docMk/>
            <pc:sldMk cId="275043813" sldId="2076138264"/>
            <ac:spMk id="938" creationId="{12957C4B-1316-410E-A5DF-4ED30C1A6CA0}"/>
          </ac:spMkLst>
        </pc:spChg>
        <pc:spChg chg="mod">
          <ac:chgData name="Roger Halbheer" userId="a256a7e3-d8e1-4cbe-a365-586ae11378d1" providerId="ADAL" clId="{FC5DC06E-B9A1-4220-93B5-A1BD01C4D7F0}" dt="2022-02-17T10:52:26.054" v="74"/>
          <ac:spMkLst>
            <pc:docMk/>
            <pc:sldMk cId="275043813" sldId="2076138264"/>
            <ac:spMk id="939" creationId="{36D891C6-3CD2-45B4-9336-FFA015D89522}"/>
          </ac:spMkLst>
        </pc:spChg>
        <pc:spChg chg="mod">
          <ac:chgData name="Roger Halbheer" userId="a256a7e3-d8e1-4cbe-a365-586ae11378d1" providerId="ADAL" clId="{FC5DC06E-B9A1-4220-93B5-A1BD01C4D7F0}" dt="2022-02-17T10:52:26.054" v="74"/>
          <ac:spMkLst>
            <pc:docMk/>
            <pc:sldMk cId="275043813" sldId="2076138264"/>
            <ac:spMk id="941" creationId="{F125F383-F445-4CD8-BB05-0E2EAF722113}"/>
          </ac:spMkLst>
        </pc:spChg>
        <pc:spChg chg="mod">
          <ac:chgData name="Roger Halbheer" userId="a256a7e3-d8e1-4cbe-a365-586ae11378d1" providerId="ADAL" clId="{FC5DC06E-B9A1-4220-93B5-A1BD01C4D7F0}" dt="2022-02-17T10:52:26.054" v="74"/>
          <ac:spMkLst>
            <pc:docMk/>
            <pc:sldMk cId="275043813" sldId="2076138264"/>
            <ac:spMk id="942" creationId="{DE9141C5-0553-4ED2-97CF-7317EA522C59}"/>
          </ac:spMkLst>
        </pc:spChg>
        <pc:spChg chg="mod">
          <ac:chgData name="Roger Halbheer" userId="a256a7e3-d8e1-4cbe-a365-586ae11378d1" providerId="ADAL" clId="{FC5DC06E-B9A1-4220-93B5-A1BD01C4D7F0}" dt="2022-02-17T10:52:26.054" v="74"/>
          <ac:spMkLst>
            <pc:docMk/>
            <pc:sldMk cId="275043813" sldId="2076138264"/>
            <ac:spMk id="943" creationId="{486B1F09-29C4-48D0-9C47-7414CDC11FDE}"/>
          </ac:spMkLst>
        </pc:spChg>
        <pc:spChg chg="mod">
          <ac:chgData name="Roger Halbheer" userId="a256a7e3-d8e1-4cbe-a365-586ae11378d1" providerId="ADAL" clId="{FC5DC06E-B9A1-4220-93B5-A1BD01C4D7F0}" dt="2022-02-17T10:52:26.054" v="74"/>
          <ac:spMkLst>
            <pc:docMk/>
            <pc:sldMk cId="275043813" sldId="2076138264"/>
            <ac:spMk id="944" creationId="{FF9AAF50-6268-4C86-BF25-36894C7C69DF}"/>
          </ac:spMkLst>
        </pc:spChg>
        <pc:spChg chg="mod">
          <ac:chgData name="Roger Halbheer" userId="a256a7e3-d8e1-4cbe-a365-586ae11378d1" providerId="ADAL" clId="{FC5DC06E-B9A1-4220-93B5-A1BD01C4D7F0}" dt="2022-02-17T10:52:26.054" v="74"/>
          <ac:spMkLst>
            <pc:docMk/>
            <pc:sldMk cId="275043813" sldId="2076138264"/>
            <ac:spMk id="945" creationId="{C3909F23-0827-4A56-BAA1-DC3552E1061E}"/>
          </ac:spMkLst>
        </pc:spChg>
        <pc:spChg chg="mod">
          <ac:chgData name="Roger Halbheer" userId="a256a7e3-d8e1-4cbe-a365-586ae11378d1" providerId="ADAL" clId="{FC5DC06E-B9A1-4220-93B5-A1BD01C4D7F0}" dt="2022-02-17T10:52:26.054" v="74"/>
          <ac:spMkLst>
            <pc:docMk/>
            <pc:sldMk cId="275043813" sldId="2076138264"/>
            <ac:spMk id="946" creationId="{1D1450DD-DF5A-4DFA-A26A-10DE015B71D8}"/>
          </ac:spMkLst>
        </pc:spChg>
        <pc:spChg chg="mod">
          <ac:chgData name="Roger Halbheer" userId="a256a7e3-d8e1-4cbe-a365-586ae11378d1" providerId="ADAL" clId="{FC5DC06E-B9A1-4220-93B5-A1BD01C4D7F0}" dt="2022-02-17T10:52:26.054" v="74"/>
          <ac:spMkLst>
            <pc:docMk/>
            <pc:sldMk cId="275043813" sldId="2076138264"/>
            <ac:spMk id="947" creationId="{361FF82A-FDA3-4207-829F-3533A5AD5637}"/>
          </ac:spMkLst>
        </pc:spChg>
        <pc:spChg chg="add mod">
          <ac:chgData name="Roger Halbheer" userId="a256a7e3-d8e1-4cbe-a365-586ae11378d1" providerId="ADAL" clId="{FC5DC06E-B9A1-4220-93B5-A1BD01C4D7F0}" dt="2022-02-17T10:52:26.054" v="74"/>
          <ac:spMkLst>
            <pc:docMk/>
            <pc:sldMk cId="275043813" sldId="2076138264"/>
            <ac:spMk id="948" creationId="{40C230A9-CC0B-4F70-994B-C884B8E7FC94}"/>
          </ac:spMkLst>
        </pc:spChg>
        <pc:spChg chg="mod">
          <ac:chgData name="Roger Halbheer" userId="a256a7e3-d8e1-4cbe-a365-586ae11378d1" providerId="ADAL" clId="{FC5DC06E-B9A1-4220-93B5-A1BD01C4D7F0}" dt="2022-02-17T10:52:26.054" v="74"/>
          <ac:spMkLst>
            <pc:docMk/>
            <pc:sldMk cId="275043813" sldId="2076138264"/>
            <ac:spMk id="950" creationId="{15208553-8C07-4263-9E53-508B6517D28A}"/>
          </ac:spMkLst>
        </pc:spChg>
        <pc:spChg chg="mod">
          <ac:chgData name="Roger Halbheer" userId="a256a7e3-d8e1-4cbe-a365-586ae11378d1" providerId="ADAL" clId="{FC5DC06E-B9A1-4220-93B5-A1BD01C4D7F0}" dt="2022-02-17T10:52:26.054" v="74"/>
          <ac:spMkLst>
            <pc:docMk/>
            <pc:sldMk cId="275043813" sldId="2076138264"/>
            <ac:spMk id="957" creationId="{D660A61C-0E98-4174-A194-1D4C54C3E4CC}"/>
          </ac:spMkLst>
        </pc:spChg>
        <pc:spChg chg="mod">
          <ac:chgData name="Roger Halbheer" userId="a256a7e3-d8e1-4cbe-a365-586ae11378d1" providerId="ADAL" clId="{FC5DC06E-B9A1-4220-93B5-A1BD01C4D7F0}" dt="2022-02-17T10:52:26.054" v="74"/>
          <ac:spMkLst>
            <pc:docMk/>
            <pc:sldMk cId="275043813" sldId="2076138264"/>
            <ac:spMk id="958" creationId="{41F7A6E1-EB7F-4602-9C86-5409343C6BCA}"/>
          </ac:spMkLst>
        </pc:spChg>
        <pc:spChg chg="mod">
          <ac:chgData name="Roger Halbheer" userId="a256a7e3-d8e1-4cbe-a365-586ae11378d1" providerId="ADAL" clId="{FC5DC06E-B9A1-4220-93B5-A1BD01C4D7F0}" dt="2022-02-17T10:52:26.054" v="74"/>
          <ac:spMkLst>
            <pc:docMk/>
            <pc:sldMk cId="275043813" sldId="2076138264"/>
            <ac:spMk id="964" creationId="{EDEF1DC5-BF42-47DE-81A1-66FAAC934447}"/>
          </ac:spMkLst>
        </pc:spChg>
        <pc:spChg chg="mod">
          <ac:chgData name="Roger Halbheer" userId="a256a7e3-d8e1-4cbe-a365-586ae11378d1" providerId="ADAL" clId="{FC5DC06E-B9A1-4220-93B5-A1BD01C4D7F0}" dt="2022-02-17T10:52:26.054" v="74"/>
          <ac:spMkLst>
            <pc:docMk/>
            <pc:sldMk cId="275043813" sldId="2076138264"/>
            <ac:spMk id="965" creationId="{8BD28EB4-C4AE-4F80-B79D-2A9AFCD59783}"/>
          </ac:spMkLst>
        </pc:spChg>
        <pc:spChg chg="mod">
          <ac:chgData name="Roger Halbheer" userId="a256a7e3-d8e1-4cbe-a365-586ae11378d1" providerId="ADAL" clId="{FC5DC06E-B9A1-4220-93B5-A1BD01C4D7F0}" dt="2022-02-17T10:52:26.054" v="74"/>
          <ac:spMkLst>
            <pc:docMk/>
            <pc:sldMk cId="275043813" sldId="2076138264"/>
            <ac:spMk id="966" creationId="{DEC7835F-A798-4D87-B9BD-3FECA0B61946}"/>
          </ac:spMkLst>
        </pc:spChg>
        <pc:spChg chg="mod">
          <ac:chgData name="Roger Halbheer" userId="a256a7e3-d8e1-4cbe-a365-586ae11378d1" providerId="ADAL" clId="{FC5DC06E-B9A1-4220-93B5-A1BD01C4D7F0}" dt="2022-02-17T10:52:26.054" v="74"/>
          <ac:spMkLst>
            <pc:docMk/>
            <pc:sldMk cId="275043813" sldId="2076138264"/>
            <ac:spMk id="974" creationId="{0402DA04-AB67-4877-88AA-085DCDABA15D}"/>
          </ac:spMkLst>
        </pc:spChg>
        <pc:spChg chg="mod">
          <ac:chgData name="Roger Halbheer" userId="a256a7e3-d8e1-4cbe-a365-586ae11378d1" providerId="ADAL" clId="{FC5DC06E-B9A1-4220-93B5-A1BD01C4D7F0}" dt="2022-02-17T10:52:26.054" v="74"/>
          <ac:spMkLst>
            <pc:docMk/>
            <pc:sldMk cId="275043813" sldId="2076138264"/>
            <ac:spMk id="975" creationId="{5D7178B6-DF52-4857-BE57-329FF2671C8D}"/>
          </ac:spMkLst>
        </pc:spChg>
        <pc:spChg chg="mod">
          <ac:chgData name="Roger Halbheer" userId="a256a7e3-d8e1-4cbe-a365-586ae11378d1" providerId="ADAL" clId="{FC5DC06E-B9A1-4220-93B5-A1BD01C4D7F0}" dt="2022-02-17T10:52:26.054" v="74"/>
          <ac:spMkLst>
            <pc:docMk/>
            <pc:sldMk cId="275043813" sldId="2076138264"/>
            <ac:spMk id="976" creationId="{5CBA4157-207B-48B4-AB7B-1425F856B477}"/>
          </ac:spMkLst>
        </pc:spChg>
        <pc:spChg chg="mod">
          <ac:chgData name="Roger Halbheer" userId="a256a7e3-d8e1-4cbe-a365-586ae11378d1" providerId="ADAL" clId="{FC5DC06E-B9A1-4220-93B5-A1BD01C4D7F0}" dt="2022-02-17T10:52:26.054" v="74"/>
          <ac:spMkLst>
            <pc:docMk/>
            <pc:sldMk cId="275043813" sldId="2076138264"/>
            <ac:spMk id="977" creationId="{2988F255-2584-48A6-BE15-F28524DBFA87}"/>
          </ac:spMkLst>
        </pc:spChg>
        <pc:spChg chg="mod">
          <ac:chgData name="Roger Halbheer" userId="a256a7e3-d8e1-4cbe-a365-586ae11378d1" providerId="ADAL" clId="{FC5DC06E-B9A1-4220-93B5-A1BD01C4D7F0}" dt="2022-02-17T10:52:26.054" v="74"/>
          <ac:spMkLst>
            <pc:docMk/>
            <pc:sldMk cId="275043813" sldId="2076138264"/>
            <ac:spMk id="978" creationId="{793CF61C-26D0-436E-B111-D0C3ED32631B}"/>
          </ac:spMkLst>
        </pc:spChg>
        <pc:spChg chg="mod">
          <ac:chgData name="Roger Halbheer" userId="a256a7e3-d8e1-4cbe-a365-586ae11378d1" providerId="ADAL" clId="{FC5DC06E-B9A1-4220-93B5-A1BD01C4D7F0}" dt="2022-02-17T10:52:26.054" v="74"/>
          <ac:spMkLst>
            <pc:docMk/>
            <pc:sldMk cId="275043813" sldId="2076138264"/>
            <ac:spMk id="980" creationId="{F8D81DF9-7FCD-4785-AD49-BA10A85F9BD6}"/>
          </ac:spMkLst>
        </pc:spChg>
        <pc:spChg chg="mod">
          <ac:chgData name="Roger Halbheer" userId="a256a7e3-d8e1-4cbe-a365-586ae11378d1" providerId="ADAL" clId="{FC5DC06E-B9A1-4220-93B5-A1BD01C4D7F0}" dt="2022-02-17T10:52:26.054" v="74"/>
          <ac:spMkLst>
            <pc:docMk/>
            <pc:sldMk cId="275043813" sldId="2076138264"/>
            <ac:spMk id="981" creationId="{F1495F9A-9E8E-4C80-9BE0-7EA1380A547E}"/>
          </ac:spMkLst>
        </pc:spChg>
        <pc:spChg chg="mod">
          <ac:chgData name="Roger Halbheer" userId="a256a7e3-d8e1-4cbe-a365-586ae11378d1" providerId="ADAL" clId="{FC5DC06E-B9A1-4220-93B5-A1BD01C4D7F0}" dt="2022-02-17T10:52:26.054" v="74"/>
          <ac:spMkLst>
            <pc:docMk/>
            <pc:sldMk cId="275043813" sldId="2076138264"/>
            <ac:spMk id="982" creationId="{169B69E9-D2E1-49D3-9723-754F5CFC29F0}"/>
          </ac:spMkLst>
        </pc:spChg>
        <pc:spChg chg="mod">
          <ac:chgData name="Roger Halbheer" userId="a256a7e3-d8e1-4cbe-a365-586ae11378d1" providerId="ADAL" clId="{FC5DC06E-B9A1-4220-93B5-A1BD01C4D7F0}" dt="2022-02-17T10:52:26.054" v="74"/>
          <ac:spMkLst>
            <pc:docMk/>
            <pc:sldMk cId="275043813" sldId="2076138264"/>
            <ac:spMk id="983" creationId="{143874FE-4AF4-491E-95CF-1740709EB78B}"/>
          </ac:spMkLst>
        </pc:spChg>
        <pc:spChg chg="mod">
          <ac:chgData name="Roger Halbheer" userId="a256a7e3-d8e1-4cbe-a365-586ae11378d1" providerId="ADAL" clId="{FC5DC06E-B9A1-4220-93B5-A1BD01C4D7F0}" dt="2022-02-17T10:52:26.054" v="74"/>
          <ac:spMkLst>
            <pc:docMk/>
            <pc:sldMk cId="275043813" sldId="2076138264"/>
            <ac:spMk id="984" creationId="{8CFD3E65-9296-4B24-9D8C-E6EF315542D3}"/>
          </ac:spMkLst>
        </pc:spChg>
        <pc:spChg chg="mod">
          <ac:chgData name="Roger Halbheer" userId="a256a7e3-d8e1-4cbe-a365-586ae11378d1" providerId="ADAL" clId="{FC5DC06E-B9A1-4220-93B5-A1BD01C4D7F0}" dt="2022-02-17T10:52:26.054" v="74"/>
          <ac:spMkLst>
            <pc:docMk/>
            <pc:sldMk cId="275043813" sldId="2076138264"/>
            <ac:spMk id="985" creationId="{1190C8FF-57F1-4177-9C07-5F4BA51EDA07}"/>
          </ac:spMkLst>
        </pc:spChg>
        <pc:spChg chg="mod">
          <ac:chgData name="Roger Halbheer" userId="a256a7e3-d8e1-4cbe-a365-586ae11378d1" providerId="ADAL" clId="{FC5DC06E-B9A1-4220-93B5-A1BD01C4D7F0}" dt="2022-02-17T10:52:26.054" v="74"/>
          <ac:spMkLst>
            <pc:docMk/>
            <pc:sldMk cId="275043813" sldId="2076138264"/>
            <ac:spMk id="986" creationId="{B7A7F692-65DA-4D7E-9E2E-1584179C320C}"/>
          </ac:spMkLst>
        </pc:spChg>
        <pc:spChg chg="mod">
          <ac:chgData name="Roger Halbheer" userId="a256a7e3-d8e1-4cbe-a365-586ae11378d1" providerId="ADAL" clId="{FC5DC06E-B9A1-4220-93B5-A1BD01C4D7F0}" dt="2022-02-17T10:52:26.054" v="74"/>
          <ac:spMkLst>
            <pc:docMk/>
            <pc:sldMk cId="275043813" sldId="2076138264"/>
            <ac:spMk id="988" creationId="{125B9930-4534-4041-863E-7A386758BE7F}"/>
          </ac:spMkLst>
        </pc:spChg>
        <pc:spChg chg="mod">
          <ac:chgData name="Roger Halbheer" userId="a256a7e3-d8e1-4cbe-a365-586ae11378d1" providerId="ADAL" clId="{FC5DC06E-B9A1-4220-93B5-A1BD01C4D7F0}" dt="2022-02-17T10:52:26.054" v="74"/>
          <ac:spMkLst>
            <pc:docMk/>
            <pc:sldMk cId="275043813" sldId="2076138264"/>
            <ac:spMk id="989" creationId="{57E373F2-6D3C-4AFF-AEF5-5A4D0CCEB789}"/>
          </ac:spMkLst>
        </pc:spChg>
        <pc:spChg chg="mod">
          <ac:chgData name="Roger Halbheer" userId="a256a7e3-d8e1-4cbe-a365-586ae11378d1" providerId="ADAL" clId="{FC5DC06E-B9A1-4220-93B5-A1BD01C4D7F0}" dt="2022-02-17T10:52:26.054" v="74"/>
          <ac:spMkLst>
            <pc:docMk/>
            <pc:sldMk cId="275043813" sldId="2076138264"/>
            <ac:spMk id="990" creationId="{9E00AB86-ED26-4887-AE93-B0A038250E06}"/>
          </ac:spMkLst>
        </pc:spChg>
        <pc:spChg chg="mod">
          <ac:chgData name="Roger Halbheer" userId="a256a7e3-d8e1-4cbe-a365-586ae11378d1" providerId="ADAL" clId="{FC5DC06E-B9A1-4220-93B5-A1BD01C4D7F0}" dt="2022-02-17T10:52:26.054" v="74"/>
          <ac:spMkLst>
            <pc:docMk/>
            <pc:sldMk cId="275043813" sldId="2076138264"/>
            <ac:spMk id="991" creationId="{9461026D-EF03-43C4-8084-93CA443CBEE4}"/>
          </ac:spMkLst>
        </pc:spChg>
        <pc:spChg chg="mod">
          <ac:chgData name="Roger Halbheer" userId="a256a7e3-d8e1-4cbe-a365-586ae11378d1" providerId="ADAL" clId="{FC5DC06E-B9A1-4220-93B5-A1BD01C4D7F0}" dt="2022-02-17T10:52:26.054" v="74"/>
          <ac:spMkLst>
            <pc:docMk/>
            <pc:sldMk cId="275043813" sldId="2076138264"/>
            <ac:spMk id="992" creationId="{5B0AD47A-7656-4550-B285-97EFEA9A9A31}"/>
          </ac:spMkLst>
        </pc:spChg>
        <pc:spChg chg="mod">
          <ac:chgData name="Roger Halbheer" userId="a256a7e3-d8e1-4cbe-a365-586ae11378d1" providerId="ADAL" clId="{FC5DC06E-B9A1-4220-93B5-A1BD01C4D7F0}" dt="2022-02-17T10:52:26.054" v="74"/>
          <ac:spMkLst>
            <pc:docMk/>
            <pc:sldMk cId="275043813" sldId="2076138264"/>
            <ac:spMk id="993" creationId="{D400C66B-11C5-4C85-A91D-EC3B6FF8BAD7}"/>
          </ac:spMkLst>
        </pc:spChg>
        <pc:spChg chg="mod">
          <ac:chgData name="Roger Halbheer" userId="a256a7e3-d8e1-4cbe-a365-586ae11378d1" providerId="ADAL" clId="{FC5DC06E-B9A1-4220-93B5-A1BD01C4D7F0}" dt="2022-02-17T10:52:26.054" v="74"/>
          <ac:spMkLst>
            <pc:docMk/>
            <pc:sldMk cId="275043813" sldId="2076138264"/>
            <ac:spMk id="994" creationId="{D3C18A34-2E3E-4646-8359-D734F2BE0E62}"/>
          </ac:spMkLst>
        </pc:spChg>
        <pc:spChg chg="mod">
          <ac:chgData name="Roger Halbheer" userId="a256a7e3-d8e1-4cbe-a365-586ae11378d1" providerId="ADAL" clId="{FC5DC06E-B9A1-4220-93B5-A1BD01C4D7F0}" dt="2022-02-17T10:52:26.054" v="74"/>
          <ac:spMkLst>
            <pc:docMk/>
            <pc:sldMk cId="275043813" sldId="2076138264"/>
            <ac:spMk id="996" creationId="{B3064097-BDED-4E89-A98F-1968F28F4737}"/>
          </ac:spMkLst>
        </pc:spChg>
        <pc:spChg chg="mod">
          <ac:chgData name="Roger Halbheer" userId="a256a7e3-d8e1-4cbe-a365-586ae11378d1" providerId="ADAL" clId="{FC5DC06E-B9A1-4220-93B5-A1BD01C4D7F0}" dt="2022-02-17T10:52:26.054" v="74"/>
          <ac:spMkLst>
            <pc:docMk/>
            <pc:sldMk cId="275043813" sldId="2076138264"/>
            <ac:spMk id="997" creationId="{49A23E9E-C576-4483-8BA7-8BA3CBDD7E4D}"/>
          </ac:spMkLst>
        </pc:spChg>
        <pc:spChg chg="mod">
          <ac:chgData name="Roger Halbheer" userId="a256a7e3-d8e1-4cbe-a365-586ae11378d1" providerId="ADAL" clId="{FC5DC06E-B9A1-4220-93B5-A1BD01C4D7F0}" dt="2022-02-17T10:52:26.054" v="74"/>
          <ac:spMkLst>
            <pc:docMk/>
            <pc:sldMk cId="275043813" sldId="2076138264"/>
            <ac:spMk id="998" creationId="{6B5FB049-A1B8-40DD-96E1-CFB5CF3BA42A}"/>
          </ac:spMkLst>
        </pc:spChg>
        <pc:spChg chg="mod">
          <ac:chgData name="Roger Halbheer" userId="a256a7e3-d8e1-4cbe-a365-586ae11378d1" providerId="ADAL" clId="{FC5DC06E-B9A1-4220-93B5-A1BD01C4D7F0}" dt="2022-02-17T10:52:26.054" v="74"/>
          <ac:spMkLst>
            <pc:docMk/>
            <pc:sldMk cId="275043813" sldId="2076138264"/>
            <ac:spMk id="1029" creationId="{73837F8F-ABCD-45F2-A7B3-36587C87FCF6}"/>
          </ac:spMkLst>
        </pc:spChg>
        <pc:spChg chg="mod">
          <ac:chgData name="Roger Halbheer" userId="a256a7e3-d8e1-4cbe-a365-586ae11378d1" providerId="ADAL" clId="{FC5DC06E-B9A1-4220-93B5-A1BD01C4D7F0}" dt="2022-02-17T10:52:26.054" v="74"/>
          <ac:spMkLst>
            <pc:docMk/>
            <pc:sldMk cId="275043813" sldId="2076138264"/>
            <ac:spMk id="1030" creationId="{A463D760-CFF2-4C2E-A27D-C3CDE599AD12}"/>
          </ac:spMkLst>
        </pc:spChg>
        <pc:spChg chg="mod">
          <ac:chgData name="Roger Halbheer" userId="a256a7e3-d8e1-4cbe-a365-586ae11378d1" providerId="ADAL" clId="{FC5DC06E-B9A1-4220-93B5-A1BD01C4D7F0}" dt="2022-02-17T10:52:26.054" v="74"/>
          <ac:spMkLst>
            <pc:docMk/>
            <pc:sldMk cId="275043813" sldId="2076138264"/>
            <ac:spMk id="1032" creationId="{335D4AE1-BAA4-4DB7-B6EC-F461242FB69E}"/>
          </ac:spMkLst>
        </pc:spChg>
        <pc:spChg chg="mod">
          <ac:chgData name="Roger Halbheer" userId="a256a7e3-d8e1-4cbe-a365-586ae11378d1" providerId="ADAL" clId="{FC5DC06E-B9A1-4220-93B5-A1BD01C4D7F0}" dt="2022-02-17T10:52:26.054" v="74"/>
          <ac:spMkLst>
            <pc:docMk/>
            <pc:sldMk cId="275043813" sldId="2076138264"/>
            <ac:spMk id="1033" creationId="{8D27A598-8549-49E4-9BC5-0959B864ED83}"/>
          </ac:spMkLst>
        </pc:spChg>
        <pc:spChg chg="mod">
          <ac:chgData name="Roger Halbheer" userId="a256a7e3-d8e1-4cbe-a365-586ae11378d1" providerId="ADAL" clId="{FC5DC06E-B9A1-4220-93B5-A1BD01C4D7F0}" dt="2022-02-17T10:52:26.054" v="74"/>
          <ac:spMkLst>
            <pc:docMk/>
            <pc:sldMk cId="275043813" sldId="2076138264"/>
            <ac:spMk id="1034" creationId="{2BBE4568-387A-49CA-A2C9-05E46E566DDF}"/>
          </ac:spMkLst>
        </pc:spChg>
        <pc:spChg chg="mod">
          <ac:chgData name="Roger Halbheer" userId="a256a7e3-d8e1-4cbe-a365-586ae11378d1" providerId="ADAL" clId="{FC5DC06E-B9A1-4220-93B5-A1BD01C4D7F0}" dt="2022-02-17T10:52:26.054" v="74"/>
          <ac:spMkLst>
            <pc:docMk/>
            <pc:sldMk cId="275043813" sldId="2076138264"/>
            <ac:spMk id="1036" creationId="{6F954320-CB8A-4811-9721-632EEA0CC558}"/>
          </ac:spMkLst>
        </pc:spChg>
        <pc:spChg chg="mod">
          <ac:chgData name="Roger Halbheer" userId="a256a7e3-d8e1-4cbe-a365-586ae11378d1" providerId="ADAL" clId="{FC5DC06E-B9A1-4220-93B5-A1BD01C4D7F0}" dt="2022-02-17T10:52:26.054" v="74"/>
          <ac:spMkLst>
            <pc:docMk/>
            <pc:sldMk cId="275043813" sldId="2076138264"/>
            <ac:spMk id="1037" creationId="{72F80E70-39AC-449D-AE0A-567E01B40FAC}"/>
          </ac:spMkLst>
        </pc:spChg>
        <pc:spChg chg="mod">
          <ac:chgData name="Roger Halbheer" userId="a256a7e3-d8e1-4cbe-a365-586ae11378d1" providerId="ADAL" clId="{FC5DC06E-B9A1-4220-93B5-A1BD01C4D7F0}" dt="2022-02-17T10:52:26.054" v="74"/>
          <ac:spMkLst>
            <pc:docMk/>
            <pc:sldMk cId="275043813" sldId="2076138264"/>
            <ac:spMk id="1038" creationId="{9CAEA09E-86F4-49BB-9F20-2C0976882CFE}"/>
          </ac:spMkLst>
        </pc:spChg>
        <pc:spChg chg="mod">
          <ac:chgData name="Roger Halbheer" userId="a256a7e3-d8e1-4cbe-a365-586ae11378d1" providerId="ADAL" clId="{FC5DC06E-B9A1-4220-93B5-A1BD01C4D7F0}" dt="2022-02-17T10:52:26.054" v="74"/>
          <ac:spMkLst>
            <pc:docMk/>
            <pc:sldMk cId="275043813" sldId="2076138264"/>
            <ac:spMk id="1046" creationId="{45548316-D7F9-4465-AC2E-B5C408ED84B0}"/>
          </ac:spMkLst>
        </pc:spChg>
        <pc:spChg chg="mod">
          <ac:chgData name="Roger Halbheer" userId="a256a7e3-d8e1-4cbe-a365-586ae11378d1" providerId="ADAL" clId="{FC5DC06E-B9A1-4220-93B5-A1BD01C4D7F0}" dt="2022-02-17T10:52:26.054" v="74"/>
          <ac:spMkLst>
            <pc:docMk/>
            <pc:sldMk cId="275043813" sldId="2076138264"/>
            <ac:spMk id="1047" creationId="{7C2AF32A-F572-4ACF-926F-96C09F21DE30}"/>
          </ac:spMkLst>
        </pc:spChg>
        <pc:spChg chg="mod">
          <ac:chgData name="Roger Halbheer" userId="a256a7e3-d8e1-4cbe-a365-586ae11378d1" providerId="ADAL" clId="{FC5DC06E-B9A1-4220-93B5-A1BD01C4D7F0}" dt="2022-02-17T10:52:26.054" v="74"/>
          <ac:spMkLst>
            <pc:docMk/>
            <pc:sldMk cId="275043813" sldId="2076138264"/>
            <ac:spMk id="1048" creationId="{242ADE80-2EBD-4273-808B-5CB5AFDBCCA7}"/>
          </ac:spMkLst>
        </pc:spChg>
        <pc:spChg chg="mod">
          <ac:chgData name="Roger Halbheer" userId="a256a7e3-d8e1-4cbe-a365-586ae11378d1" providerId="ADAL" clId="{FC5DC06E-B9A1-4220-93B5-A1BD01C4D7F0}" dt="2022-02-17T10:52:26.054" v="74"/>
          <ac:spMkLst>
            <pc:docMk/>
            <pc:sldMk cId="275043813" sldId="2076138264"/>
            <ac:spMk id="1050" creationId="{9E2CC0C8-0074-42BC-8409-7D450A2625FE}"/>
          </ac:spMkLst>
        </pc:spChg>
        <pc:spChg chg="mod">
          <ac:chgData name="Roger Halbheer" userId="a256a7e3-d8e1-4cbe-a365-586ae11378d1" providerId="ADAL" clId="{FC5DC06E-B9A1-4220-93B5-A1BD01C4D7F0}" dt="2022-02-17T10:52:26.054" v="74"/>
          <ac:spMkLst>
            <pc:docMk/>
            <pc:sldMk cId="275043813" sldId="2076138264"/>
            <ac:spMk id="1053" creationId="{228269CA-6ACD-4F77-BB9A-5F83D1C92877}"/>
          </ac:spMkLst>
        </pc:spChg>
        <pc:spChg chg="mod">
          <ac:chgData name="Roger Halbheer" userId="a256a7e3-d8e1-4cbe-a365-586ae11378d1" providerId="ADAL" clId="{FC5DC06E-B9A1-4220-93B5-A1BD01C4D7F0}" dt="2022-02-17T10:52:26.054" v="74"/>
          <ac:spMkLst>
            <pc:docMk/>
            <pc:sldMk cId="275043813" sldId="2076138264"/>
            <ac:spMk id="1056" creationId="{CEDEDE22-1DED-4213-80CD-62F85E64D8CE}"/>
          </ac:spMkLst>
        </pc:spChg>
        <pc:spChg chg="mod">
          <ac:chgData name="Roger Halbheer" userId="a256a7e3-d8e1-4cbe-a365-586ae11378d1" providerId="ADAL" clId="{FC5DC06E-B9A1-4220-93B5-A1BD01C4D7F0}" dt="2022-02-17T10:52:26.054" v="74"/>
          <ac:spMkLst>
            <pc:docMk/>
            <pc:sldMk cId="275043813" sldId="2076138264"/>
            <ac:spMk id="1057" creationId="{DF74AEF5-3A69-42FF-A75E-CF27A1B93775}"/>
          </ac:spMkLst>
        </pc:spChg>
        <pc:spChg chg="mod">
          <ac:chgData name="Roger Halbheer" userId="a256a7e3-d8e1-4cbe-a365-586ae11378d1" providerId="ADAL" clId="{FC5DC06E-B9A1-4220-93B5-A1BD01C4D7F0}" dt="2022-02-17T10:52:26.054" v="74"/>
          <ac:spMkLst>
            <pc:docMk/>
            <pc:sldMk cId="275043813" sldId="2076138264"/>
            <ac:spMk id="1058" creationId="{FBF4820B-1EA2-45F8-9498-060357245DAE}"/>
          </ac:spMkLst>
        </pc:spChg>
        <pc:spChg chg="mod">
          <ac:chgData name="Roger Halbheer" userId="a256a7e3-d8e1-4cbe-a365-586ae11378d1" providerId="ADAL" clId="{FC5DC06E-B9A1-4220-93B5-A1BD01C4D7F0}" dt="2022-02-17T10:52:26.054" v="74"/>
          <ac:spMkLst>
            <pc:docMk/>
            <pc:sldMk cId="275043813" sldId="2076138264"/>
            <ac:spMk id="1059" creationId="{6FE7EE54-878B-4E7C-8F7F-380F2858B149}"/>
          </ac:spMkLst>
        </pc:spChg>
        <pc:spChg chg="mod">
          <ac:chgData name="Roger Halbheer" userId="a256a7e3-d8e1-4cbe-a365-586ae11378d1" providerId="ADAL" clId="{FC5DC06E-B9A1-4220-93B5-A1BD01C4D7F0}" dt="2022-02-17T10:52:26.054" v="74"/>
          <ac:spMkLst>
            <pc:docMk/>
            <pc:sldMk cId="275043813" sldId="2076138264"/>
            <ac:spMk id="1060" creationId="{8C9CE84A-20C1-4752-A912-1EF3A86D071E}"/>
          </ac:spMkLst>
        </pc:spChg>
        <pc:spChg chg="mod">
          <ac:chgData name="Roger Halbheer" userId="a256a7e3-d8e1-4cbe-a365-586ae11378d1" providerId="ADAL" clId="{FC5DC06E-B9A1-4220-93B5-A1BD01C4D7F0}" dt="2022-02-17T10:52:26.054" v="74"/>
          <ac:spMkLst>
            <pc:docMk/>
            <pc:sldMk cId="275043813" sldId="2076138264"/>
            <ac:spMk id="1061" creationId="{A86409A9-7CEB-43E5-9CA8-22E7691F10C8}"/>
          </ac:spMkLst>
        </pc:spChg>
        <pc:spChg chg="mod">
          <ac:chgData name="Roger Halbheer" userId="a256a7e3-d8e1-4cbe-a365-586ae11378d1" providerId="ADAL" clId="{FC5DC06E-B9A1-4220-93B5-A1BD01C4D7F0}" dt="2022-02-17T10:52:26.054" v="74"/>
          <ac:spMkLst>
            <pc:docMk/>
            <pc:sldMk cId="275043813" sldId="2076138264"/>
            <ac:spMk id="1062" creationId="{F3254030-F876-480B-B4E2-0AEA570D48D5}"/>
          </ac:spMkLst>
        </pc:spChg>
        <pc:spChg chg="mod">
          <ac:chgData name="Roger Halbheer" userId="a256a7e3-d8e1-4cbe-a365-586ae11378d1" providerId="ADAL" clId="{FC5DC06E-B9A1-4220-93B5-A1BD01C4D7F0}" dt="2022-02-17T10:52:26.054" v="74"/>
          <ac:spMkLst>
            <pc:docMk/>
            <pc:sldMk cId="275043813" sldId="2076138264"/>
            <ac:spMk id="1063" creationId="{9F530B50-EC02-44C2-B6C2-5FF904AB14D1}"/>
          </ac:spMkLst>
        </pc:spChg>
        <pc:spChg chg="mod">
          <ac:chgData name="Roger Halbheer" userId="a256a7e3-d8e1-4cbe-a365-586ae11378d1" providerId="ADAL" clId="{FC5DC06E-B9A1-4220-93B5-A1BD01C4D7F0}" dt="2022-02-17T10:52:26.054" v="74"/>
          <ac:spMkLst>
            <pc:docMk/>
            <pc:sldMk cId="275043813" sldId="2076138264"/>
            <ac:spMk id="1064" creationId="{E9109226-1E15-46AF-BD64-7FCF27A60D00}"/>
          </ac:spMkLst>
        </pc:spChg>
        <pc:spChg chg="mod">
          <ac:chgData name="Roger Halbheer" userId="a256a7e3-d8e1-4cbe-a365-586ae11378d1" providerId="ADAL" clId="{FC5DC06E-B9A1-4220-93B5-A1BD01C4D7F0}" dt="2022-02-17T10:52:26.054" v="74"/>
          <ac:spMkLst>
            <pc:docMk/>
            <pc:sldMk cId="275043813" sldId="2076138264"/>
            <ac:spMk id="1065" creationId="{E28F17DB-5EDA-4100-9DBA-76E46C849B6A}"/>
          </ac:spMkLst>
        </pc:spChg>
        <pc:spChg chg="mod">
          <ac:chgData name="Roger Halbheer" userId="a256a7e3-d8e1-4cbe-a365-586ae11378d1" providerId="ADAL" clId="{FC5DC06E-B9A1-4220-93B5-A1BD01C4D7F0}" dt="2022-02-17T10:52:26.054" v="74"/>
          <ac:spMkLst>
            <pc:docMk/>
            <pc:sldMk cId="275043813" sldId="2076138264"/>
            <ac:spMk id="1066" creationId="{59CF074B-C83B-4704-BB69-5EC7F8DBD475}"/>
          </ac:spMkLst>
        </pc:spChg>
        <pc:spChg chg="mod">
          <ac:chgData name="Roger Halbheer" userId="a256a7e3-d8e1-4cbe-a365-586ae11378d1" providerId="ADAL" clId="{FC5DC06E-B9A1-4220-93B5-A1BD01C4D7F0}" dt="2022-02-17T10:52:26.054" v="74"/>
          <ac:spMkLst>
            <pc:docMk/>
            <pc:sldMk cId="275043813" sldId="2076138264"/>
            <ac:spMk id="1067" creationId="{1F69E5F8-DD1A-44A7-98E7-F0A78152321D}"/>
          </ac:spMkLst>
        </pc:spChg>
        <pc:spChg chg="mod">
          <ac:chgData name="Roger Halbheer" userId="a256a7e3-d8e1-4cbe-a365-586ae11378d1" providerId="ADAL" clId="{FC5DC06E-B9A1-4220-93B5-A1BD01C4D7F0}" dt="2022-02-17T10:52:26.054" v="74"/>
          <ac:spMkLst>
            <pc:docMk/>
            <pc:sldMk cId="275043813" sldId="2076138264"/>
            <ac:spMk id="1068" creationId="{A15CD582-8696-4917-9E6F-59790CB5BB2A}"/>
          </ac:spMkLst>
        </pc:spChg>
        <pc:spChg chg="mod">
          <ac:chgData name="Roger Halbheer" userId="a256a7e3-d8e1-4cbe-a365-586ae11378d1" providerId="ADAL" clId="{FC5DC06E-B9A1-4220-93B5-A1BD01C4D7F0}" dt="2022-02-17T10:52:26.054" v="74"/>
          <ac:spMkLst>
            <pc:docMk/>
            <pc:sldMk cId="275043813" sldId="2076138264"/>
            <ac:spMk id="1070" creationId="{FF9E9C11-0132-4FF7-AE8C-F311BD971776}"/>
          </ac:spMkLst>
        </pc:spChg>
        <pc:spChg chg="mod">
          <ac:chgData name="Roger Halbheer" userId="a256a7e3-d8e1-4cbe-a365-586ae11378d1" providerId="ADAL" clId="{FC5DC06E-B9A1-4220-93B5-A1BD01C4D7F0}" dt="2022-02-17T10:52:26.054" v="74"/>
          <ac:spMkLst>
            <pc:docMk/>
            <pc:sldMk cId="275043813" sldId="2076138264"/>
            <ac:spMk id="1081" creationId="{99BA7B70-8B6E-4345-ACB1-F20E99122C40}"/>
          </ac:spMkLst>
        </pc:spChg>
        <pc:spChg chg="mod">
          <ac:chgData name="Roger Halbheer" userId="a256a7e3-d8e1-4cbe-a365-586ae11378d1" providerId="ADAL" clId="{FC5DC06E-B9A1-4220-93B5-A1BD01C4D7F0}" dt="2022-02-17T10:52:26.054" v="74"/>
          <ac:spMkLst>
            <pc:docMk/>
            <pc:sldMk cId="275043813" sldId="2076138264"/>
            <ac:spMk id="1084" creationId="{E9C4D6C5-E558-4233-BAC4-DA2349F9D188}"/>
          </ac:spMkLst>
        </pc:spChg>
        <pc:spChg chg="mod">
          <ac:chgData name="Roger Halbheer" userId="a256a7e3-d8e1-4cbe-a365-586ae11378d1" providerId="ADAL" clId="{FC5DC06E-B9A1-4220-93B5-A1BD01C4D7F0}" dt="2022-02-17T10:52:26.054" v="74"/>
          <ac:spMkLst>
            <pc:docMk/>
            <pc:sldMk cId="275043813" sldId="2076138264"/>
            <ac:spMk id="1085" creationId="{858BCFFC-C63B-4101-9A50-1C65D1677958}"/>
          </ac:spMkLst>
        </pc:spChg>
        <pc:spChg chg="mod">
          <ac:chgData name="Roger Halbheer" userId="a256a7e3-d8e1-4cbe-a365-586ae11378d1" providerId="ADAL" clId="{FC5DC06E-B9A1-4220-93B5-A1BD01C4D7F0}" dt="2022-02-17T10:52:26.054" v="74"/>
          <ac:spMkLst>
            <pc:docMk/>
            <pc:sldMk cId="275043813" sldId="2076138264"/>
            <ac:spMk id="1086" creationId="{D80E6483-0089-46AD-AD89-7E6EF6C5B4E2}"/>
          </ac:spMkLst>
        </pc:spChg>
        <pc:spChg chg="mod">
          <ac:chgData name="Roger Halbheer" userId="a256a7e3-d8e1-4cbe-a365-586ae11378d1" providerId="ADAL" clId="{FC5DC06E-B9A1-4220-93B5-A1BD01C4D7F0}" dt="2022-02-17T10:52:26.054" v="74"/>
          <ac:spMkLst>
            <pc:docMk/>
            <pc:sldMk cId="275043813" sldId="2076138264"/>
            <ac:spMk id="1088" creationId="{5F9F7CA3-ED9A-4BBE-9878-25FD88856C35}"/>
          </ac:spMkLst>
        </pc:spChg>
        <pc:spChg chg="mod">
          <ac:chgData name="Roger Halbheer" userId="a256a7e3-d8e1-4cbe-a365-586ae11378d1" providerId="ADAL" clId="{FC5DC06E-B9A1-4220-93B5-A1BD01C4D7F0}" dt="2022-02-17T10:52:26.054" v="74"/>
          <ac:spMkLst>
            <pc:docMk/>
            <pc:sldMk cId="275043813" sldId="2076138264"/>
            <ac:spMk id="1090" creationId="{49D5DD1C-5407-404F-B1B3-6E5426D8B33F}"/>
          </ac:spMkLst>
        </pc:spChg>
        <pc:spChg chg="mod">
          <ac:chgData name="Roger Halbheer" userId="a256a7e3-d8e1-4cbe-a365-586ae11378d1" providerId="ADAL" clId="{FC5DC06E-B9A1-4220-93B5-A1BD01C4D7F0}" dt="2022-02-17T10:52:26.054" v="74"/>
          <ac:spMkLst>
            <pc:docMk/>
            <pc:sldMk cId="275043813" sldId="2076138264"/>
            <ac:spMk id="1098" creationId="{B17C84F0-9242-4BFA-9D8E-FFB52ACC1FCC}"/>
          </ac:spMkLst>
        </pc:spChg>
        <pc:spChg chg="mod">
          <ac:chgData name="Roger Halbheer" userId="a256a7e3-d8e1-4cbe-a365-586ae11378d1" providerId="ADAL" clId="{FC5DC06E-B9A1-4220-93B5-A1BD01C4D7F0}" dt="2022-02-17T10:52:26.054" v="74"/>
          <ac:spMkLst>
            <pc:docMk/>
            <pc:sldMk cId="275043813" sldId="2076138264"/>
            <ac:spMk id="1105" creationId="{5D38F877-3822-4146-B62E-0F2FF8B356E5}"/>
          </ac:spMkLst>
        </pc:spChg>
        <pc:spChg chg="mod">
          <ac:chgData name="Roger Halbheer" userId="a256a7e3-d8e1-4cbe-a365-586ae11378d1" providerId="ADAL" clId="{FC5DC06E-B9A1-4220-93B5-A1BD01C4D7F0}" dt="2022-02-17T10:52:26.054" v="74"/>
          <ac:spMkLst>
            <pc:docMk/>
            <pc:sldMk cId="275043813" sldId="2076138264"/>
            <ac:spMk id="1106" creationId="{6BFF5B6A-AE04-41BB-8530-E6689C53B484}"/>
          </ac:spMkLst>
        </pc:spChg>
        <pc:spChg chg="mod">
          <ac:chgData name="Roger Halbheer" userId="a256a7e3-d8e1-4cbe-a365-586ae11378d1" providerId="ADAL" clId="{FC5DC06E-B9A1-4220-93B5-A1BD01C4D7F0}" dt="2022-02-17T10:52:26.054" v="74"/>
          <ac:spMkLst>
            <pc:docMk/>
            <pc:sldMk cId="275043813" sldId="2076138264"/>
            <ac:spMk id="1107" creationId="{39FA8552-755F-4FDC-8433-6976396A7F22}"/>
          </ac:spMkLst>
        </pc:spChg>
        <pc:spChg chg="mod">
          <ac:chgData name="Roger Halbheer" userId="a256a7e3-d8e1-4cbe-a365-586ae11378d1" providerId="ADAL" clId="{FC5DC06E-B9A1-4220-93B5-A1BD01C4D7F0}" dt="2022-02-17T10:52:26.054" v="74"/>
          <ac:spMkLst>
            <pc:docMk/>
            <pc:sldMk cId="275043813" sldId="2076138264"/>
            <ac:spMk id="1109" creationId="{B4C515AD-CAA7-4B5A-B4B1-0C9409E3C175}"/>
          </ac:spMkLst>
        </pc:spChg>
        <pc:spChg chg="mod">
          <ac:chgData name="Roger Halbheer" userId="a256a7e3-d8e1-4cbe-a365-586ae11378d1" providerId="ADAL" clId="{FC5DC06E-B9A1-4220-93B5-A1BD01C4D7F0}" dt="2022-02-17T10:52:26.054" v="74"/>
          <ac:spMkLst>
            <pc:docMk/>
            <pc:sldMk cId="275043813" sldId="2076138264"/>
            <ac:spMk id="1111" creationId="{0DC958BF-699A-46B1-B602-82225B7A1219}"/>
          </ac:spMkLst>
        </pc:spChg>
        <pc:spChg chg="mod">
          <ac:chgData name="Roger Halbheer" userId="a256a7e3-d8e1-4cbe-a365-586ae11378d1" providerId="ADAL" clId="{FC5DC06E-B9A1-4220-93B5-A1BD01C4D7F0}" dt="2022-02-17T10:52:26.054" v="74"/>
          <ac:spMkLst>
            <pc:docMk/>
            <pc:sldMk cId="275043813" sldId="2076138264"/>
            <ac:spMk id="1112" creationId="{534D3C04-9BE2-4689-BA4D-BBCAC14F4019}"/>
          </ac:spMkLst>
        </pc:spChg>
        <pc:spChg chg="mod">
          <ac:chgData name="Roger Halbheer" userId="a256a7e3-d8e1-4cbe-a365-586ae11378d1" providerId="ADAL" clId="{FC5DC06E-B9A1-4220-93B5-A1BD01C4D7F0}" dt="2022-02-17T10:52:26.054" v="74"/>
          <ac:spMkLst>
            <pc:docMk/>
            <pc:sldMk cId="275043813" sldId="2076138264"/>
            <ac:spMk id="1118" creationId="{AC937C53-E630-4AA7-8D18-233F48823A59}"/>
          </ac:spMkLst>
        </pc:spChg>
        <pc:spChg chg="mod">
          <ac:chgData name="Roger Halbheer" userId="a256a7e3-d8e1-4cbe-a365-586ae11378d1" providerId="ADAL" clId="{FC5DC06E-B9A1-4220-93B5-A1BD01C4D7F0}" dt="2022-02-17T10:52:26.054" v="74"/>
          <ac:spMkLst>
            <pc:docMk/>
            <pc:sldMk cId="275043813" sldId="2076138264"/>
            <ac:spMk id="1119" creationId="{4D55B262-439B-49EE-8709-7AED9AAEF8CA}"/>
          </ac:spMkLst>
        </pc:spChg>
        <pc:spChg chg="mod">
          <ac:chgData name="Roger Halbheer" userId="a256a7e3-d8e1-4cbe-a365-586ae11378d1" providerId="ADAL" clId="{FC5DC06E-B9A1-4220-93B5-A1BD01C4D7F0}" dt="2022-02-17T10:52:26.054" v="74"/>
          <ac:spMkLst>
            <pc:docMk/>
            <pc:sldMk cId="275043813" sldId="2076138264"/>
            <ac:spMk id="1121" creationId="{CBDE9771-FED7-4C3F-900D-BC48C388258D}"/>
          </ac:spMkLst>
        </pc:spChg>
        <pc:spChg chg="mod">
          <ac:chgData name="Roger Halbheer" userId="a256a7e3-d8e1-4cbe-a365-586ae11378d1" providerId="ADAL" clId="{FC5DC06E-B9A1-4220-93B5-A1BD01C4D7F0}" dt="2022-02-17T10:52:26.054" v="74"/>
          <ac:spMkLst>
            <pc:docMk/>
            <pc:sldMk cId="275043813" sldId="2076138264"/>
            <ac:spMk id="1122" creationId="{8A1C849A-A509-4B79-927D-944BEEBD114B}"/>
          </ac:spMkLst>
        </pc:spChg>
        <pc:spChg chg="mod">
          <ac:chgData name="Roger Halbheer" userId="a256a7e3-d8e1-4cbe-a365-586ae11378d1" providerId="ADAL" clId="{FC5DC06E-B9A1-4220-93B5-A1BD01C4D7F0}" dt="2022-02-17T10:52:26.054" v="74"/>
          <ac:spMkLst>
            <pc:docMk/>
            <pc:sldMk cId="275043813" sldId="2076138264"/>
            <ac:spMk id="1123" creationId="{DE8B2AED-14D0-48C4-94FC-05AA53F254B6}"/>
          </ac:spMkLst>
        </pc:spChg>
        <pc:spChg chg="mod">
          <ac:chgData name="Roger Halbheer" userId="a256a7e3-d8e1-4cbe-a365-586ae11378d1" providerId="ADAL" clId="{FC5DC06E-B9A1-4220-93B5-A1BD01C4D7F0}" dt="2022-02-17T10:52:26.054" v="74"/>
          <ac:spMkLst>
            <pc:docMk/>
            <pc:sldMk cId="275043813" sldId="2076138264"/>
            <ac:spMk id="1129" creationId="{6E764E5C-1B2E-49D9-A6EC-971B7461B777}"/>
          </ac:spMkLst>
        </pc:spChg>
        <pc:spChg chg="mod">
          <ac:chgData name="Roger Halbheer" userId="a256a7e3-d8e1-4cbe-a365-586ae11378d1" providerId="ADAL" clId="{FC5DC06E-B9A1-4220-93B5-A1BD01C4D7F0}" dt="2022-02-17T10:52:26.054" v="74"/>
          <ac:spMkLst>
            <pc:docMk/>
            <pc:sldMk cId="275043813" sldId="2076138264"/>
            <ac:spMk id="1131" creationId="{F60675C9-6F51-4B3E-BB02-D0D90CD8A9E7}"/>
          </ac:spMkLst>
        </pc:spChg>
        <pc:spChg chg="mod">
          <ac:chgData name="Roger Halbheer" userId="a256a7e3-d8e1-4cbe-a365-586ae11378d1" providerId="ADAL" clId="{FC5DC06E-B9A1-4220-93B5-A1BD01C4D7F0}" dt="2022-02-17T10:52:26.054" v="74"/>
          <ac:spMkLst>
            <pc:docMk/>
            <pc:sldMk cId="275043813" sldId="2076138264"/>
            <ac:spMk id="1132" creationId="{9AC5443C-4670-4A93-84FB-35A7E53F7EF8}"/>
          </ac:spMkLst>
        </pc:spChg>
        <pc:spChg chg="mod">
          <ac:chgData name="Roger Halbheer" userId="a256a7e3-d8e1-4cbe-a365-586ae11378d1" providerId="ADAL" clId="{FC5DC06E-B9A1-4220-93B5-A1BD01C4D7F0}" dt="2022-02-17T10:52:26.054" v="74"/>
          <ac:spMkLst>
            <pc:docMk/>
            <pc:sldMk cId="275043813" sldId="2076138264"/>
            <ac:spMk id="1133" creationId="{28A448A0-25A9-4C2D-BE3A-D41A9F8AB826}"/>
          </ac:spMkLst>
        </pc:spChg>
        <pc:spChg chg="mod">
          <ac:chgData name="Roger Halbheer" userId="a256a7e3-d8e1-4cbe-a365-586ae11378d1" providerId="ADAL" clId="{FC5DC06E-B9A1-4220-93B5-A1BD01C4D7F0}" dt="2022-02-17T10:52:26.054" v="74"/>
          <ac:spMkLst>
            <pc:docMk/>
            <pc:sldMk cId="275043813" sldId="2076138264"/>
            <ac:spMk id="1136" creationId="{0B32DD56-8D8A-4766-94FC-3D8E805D9183}"/>
          </ac:spMkLst>
        </pc:spChg>
        <pc:spChg chg="mod">
          <ac:chgData name="Roger Halbheer" userId="a256a7e3-d8e1-4cbe-a365-586ae11378d1" providerId="ADAL" clId="{FC5DC06E-B9A1-4220-93B5-A1BD01C4D7F0}" dt="2022-02-17T10:52:26.054" v="74"/>
          <ac:spMkLst>
            <pc:docMk/>
            <pc:sldMk cId="275043813" sldId="2076138264"/>
            <ac:spMk id="1139" creationId="{7BD5D30C-E7F5-45DD-AC20-34A280B07CEF}"/>
          </ac:spMkLst>
        </pc:spChg>
        <pc:spChg chg="mod">
          <ac:chgData name="Roger Halbheer" userId="a256a7e3-d8e1-4cbe-a365-586ae11378d1" providerId="ADAL" clId="{FC5DC06E-B9A1-4220-93B5-A1BD01C4D7F0}" dt="2022-02-17T10:52:26.054" v="74"/>
          <ac:spMkLst>
            <pc:docMk/>
            <pc:sldMk cId="275043813" sldId="2076138264"/>
            <ac:spMk id="1143" creationId="{89BF0BB1-74EC-43CC-82D5-7404C0212CEF}"/>
          </ac:spMkLst>
        </pc:spChg>
        <pc:spChg chg="mod">
          <ac:chgData name="Roger Halbheer" userId="a256a7e3-d8e1-4cbe-a365-586ae11378d1" providerId="ADAL" clId="{FC5DC06E-B9A1-4220-93B5-A1BD01C4D7F0}" dt="2022-02-17T10:52:26.054" v="74"/>
          <ac:spMkLst>
            <pc:docMk/>
            <pc:sldMk cId="275043813" sldId="2076138264"/>
            <ac:spMk id="1145" creationId="{7BB7847E-FE66-4A5B-9B8A-84878BF09F63}"/>
          </ac:spMkLst>
        </pc:spChg>
        <pc:spChg chg="mod">
          <ac:chgData name="Roger Halbheer" userId="a256a7e3-d8e1-4cbe-a365-586ae11378d1" providerId="ADAL" clId="{FC5DC06E-B9A1-4220-93B5-A1BD01C4D7F0}" dt="2022-02-17T10:52:26.054" v="74"/>
          <ac:spMkLst>
            <pc:docMk/>
            <pc:sldMk cId="275043813" sldId="2076138264"/>
            <ac:spMk id="1147" creationId="{651388A1-9564-44F6-BCA9-929C3A592E59}"/>
          </ac:spMkLst>
        </pc:spChg>
        <pc:spChg chg="mod">
          <ac:chgData name="Roger Halbheer" userId="a256a7e3-d8e1-4cbe-a365-586ae11378d1" providerId="ADAL" clId="{FC5DC06E-B9A1-4220-93B5-A1BD01C4D7F0}" dt="2022-02-17T10:52:26.054" v="74"/>
          <ac:spMkLst>
            <pc:docMk/>
            <pc:sldMk cId="275043813" sldId="2076138264"/>
            <ac:spMk id="1149" creationId="{A290D26C-30A7-49A7-94FF-040EF6A252B9}"/>
          </ac:spMkLst>
        </pc:spChg>
        <pc:spChg chg="mod">
          <ac:chgData name="Roger Halbheer" userId="a256a7e3-d8e1-4cbe-a365-586ae11378d1" providerId="ADAL" clId="{FC5DC06E-B9A1-4220-93B5-A1BD01C4D7F0}" dt="2022-02-17T10:52:26.054" v="74"/>
          <ac:spMkLst>
            <pc:docMk/>
            <pc:sldMk cId="275043813" sldId="2076138264"/>
            <ac:spMk id="1151" creationId="{7BC29215-0353-4D48-8C67-8CC1B3CDB577}"/>
          </ac:spMkLst>
        </pc:spChg>
        <pc:spChg chg="mod">
          <ac:chgData name="Roger Halbheer" userId="a256a7e3-d8e1-4cbe-a365-586ae11378d1" providerId="ADAL" clId="{FC5DC06E-B9A1-4220-93B5-A1BD01C4D7F0}" dt="2022-02-17T10:52:26.054" v="74"/>
          <ac:spMkLst>
            <pc:docMk/>
            <pc:sldMk cId="275043813" sldId="2076138264"/>
            <ac:spMk id="1154" creationId="{9AB6B509-D26F-49DD-9A01-66F7C3B24B32}"/>
          </ac:spMkLst>
        </pc:spChg>
        <pc:spChg chg="mod">
          <ac:chgData name="Roger Halbheer" userId="a256a7e3-d8e1-4cbe-a365-586ae11378d1" providerId="ADAL" clId="{FC5DC06E-B9A1-4220-93B5-A1BD01C4D7F0}" dt="2022-02-17T10:52:26.054" v="74"/>
          <ac:spMkLst>
            <pc:docMk/>
            <pc:sldMk cId="275043813" sldId="2076138264"/>
            <ac:spMk id="1155" creationId="{E7BB3858-645A-444F-8041-B38DD0ECD101}"/>
          </ac:spMkLst>
        </pc:spChg>
        <pc:spChg chg="mod">
          <ac:chgData name="Roger Halbheer" userId="a256a7e3-d8e1-4cbe-a365-586ae11378d1" providerId="ADAL" clId="{FC5DC06E-B9A1-4220-93B5-A1BD01C4D7F0}" dt="2022-02-17T10:52:26.054" v="74"/>
          <ac:spMkLst>
            <pc:docMk/>
            <pc:sldMk cId="275043813" sldId="2076138264"/>
            <ac:spMk id="1156" creationId="{451EBD4A-D143-45CA-8717-2006303F7F87}"/>
          </ac:spMkLst>
        </pc:spChg>
        <pc:spChg chg="mod">
          <ac:chgData name="Roger Halbheer" userId="a256a7e3-d8e1-4cbe-a365-586ae11378d1" providerId="ADAL" clId="{FC5DC06E-B9A1-4220-93B5-A1BD01C4D7F0}" dt="2022-02-17T10:52:26.054" v="74"/>
          <ac:spMkLst>
            <pc:docMk/>
            <pc:sldMk cId="275043813" sldId="2076138264"/>
            <ac:spMk id="1157" creationId="{29B30AC0-FE3F-4B16-803C-B3333294CD11}"/>
          </ac:spMkLst>
        </pc:spChg>
        <pc:spChg chg="mod">
          <ac:chgData name="Roger Halbheer" userId="a256a7e3-d8e1-4cbe-a365-586ae11378d1" providerId="ADAL" clId="{FC5DC06E-B9A1-4220-93B5-A1BD01C4D7F0}" dt="2022-02-17T10:52:26.054" v="74"/>
          <ac:spMkLst>
            <pc:docMk/>
            <pc:sldMk cId="275043813" sldId="2076138264"/>
            <ac:spMk id="1158" creationId="{100F3A74-242D-4461-A4CD-FF456E2D51FC}"/>
          </ac:spMkLst>
        </pc:spChg>
        <pc:spChg chg="mod">
          <ac:chgData name="Roger Halbheer" userId="a256a7e3-d8e1-4cbe-a365-586ae11378d1" providerId="ADAL" clId="{FC5DC06E-B9A1-4220-93B5-A1BD01C4D7F0}" dt="2022-02-17T10:52:26.054" v="74"/>
          <ac:spMkLst>
            <pc:docMk/>
            <pc:sldMk cId="275043813" sldId="2076138264"/>
            <ac:spMk id="1159" creationId="{7EC59E04-B50C-4E95-A824-C5389EDB71B0}"/>
          </ac:spMkLst>
        </pc:spChg>
        <pc:spChg chg="mod">
          <ac:chgData name="Roger Halbheer" userId="a256a7e3-d8e1-4cbe-a365-586ae11378d1" providerId="ADAL" clId="{FC5DC06E-B9A1-4220-93B5-A1BD01C4D7F0}" dt="2022-02-17T10:52:26.054" v="74"/>
          <ac:spMkLst>
            <pc:docMk/>
            <pc:sldMk cId="275043813" sldId="2076138264"/>
            <ac:spMk id="1160" creationId="{9E03B750-DDCD-446E-8796-A1ACB19B8CE0}"/>
          </ac:spMkLst>
        </pc:spChg>
        <pc:spChg chg="mod">
          <ac:chgData name="Roger Halbheer" userId="a256a7e3-d8e1-4cbe-a365-586ae11378d1" providerId="ADAL" clId="{FC5DC06E-B9A1-4220-93B5-A1BD01C4D7F0}" dt="2022-02-17T10:52:26.054" v="74"/>
          <ac:spMkLst>
            <pc:docMk/>
            <pc:sldMk cId="275043813" sldId="2076138264"/>
            <ac:spMk id="1161" creationId="{30ECB791-54C0-4B2E-A858-57DD6A7E9B86}"/>
          </ac:spMkLst>
        </pc:spChg>
        <pc:spChg chg="mod">
          <ac:chgData name="Roger Halbheer" userId="a256a7e3-d8e1-4cbe-a365-586ae11378d1" providerId="ADAL" clId="{FC5DC06E-B9A1-4220-93B5-A1BD01C4D7F0}" dt="2022-02-17T10:52:26.054" v="74"/>
          <ac:spMkLst>
            <pc:docMk/>
            <pc:sldMk cId="275043813" sldId="2076138264"/>
            <ac:spMk id="1162" creationId="{ACE30BD9-36D3-49AD-92F3-6D4455FF733E}"/>
          </ac:spMkLst>
        </pc:spChg>
        <pc:spChg chg="mod">
          <ac:chgData name="Roger Halbheer" userId="a256a7e3-d8e1-4cbe-a365-586ae11378d1" providerId="ADAL" clId="{FC5DC06E-B9A1-4220-93B5-A1BD01C4D7F0}" dt="2022-02-17T10:52:26.054" v="74"/>
          <ac:spMkLst>
            <pc:docMk/>
            <pc:sldMk cId="275043813" sldId="2076138264"/>
            <ac:spMk id="1163" creationId="{4A7DDE71-EF80-46D1-8EFB-CF2E0EE575E0}"/>
          </ac:spMkLst>
        </pc:spChg>
        <pc:spChg chg="mod">
          <ac:chgData name="Roger Halbheer" userId="a256a7e3-d8e1-4cbe-a365-586ae11378d1" providerId="ADAL" clId="{FC5DC06E-B9A1-4220-93B5-A1BD01C4D7F0}" dt="2022-02-17T10:52:26.054" v="74"/>
          <ac:spMkLst>
            <pc:docMk/>
            <pc:sldMk cId="275043813" sldId="2076138264"/>
            <ac:spMk id="1164" creationId="{12722358-37CD-4C4E-920B-1AA488BC221A}"/>
          </ac:spMkLst>
        </pc:spChg>
        <pc:spChg chg="mod">
          <ac:chgData name="Roger Halbheer" userId="a256a7e3-d8e1-4cbe-a365-586ae11378d1" providerId="ADAL" clId="{FC5DC06E-B9A1-4220-93B5-A1BD01C4D7F0}" dt="2022-02-17T10:52:26.054" v="74"/>
          <ac:spMkLst>
            <pc:docMk/>
            <pc:sldMk cId="275043813" sldId="2076138264"/>
            <ac:spMk id="1190" creationId="{0AC2EBB7-ABF7-4794-BEB5-6C2027E68818}"/>
          </ac:spMkLst>
        </pc:spChg>
        <pc:spChg chg="mod">
          <ac:chgData name="Roger Halbheer" userId="a256a7e3-d8e1-4cbe-a365-586ae11378d1" providerId="ADAL" clId="{FC5DC06E-B9A1-4220-93B5-A1BD01C4D7F0}" dt="2022-02-17T10:52:26.054" v="74"/>
          <ac:spMkLst>
            <pc:docMk/>
            <pc:sldMk cId="275043813" sldId="2076138264"/>
            <ac:spMk id="1191" creationId="{E59D4602-3236-4658-A1BB-D235A6BF70D5}"/>
          </ac:spMkLst>
        </pc:spChg>
        <pc:spChg chg="mod">
          <ac:chgData name="Roger Halbheer" userId="a256a7e3-d8e1-4cbe-a365-586ae11378d1" providerId="ADAL" clId="{FC5DC06E-B9A1-4220-93B5-A1BD01C4D7F0}" dt="2022-02-17T10:52:26.054" v="74"/>
          <ac:spMkLst>
            <pc:docMk/>
            <pc:sldMk cId="275043813" sldId="2076138264"/>
            <ac:spMk id="1192" creationId="{D21C6E0A-22ED-4493-9145-483ADE8698F3}"/>
          </ac:spMkLst>
        </pc:spChg>
        <pc:spChg chg="mod">
          <ac:chgData name="Roger Halbheer" userId="a256a7e3-d8e1-4cbe-a365-586ae11378d1" providerId="ADAL" clId="{FC5DC06E-B9A1-4220-93B5-A1BD01C4D7F0}" dt="2022-02-17T10:52:26.054" v="74"/>
          <ac:spMkLst>
            <pc:docMk/>
            <pc:sldMk cId="275043813" sldId="2076138264"/>
            <ac:spMk id="1193" creationId="{62D657EA-3A70-40A2-A336-3AC8E3A9B506}"/>
          </ac:spMkLst>
        </pc:spChg>
        <pc:spChg chg="mod">
          <ac:chgData name="Roger Halbheer" userId="a256a7e3-d8e1-4cbe-a365-586ae11378d1" providerId="ADAL" clId="{FC5DC06E-B9A1-4220-93B5-A1BD01C4D7F0}" dt="2022-02-17T10:52:26.054" v="74"/>
          <ac:spMkLst>
            <pc:docMk/>
            <pc:sldMk cId="275043813" sldId="2076138264"/>
            <ac:spMk id="1194" creationId="{192D0346-22DB-4A31-961E-0D540D27CF9C}"/>
          </ac:spMkLst>
        </pc:spChg>
        <pc:spChg chg="add mod">
          <ac:chgData name="Roger Halbheer" userId="a256a7e3-d8e1-4cbe-a365-586ae11378d1" providerId="ADAL" clId="{FC5DC06E-B9A1-4220-93B5-A1BD01C4D7F0}" dt="2022-02-17T10:52:26.054" v="74"/>
          <ac:spMkLst>
            <pc:docMk/>
            <pc:sldMk cId="275043813" sldId="2076138264"/>
            <ac:spMk id="1195" creationId="{A1B33703-6FBB-43B6-AD83-4E83AAAB797C}"/>
          </ac:spMkLst>
        </pc:spChg>
        <pc:grpChg chg="del">
          <ac:chgData name="Roger Halbheer" userId="a256a7e3-d8e1-4cbe-a365-586ae11378d1" providerId="ADAL" clId="{FC5DC06E-B9A1-4220-93B5-A1BD01C4D7F0}" dt="2022-02-17T10:52:04.370" v="71" actId="478"/>
          <ac:grpSpMkLst>
            <pc:docMk/>
            <pc:sldMk cId="275043813" sldId="2076138264"/>
            <ac:grpSpMk id="9" creationId="{809BD65D-1748-477B-8436-F854ABAF7E28}"/>
          </ac:grpSpMkLst>
        </pc:grpChg>
        <pc:grpChg chg="del">
          <ac:chgData name="Roger Halbheer" userId="a256a7e3-d8e1-4cbe-a365-586ae11378d1" providerId="ADAL" clId="{FC5DC06E-B9A1-4220-93B5-A1BD01C4D7F0}" dt="2022-02-17T10:52:04.370" v="71" actId="478"/>
          <ac:grpSpMkLst>
            <pc:docMk/>
            <pc:sldMk cId="275043813" sldId="2076138264"/>
            <ac:grpSpMk id="15" creationId="{C6DD967E-AD3A-49DC-A5AA-815E42F92F13}"/>
          </ac:grpSpMkLst>
        </pc:grpChg>
        <pc:grpChg chg="del">
          <ac:chgData name="Roger Halbheer" userId="a256a7e3-d8e1-4cbe-a365-586ae11378d1" providerId="ADAL" clId="{FC5DC06E-B9A1-4220-93B5-A1BD01C4D7F0}" dt="2022-02-17T10:52:04.370" v="71" actId="478"/>
          <ac:grpSpMkLst>
            <pc:docMk/>
            <pc:sldMk cId="275043813" sldId="2076138264"/>
            <ac:grpSpMk id="22" creationId="{CA2475AD-A620-48DA-8AC3-17E0E9EB4575}"/>
          </ac:grpSpMkLst>
        </pc:grpChg>
        <pc:grpChg chg="del">
          <ac:chgData name="Roger Halbheer" userId="a256a7e3-d8e1-4cbe-a365-586ae11378d1" providerId="ADAL" clId="{FC5DC06E-B9A1-4220-93B5-A1BD01C4D7F0}" dt="2022-02-17T10:52:04.370" v="71" actId="478"/>
          <ac:grpSpMkLst>
            <pc:docMk/>
            <pc:sldMk cId="275043813" sldId="2076138264"/>
            <ac:grpSpMk id="38" creationId="{E44BBFE3-6A0A-4DDD-A6EB-8AF85D62E1B3}"/>
          </ac:grpSpMkLst>
        </pc:grpChg>
        <pc:grpChg chg="del">
          <ac:chgData name="Roger Halbheer" userId="a256a7e3-d8e1-4cbe-a365-586ae11378d1" providerId="ADAL" clId="{FC5DC06E-B9A1-4220-93B5-A1BD01C4D7F0}" dt="2022-02-17T10:52:04.370" v="71" actId="478"/>
          <ac:grpSpMkLst>
            <pc:docMk/>
            <pc:sldMk cId="275043813" sldId="2076138264"/>
            <ac:grpSpMk id="42" creationId="{6F325EBC-ADC6-4B35-AC0F-BD2947302536}"/>
          </ac:grpSpMkLst>
        </pc:grpChg>
        <pc:grpChg chg="del">
          <ac:chgData name="Roger Halbheer" userId="a256a7e3-d8e1-4cbe-a365-586ae11378d1" providerId="ADAL" clId="{FC5DC06E-B9A1-4220-93B5-A1BD01C4D7F0}" dt="2022-02-17T10:52:04.370" v="71" actId="478"/>
          <ac:grpSpMkLst>
            <pc:docMk/>
            <pc:sldMk cId="275043813" sldId="2076138264"/>
            <ac:grpSpMk id="52" creationId="{671B1187-A5D6-4B34-9323-11B6A1A16EB3}"/>
          </ac:grpSpMkLst>
        </pc:grpChg>
        <pc:grpChg chg="del">
          <ac:chgData name="Roger Halbheer" userId="a256a7e3-d8e1-4cbe-a365-586ae11378d1" providerId="ADAL" clId="{FC5DC06E-B9A1-4220-93B5-A1BD01C4D7F0}" dt="2022-02-17T10:52:04.370" v="71" actId="478"/>
          <ac:grpSpMkLst>
            <pc:docMk/>
            <pc:sldMk cId="275043813" sldId="2076138264"/>
            <ac:grpSpMk id="56" creationId="{6D032B62-9C72-4A6B-B74B-E25354852BCE}"/>
          </ac:grpSpMkLst>
        </pc:grpChg>
        <pc:grpChg chg="del">
          <ac:chgData name="Roger Halbheer" userId="a256a7e3-d8e1-4cbe-a365-586ae11378d1" providerId="ADAL" clId="{FC5DC06E-B9A1-4220-93B5-A1BD01C4D7F0}" dt="2022-02-17T10:52:04.370" v="71" actId="478"/>
          <ac:grpSpMkLst>
            <pc:docMk/>
            <pc:sldMk cId="275043813" sldId="2076138264"/>
            <ac:grpSpMk id="77" creationId="{B157F274-7897-4B96-8C7F-38C2E007E94A}"/>
          </ac:grpSpMkLst>
        </pc:grpChg>
        <pc:grpChg chg="del">
          <ac:chgData name="Roger Halbheer" userId="a256a7e3-d8e1-4cbe-a365-586ae11378d1" providerId="ADAL" clId="{FC5DC06E-B9A1-4220-93B5-A1BD01C4D7F0}" dt="2022-02-17T10:52:04.370" v="71" actId="478"/>
          <ac:grpSpMkLst>
            <pc:docMk/>
            <pc:sldMk cId="275043813" sldId="2076138264"/>
            <ac:grpSpMk id="94" creationId="{F05A45EB-F17E-4CF8-8793-669299E3FC48}"/>
          </ac:grpSpMkLst>
        </pc:grpChg>
        <pc:grpChg chg="del">
          <ac:chgData name="Roger Halbheer" userId="a256a7e3-d8e1-4cbe-a365-586ae11378d1" providerId="ADAL" clId="{FC5DC06E-B9A1-4220-93B5-A1BD01C4D7F0}" dt="2022-02-17T10:52:04.370" v="71" actId="478"/>
          <ac:grpSpMkLst>
            <pc:docMk/>
            <pc:sldMk cId="275043813" sldId="2076138264"/>
            <ac:grpSpMk id="116" creationId="{F8775B58-9CEF-4229-A2CC-225EDBEFA9C7}"/>
          </ac:grpSpMkLst>
        </pc:grpChg>
        <pc:grpChg chg="del">
          <ac:chgData name="Roger Halbheer" userId="a256a7e3-d8e1-4cbe-a365-586ae11378d1" providerId="ADAL" clId="{FC5DC06E-B9A1-4220-93B5-A1BD01C4D7F0}" dt="2022-02-17T10:52:04.370" v="71" actId="478"/>
          <ac:grpSpMkLst>
            <pc:docMk/>
            <pc:sldMk cId="275043813" sldId="2076138264"/>
            <ac:grpSpMk id="154" creationId="{07EB9D55-322F-4C48-BF0E-ECB22EE8131D}"/>
          </ac:grpSpMkLst>
        </pc:grpChg>
        <pc:grpChg chg="del">
          <ac:chgData name="Roger Halbheer" userId="a256a7e3-d8e1-4cbe-a365-586ae11378d1" providerId="ADAL" clId="{FC5DC06E-B9A1-4220-93B5-A1BD01C4D7F0}" dt="2022-02-17T10:52:04.370" v="71" actId="478"/>
          <ac:grpSpMkLst>
            <pc:docMk/>
            <pc:sldMk cId="275043813" sldId="2076138264"/>
            <ac:grpSpMk id="157" creationId="{3EC3EDED-C856-4C17-9BA9-3A323A7236CC}"/>
          </ac:grpSpMkLst>
        </pc:grpChg>
        <pc:grpChg chg="del">
          <ac:chgData name="Roger Halbheer" userId="a256a7e3-d8e1-4cbe-a365-586ae11378d1" providerId="ADAL" clId="{FC5DC06E-B9A1-4220-93B5-A1BD01C4D7F0}" dt="2022-02-17T10:52:04.370" v="71" actId="478"/>
          <ac:grpSpMkLst>
            <pc:docMk/>
            <pc:sldMk cId="275043813" sldId="2076138264"/>
            <ac:grpSpMk id="175" creationId="{83E38293-B436-45DB-846F-C56A46AE8A30}"/>
          </ac:grpSpMkLst>
        </pc:grpChg>
        <pc:grpChg chg="del">
          <ac:chgData name="Roger Halbheer" userId="a256a7e3-d8e1-4cbe-a365-586ae11378d1" providerId="ADAL" clId="{FC5DC06E-B9A1-4220-93B5-A1BD01C4D7F0}" dt="2022-02-17T10:52:04.370" v="71" actId="478"/>
          <ac:grpSpMkLst>
            <pc:docMk/>
            <pc:sldMk cId="275043813" sldId="2076138264"/>
            <ac:grpSpMk id="208" creationId="{281E8BB6-90B9-467F-BA84-72F00BAA1AD8}"/>
          </ac:grpSpMkLst>
        </pc:grpChg>
        <pc:grpChg chg="del">
          <ac:chgData name="Roger Halbheer" userId="a256a7e3-d8e1-4cbe-a365-586ae11378d1" providerId="ADAL" clId="{FC5DC06E-B9A1-4220-93B5-A1BD01C4D7F0}" dt="2022-02-17T10:52:04.370" v="71" actId="478"/>
          <ac:grpSpMkLst>
            <pc:docMk/>
            <pc:sldMk cId="275043813" sldId="2076138264"/>
            <ac:grpSpMk id="211" creationId="{FCFDB907-84FF-48DA-8B75-4716C66B67E8}"/>
          </ac:grpSpMkLst>
        </pc:grpChg>
        <pc:grpChg chg="del">
          <ac:chgData name="Roger Halbheer" userId="a256a7e3-d8e1-4cbe-a365-586ae11378d1" providerId="ADAL" clId="{FC5DC06E-B9A1-4220-93B5-A1BD01C4D7F0}" dt="2022-02-17T10:52:04.370" v="71" actId="478"/>
          <ac:grpSpMkLst>
            <pc:docMk/>
            <pc:sldMk cId="275043813" sldId="2076138264"/>
            <ac:grpSpMk id="215" creationId="{457E1F10-06C3-4F92-8F0F-2ED5DEB10C69}"/>
          </ac:grpSpMkLst>
        </pc:grpChg>
        <pc:grpChg chg="del">
          <ac:chgData name="Roger Halbheer" userId="a256a7e3-d8e1-4cbe-a365-586ae11378d1" providerId="ADAL" clId="{FC5DC06E-B9A1-4220-93B5-A1BD01C4D7F0}" dt="2022-02-17T10:52:04.370" v="71" actId="478"/>
          <ac:grpSpMkLst>
            <pc:docMk/>
            <pc:sldMk cId="275043813" sldId="2076138264"/>
            <ac:grpSpMk id="225" creationId="{3D921361-09CE-45FA-9ABE-8FC8D57C4B19}"/>
          </ac:grpSpMkLst>
        </pc:grpChg>
        <pc:grpChg chg="del">
          <ac:chgData name="Roger Halbheer" userId="a256a7e3-d8e1-4cbe-a365-586ae11378d1" providerId="ADAL" clId="{FC5DC06E-B9A1-4220-93B5-A1BD01C4D7F0}" dt="2022-02-17T10:52:04.370" v="71" actId="478"/>
          <ac:grpSpMkLst>
            <pc:docMk/>
            <pc:sldMk cId="275043813" sldId="2076138264"/>
            <ac:grpSpMk id="228" creationId="{5AF791E9-E083-420B-A885-7BDF708DE348}"/>
          </ac:grpSpMkLst>
        </pc:grpChg>
        <pc:grpChg chg="del">
          <ac:chgData name="Roger Halbheer" userId="a256a7e3-d8e1-4cbe-a365-586ae11378d1" providerId="ADAL" clId="{FC5DC06E-B9A1-4220-93B5-A1BD01C4D7F0}" dt="2022-02-17T10:52:04.370" v="71" actId="478"/>
          <ac:grpSpMkLst>
            <pc:docMk/>
            <pc:sldMk cId="275043813" sldId="2076138264"/>
            <ac:grpSpMk id="257" creationId="{3C526B61-F1F3-41D3-8C7C-FAEEE97425CE}"/>
          </ac:grpSpMkLst>
        </pc:grpChg>
        <pc:grpChg chg="del">
          <ac:chgData name="Roger Halbheer" userId="a256a7e3-d8e1-4cbe-a365-586ae11378d1" providerId="ADAL" clId="{FC5DC06E-B9A1-4220-93B5-A1BD01C4D7F0}" dt="2022-02-17T10:52:04.370" v="71" actId="478"/>
          <ac:grpSpMkLst>
            <pc:docMk/>
            <pc:sldMk cId="275043813" sldId="2076138264"/>
            <ac:grpSpMk id="272" creationId="{AB61CFDF-440E-4BDD-AE4C-E3103378AC3C}"/>
          </ac:grpSpMkLst>
        </pc:grpChg>
        <pc:grpChg chg="del">
          <ac:chgData name="Roger Halbheer" userId="a256a7e3-d8e1-4cbe-a365-586ae11378d1" providerId="ADAL" clId="{FC5DC06E-B9A1-4220-93B5-A1BD01C4D7F0}" dt="2022-02-17T10:52:04.370" v="71" actId="478"/>
          <ac:grpSpMkLst>
            <pc:docMk/>
            <pc:sldMk cId="275043813" sldId="2076138264"/>
            <ac:grpSpMk id="286" creationId="{3AA47794-6CBD-425A-A069-8462C1559AB1}"/>
          </ac:grpSpMkLst>
        </pc:grpChg>
        <pc:grpChg chg="del">
          <ac:chgData name="Roger Halbheer" userId="a256a7e3-d8e1-4cbe-a365-586ae11378d1" providerId="ADAL" clId="{FC5DC06E-B9A1-4220-93B5-A1BD01C4D7F0}" dt="2022-02-17T10:52:04.370" v="71" actId="478"/>
          <ac:grpSpMkLst>
            <pc:docMk/>
            <pc:sldMk cId="275043813" sldId="2076138264"/>
            <ac:grpSpMk id="306" creationId="{E1619F80-AF1F-4EB9-8AC8-83D436818ABD}"/>
          </ac:grpSpMkLst>
        </pc:grpChg>
        <pc:grpChg chg="del">
          <ac:chgData name="Roger Halbheer" userId="a256a7e3-d8e1-4cbe-a365-586ae11378d1" providerId="ADAL" clId="{FC5DC06E-B9A1-4220-93B5-A1BD01C4D7F0}" dt="2022-02-17T10:52:04.370" v="71" actId="478"/>
          <ac:grpSpMkLst>
            <pc:docMk/>
            <pc:sldMk cId="275043813" sldId="2076138264"/>
            <ac:grpSpMk id="326" creationId="{5740A9E7-164C-4F92-AF86-63E304EB4225}"/>
          </ac:grpSpMkLst>
        </pc:grpChg>
        <pc:grpChg chg="del">
          <ac:chgData name="Roger Halbheer" userId="a256a7e3-d8e1-4cbe-a365-586ae11378d1" providerId="ADAL" clId="{FC5DC06E-B9A1-4220-93B5-A1BD01C4D7F0}" dt="2022-02-17T10:52:04.370" v="71" actId="478"/>
          <ac:grpSpMkLst>
            <pc:docMk/>
            <pc:sldMk cId="275043813" sldId="2076138264"/>
            <ac:grpSpMk id="345" creationId="{1BBF779F-1E5C-4B4F-ABFC-5C649DAE23C0}"/>
          </ac:grpSpMkLst>
        </pc:grpChg>
        <pc:grpChg chg="del">
          <ac:chgData name="Roger Halbheer" userId="a256a7e3-d8e1-4cbe-a365-586ae11378d1" providerId="ADAL" clId="{FC5DC06E-B9A1-4220-93B5-A1BD01C4D7F0}" dt="2022-02-17T10:52:04.370" v="71" actId="478"/>
          <ac:grpSpMkLst>
            <pc:docMk/>
            <pc:sldMk cId="275043813" sldId="2076138264"/>
            <ac:grpSpMk id="350" creationId="{4DCBCDC4-7586-4C9B-9368-8FE6424589EF}"/>
          </ac:grpSpMkLst>
        </pc:grpChg>
        <pc:grpChg chg="del">
          <ac:chgData name="Roger Halbheer" userId="a256a7e3-d8e1-4cbe-a365-586ae11378d1" providerId="ADAL" clId="{FC5DC06E-B9A1-4220-93B5-A1BD01C4D7F0}" dt="2022-02-17T10:52:04.370" v="71" actId="478"/>
          <ac:grpSpMkLst>
            <pc:docMk/>
            <pc:sldMk cId="275043813" sldId="2076138264"/>
            <ac:grpSpMk id="354" creationId="{157215AA-DF8F-4498-B39D-7BEE002F106C}"/>
          </ac:grpSpMkLst>
        </pc:grpChg>
        <pc:grpChg chg="del">
          <ac:chgData name="Roger Halbheer" userId="a256a7e3-d8e1-4cbe-a365-586ae11378d1" providerId="ADAL" clId="{FC5DC06E-B9A1-4220-93B5-A1BD01C4D7F0}" dt="2022-02-17T10:52:04.370" v="71" actId="478"/>
          <ac:grpSpMkLst>
            <pc:docMk/>
            <pc:sldMk cId="275043813" sldId="2076138264"/>
            <ac:grpSpMk id="394" creationId="{4FFEAA34-AC61-42A7-BCA4-8BFAAE8B99B1}"/>
          </ac:grpSpMkLst>
        </pc:grpChg>
        <pc:grpChg chg="add del mod">
          <ac:chgData name="Roger Halbheer" userId="a256a7e3-d8e1-4cbe-a365-586ae11378d1" providerId="ADAL" clId="{FC5DC06E-B9A1-4220-93B5-A1BD01C4D7F0}" dt="2022-02-17T10:52:25.927" v="73"/>
          <ac:grpSpMkLst>
            <pc:docMk/>
            <pc:sldMk cId="275043813" sldId="2076138264"/>
            <ac:grpSpMk id="406" creationId="{645141C8-A247-418C-BD67-4D69DAB3281F}"/>
          </ac:grpSpMkLst>
        </pc:grpChg>
        <pc:grpChg chg="add del mod">
          <ac:chgData name="Roger Halbheer" userId="a256a7e3-d8e1-4cbe-a365-586ae11378d1" providerId="ADAL" clId="{FC5DC06E-B9A1-4220-93B5-A1BD01C4D7F0}" dt="2022-02-17T10:52:25.927" v="73"/>
          <ac:grpSpMkLst>
            <pc:docMk/>
            <pc:sldMk cId="275043813" sldId="2076138264"/>
            <ac:grpSpMk id="412" creationId="{0130C32F-D11B-4F4B-8FC1-71978B658C7B}"/>
          </ac:grpSpMkLst>
        </pc:grpChg>
        <pc:grpChg chg="mod">
          <ac:chgData name="Roger Halbheer" userId="a256a7e3-d8e1-4cbe-a365-586ae11378d1" providerId="ADAL" clId="{FC5DC06E-B9A1-4220-93B5-A1BD01C4D7F0}" dt="2022-02-17T10:52:20.423" v="72"/>
          <ac:grpSpMkLst>
            <pc:docMk/>
            <pc:sldMk cId="275043813" sldId="2076138264"/>
            <ac:grpSpMk id="414" creationId="{E0444C4D-256F-4382-9F02-52A264851233}"/>
          </ac:grpSpMkLst>
        </pc:grpChg>
        <pc:grpChg chg="add del mod">
          <ac:chgData name="Roger Halbheer" userId="a256a7e3-d8e1-4cbe-a365-586ae11378d1" providerId="ADAL" clId="{FC5DC06E-B9A1-4220-93B5-A1BD01C4D7F0}" dt="2022-02-17T10:52:25.927" v="73"/>
          <ac:grpSpMkLst>
            <pc:docMk/>
            <pc:sldMk cId="275043813" sldId="2076138264"/>
            <ac:grpSpMk id="419" creationId="{6C4CE555-FE02-486C-9198-73BCCC59DEF4}"/>
          </ac:grpSpMkLst>
        </pc:grpChg>
        <pc:grpChg chg="mod">
          <ac:chgData name="Roger Halbheer" userId="a256a7e3-d8e1-4cbe-a365-586ae11378d1" providerId="ADAL" clId="{FC5DC06E-B9A1-4220-93B5-A1BD01C4D7F0}" dt="2022-02-17T10:52:20.423" v="72"/>
          <ac:grpSpMkLst>
            <pc:docMk/>
            <pc:sldMk cId="275043813" sldId="2076138264"/>
            <ac:grpSpMk id="421" creationId="{70F62C0B-EA7D-4AF7-ACF1-885A6FD8FB91}"/>
          </ac:grpSpMkLst>
        </pc:grpChg>
        <pc:grpChg chg="mod">
          <ac:chgData name="Roger Halbheer" userId="a256a7e3-d8e1-4cbe-a365-586ae11378d1" providerId="ADAL" clId="{FC5DC06E-B9A1-4220-93B5-A1BD01C4D7F0}" dt="2022-02-17T10:52:20.423" v="72"/>
          <ac:grpSpMkLst>
            <pc:docMk/>
            <pc:sldMk cId="275043813" sldId="2076138264"/>
            <ac:grpSpMk id="425" creationId="{ACCAEE90-F9BD-407F-896C-BC218AA1F3DA}"/>
          </ac:grpSpMkLst>
        </pc:grpChg>
        <pc:grpChg chg="add del mod">
          <ac:chgData name="Roger Halbheer" userId="a256a7e3-d8e1-4cbe-a365-586ae11378d1" providerId="ADAL" clId="{FC5DC06E-B9A1-4220-93B5-A1BD01C4D7F0}" dt="2022-02-17T10:52:25.927" v="73"/>
          <ac:grpSpMkLst>
            <pc:docMk/>
            <pc:sldMk cId="275043813" sldId="2076138264"/>
            <ac:grpSpMk id="435" creationId="{283B3677-69A5-4484-9CB9-25126AEFF8CA}"/>
          </ac:grpSpMkLst>
        </pc:grpChg>
        <pc:grpChg chg="add del mod">
          <ac:chgData name="Roger Halbheer" userId="a256a7e3-d8e1-4cbe-a365-586ae11378d1" providerId="ADAL" clId="{FC5DC06E-B9A1-4220-93B5-A1BD01C4D7F0}" dt="2022-02-17T10:52:25.927" v="73"/>
          <ac:grpSpMkLst>
            <pc:docMk/>
            <pc:sldMk cId="275043813" sldId="2076138264"/>
            <ac:grpSpMk id="439" creationId="{6EC3A829-94A2-4D39-A4B6-E1CB9881D8D5}"/>
          </ac:grpSpMkLst>
        </pc:grpChg>
        <pc:grpChg chg="add del mod">
          <ac:chgData name="Roger Halbheer" userId="a256a7e3-d8e1-4cbe-a365-586ae11378d1" providerId="ADAL" clId="{FC5DC06E-B9A1-4220-93B5-A1BD01C4D7F0}" dt="2022-02-17T10:52:25.927" v="73"/>
          <ac:grpSpMkLst>
            <pc:docMk/>
            <pc:sldMk cId="275043813" sldId="2076138264"/>
            <ac:grpSpMk id="449" creationId="{B5DDED31-9BCA-440D-9113-85E2203125A4}"/>
          </ac:grpSpMkLst>
        </pc:grpChg>
        <pc:grpChg chg="add del mod">
          <ac:chgData name="Roger Halbheer" userId="a256a7e3-d8e1-4cbe-a365-586ae11378d1" providerId="ADAL" clId="{FC5DC06E-B9A1-4220-93B5-A1BD01C4D7F0}" dt="2022-02-17T10:52:25.927" v="73"/>
          <ac:grpSpMkLst>
            <pc:docMk/>
            <pc:sldMk cId="275043813" sldId="2076138264"/>
            <ac:grpSpMk id="453" creationId="{E347D803-C523-4F1E-950A-1D2CE692DA86}"/>
          </ac:grpSpMkLst>
        </pc:grpChg>
        <pc:grpChg chg="mod">
          <ac:chgData name="Roger Halbheer" userId="a256a7e3-d8e1-4cbe-a365-586ae11378d1" providerId="ADAL" clId="{FC5DC06E-B9A1-4220-93B5-A1BD01C4D7F0}" dt="2022-02-17T10:52:20.423" v="72"/>
          <ac:grpSpMkLst>
            <pc:docMk/>
            <pc:sldMk cId="275043813" sldId="2076138264"/>
            <ac:grpSpMk id="455" creationId="{CB91988E-A9E7-4ADD-BFE7-0224E0366BCF}"/>
          </ac:grpSpMkLst>
        </pc:grpChg>
        <pc:grpChg chg="mod">
          <ac:chgData name="Roger Halbheer" userId="a256a7e3-d8e1-4cbe-a365-586ae11378d1" providerId="ADAL" clId="{FC5DC06E-B9A1-4220-93B5-A1BD01C4D7F0}" dt="2022-02-17T10:52:20.423" v="72"/>
          <ac:grpSpMkLst>
            <pc:docMk/>
            <pc:sldMk cId="275043813" sldId="2076138264"/>
            <ac:grpSpMk id="456" creationId="{95CF46DB-3358-4F8D-84D1-7205DC0F15CC}"/>
          </ac:grpSpMkLst>
        </pc:grpChg>
        <pc:grpChg chg="mod">
          <ac:chgData name="Roger Halbheer" userId="a256a7e3-d8e1-4cbe-a365-586ae11378d1" providerId="ADAL" clId="{FC5DC06E-B9A1-4220-93B5-A1BD01C4D7F0}" dt="2022-02-17T10:52:20.423" v="72"/>
          <ac:grpSpMkLst>
            <pc:docMk/>
            <pc:sldMk cId="275043813" sldId="2076138264"/>
            <ac:grpSpMk id="457" creationId="{6489CBD0-8183-4A78-A3CA-E131A6F2A491}"/>
          </ac:grpSpMkLst>
        </pc:grpChg>
        <pc:grpChg chg="mod">
          <ac:chgData name="Roger Halbheer" userId="a256a7e3-d8e1-4cbe-a365-586ae11378d1" providerId="ADAL" clId="{FC5DC06E-B9A1-4220-93B5-A1BD01C4D7F0}" dt="2022-02-17T10:52:20.423" v="72"/>
          <ac:grpSpMkLst>
            <pc:docMk/>
            <pc:sldMk cId="275043813" sldId="2076138264"/>
            <ac:grpSpMk id="458" creationId="{F0A6B8D8-E050-4FE4-A96B-E6B8307EB060}"/>
          </ac:grpSpMkLst>
        </pc:grpChg>
        <pc:grpChg chg="mod">
          <ac:chgData name="Roger Halbheer" userId="a256a7e3-d8e1-4cbe-a365-586ae11378d1" providerId="ADAL" clId="{FC5DC06E-B9A1-4220-93B5-A1BD01C4D7F0}" dt="2022-02-17T10:52:20.423" v="72"/>
          <ac:grpSpMkLst>
            <pc:docMk/>
            <pc:sldMk cId="275043813" sldId="2076138264"/>
            <ac:grpSpMk id="459" creationId="{D02D1D1E-49F1-4B72-80DC-481259B199DD}"/>
          </ac:grpSpMkLst>
        </pc:grpChg>
        <pc:grpChg chg="add del mod">
          <ac:chgData name="Roger Halbheer" userId="a256a7e3-d8e1-4cbe-a365-586ae11378d1" providerId="ADAL" clId="{FC5DC06E-B9A1-4220-93B5-A1BD01C4D7F0}" dt="2022-02-17T10:52:25.927" v="73"/>
          <ac:grpSpMkLst>
            <pc:docMk/>
            <pc:sldMk cId="275043813" sldId="2076138264"/>
            <ac:grpSpMk id="474" creationId="{174CDC6E-B72B-4C83-8776-85D48567C1A6}"/>
          </ac:grpSpMkLst>
        </pc:grpChg>
        <pc:grpChg chg="mod">
          <ac:chgData name="Roger Halbheer" userId="a256a7e3-d8e1-4cbe-a365-586ae11378d1" providerId="ADAL" clId="{FC5DC06E-B9A1-4220-93B5-A1BD01C4D7F0}" dt="2022-02-17T10:52:20.423" v="72"/>
          <ac:grpSpMkLst>
            <pc:docMk/>
            <pc:sldMk cId="275043813" sldId="2076138264"/>
            <ac:grpSpMk id="477" creationId="{EA6C1A06-0CD1-4DD4-B8ED-90EF8532C209}"/>
          </ac:grpSpMkLst>
        </pc:grpChg>
        <pc:grpChg chg="add del mod">
          <ac:chgData name="Roger Halbheer" userId="a256a7e3-d8e1-4cbe-a365-586ae11378d1" providerId="ADAL" clId="{FC5DC06E-B9A1-4220-93B5-A1BD01C4D7F0}" dt="2022-02-17T10:52:25.927" v="73"/>
          <ac:grpSpMkLst>
            <pc:docMk/>
            <pc:sldMk cId="275043813" sldId="2076138264"/>
            <ac:grpSpMk id="491" creationId="{7A41C89C-4ED0-4917-B537-DF48BFC5AB3A}"/>
          </ac:grpSpMkLst>
        </pc:grpChg>
        <pc:grpChg chg="mod">
          <ac:chgData name="Roger Halbheer" userId="a256a7e3-d8e1-4cbe-a365-586ae11378d1" providerId="ADAL" clId="{FC5DC06E-B9A1-4220-93B5-A1BD01C4D7F0}" dt="2022-02-17T10:52:20.423" v="72"/>
          <ac:grpSpMkLst>
            <pc:docMk/>
            <pc:sldMk cId="275043813" sldId="2076138264"/>
            <ac:grpSpMk id="509" creationId="{F4A38CBA-F297-40D9-9CC6-EA4425BC0972}"/>
          </ac:grpSpMkLst>
        </pc:grpChg>
        <pc:grpChg chg="add del mod">
          <ac:chgData name="Roger Halbheer" userId="a256a7e3-d8e1-4cbe-a365-586ae11378d1" providerId="ADAL" clId="{FC5DC06E-B9A1-4220-93B5-A1BD01C4D7F0}" dt="2022-02-17T10:52:25.927" v="73"/>
          <ac:grpSpMkLst>
            <pc:docMk/>
            <pc:sldMk cId="275043813" sldId="2076138264"/>
            <ac:grpSpMk id="513" creationId="{A8C45EEC-4C81-4168-B21C-D2A0741AA9B3}"/>
          </ac:grpSpMkLst>
        </pc:grpChg>
        <pc:grpChg chg="mod">
          <ac:chgData name="Roger Halbheer" userId="a256a7e3-d8e1-4cbe-a365-586ae11378d1" providerId="ADAL" clId="{FC5DC06E-B9A1-4220-93B5-A1BD01C4D7F0}" dt="2022-02-17T10:52:20.423" v="72"/>
          <ac:grpSpMkLst>
            <pc:docMk/>
            <pc:sldMk cId="275043813" sldId="2076138264"/>
            <ac:grpSpMk id="515" creationId="{75E42CC0-3E40-4E5F-9902-5F178EC76C94}"/>
          </ac:grpSpMkLst>
        </pc:grpChg>
        <pc:grpChg chg="mod">
          <ac:chgData name="Roger Halbheer" userId="a256a7e3-d8e1-4cbe-a365-586ae11378d1" providerId="ADAL" clId="{FC5DC06E-B9A1-4220-93B5-A1BD01C4D7F0}" dt="2022-02-17T10:52:20.423" v="72"/>
          <ac:grpSpMkLst>
            <pc:docMk/>
            <pc:sldMk cId="275043813" sldId="2076138264"/>
            <ac:grpSpMk id="516" creationId="{CE348DB1-C993-41F2-B51A-4BAF4A6AE103}"/>
          </ac:grpSpMkLst>
        </pc:grpChg>
        <pc:grpChg chg="mod">
          <ac:chgData name="Roger Halbheer" userId="a256a7e3-d8e1-4cbe-a365-586ae11378d1" providerId="ADAL" clId="{FC5DC06E-B9A1-4220-93B5-A1BD01C4D7F0}" dt="2022-02-17T10:52:20.423" v="72"/>
          <ac:grpSpMkLst>
            <pc:docMk/>
            <pc:sldMk cId="275043813" sldId="2076138264"/>
            <ac:grpSpMk id="518" creationId="{D7C0E353-A7BF-4E72-8E9B-2046A46D1685}"/>
          </ac:grpSpMkLst>
        </pc:grpChg>
        <pc:grpChg chg="mod">
          <ac:chgData name="Roger Halbheer" userId="a256a7e3-d8e1-4cbe-a365-586ae11378d1" providerId="ADAL" clId="{FC5DC06E-B9A1-4220-93B5-A1BD01C4D7F0}" dt="2022-02-17T10:52:20.423" v="72"/>
          <ac:grpSpMkLst>
            <pc:docMk/>
            <pc:sldMk cId="275043813" sldId="2076138264"/>
            <ac:grpSpMk id="519" creationId="{FEE4E43B-27F7-4FD1-A4FD-B79C860BFE01}"/>
          </ac:grpSpMkLst>
        </pc:grpChg>
        <pc:grpChg chg="mod">
          <ac:chgData name="Roger Halbheer" userId="a256a7e3-d8e1-4cbe-a365-586ae11378d1" providerId="ADAL" clId="{FC5DC06E-B9A1-4220-93B5-A1BD01C4D7F0}" dt="2022-02-17T10:52:20.423" v="72"/>
          <ac:grpSpMkLst>
            <pc:docMk/>
            <pc:sldMk cId="275043813" sldId="2076138264"/>
            <ac:grpSpMk id="520" creationId="{F3031FD5-06EC-424C-B11C-7DCA02DCAB2F}"/>
          </ac:grpSpMkLst>
        </pc:grpChg>
        <pc:grpChg chg="mod">
          <ac:chgData name="Roger Halbheer" userId="a256a7e3-d8e1-4cbe-a365-586ae11378d1" providerId="ADAL" clId="{FC5DC06E-B9A1-4220-93B5-A1BD01C4D7F0}" dt="2022-02-17T10:52:20.423" v="72"/>
          <ac:grpSpMkLst>
            <pc:docMk/>
            <pc:sldMk cId="275043813" sldId="2076138264"/>
            <ac:grpSpMk id="524" creationId="{186F315C-3789-4ED9-9D49-BF23BAB892C6}"/>
          </ac:grpSpMkLst>
        </pc:grpChg>
        <pc:grpChg chg="mod">
          <ac:chgData name="Roger Halbheer" userId="a256a7e3-d8e1-4cbe-a365-586ae11378d1" providerId="ADAL" clId="{FC5DC06E-B9A1-4220-93B5-A1BD01C4D7F0}" dt="2022-02-17T10:52:20.423" v="72"/>
          <ac:grpSpMkLst>
            <pc:docMk/>
            <pc:sldMk cId="275043813" sldId="2076138264"/>
            <ac:grpSpMk id="532" creationId="{3DEBC4DC-D0DE-4246-8509-AB0F7A142872}"/>
          </ac:grpSpMkLst>
        </pc:grpChg>
        <pc:grpChg chg="mod">
          <ac:chgData name="Roger Halbheer" userId="a256a7e3-d8e1-4cbe-a365-586ae11378d1" providerId="ADAL" clId="{FC5DC06E-B9A1-4220-93B5-A1BD01C4D7F0}" dt="2022-02-17T10:52:20.423" v="72"/>
          <ac:grpSpMkLst>
            <pc:docMk/>
            <pc:sldMk cId="275043813" sldId="2076138264"/>
            <ac:grpSpMk id="536" creationId="{0828D5AE-A5D0-4A85-AB7F-935616608B3D}"/>
          </ac:grpSpMkLst>
        </pc:grpChg>
        <pc:grpChg chg="mod">
          <ac:chgData name="Roger Halbheer" userId="a256a7e3-d8e1-4cbe-a365-586ae11378d1" providerId="ADAL" clId="{FC5DC06E-B9A1-4220-93B5-A1BD01C4D7F0}" dt="2022-02-17T10:52:20.423" v="72"/>
          <ac:grpSpMkLst>
            <pc:docMk/>
            <pc:sldMk cId="275043813" sldId="2076138264"/>
            <ac:grpSpMk id="541" creationId="{3BAF03E6-CCB7-46FF-8A1B-A71893926B6E}"/>
          </ac:grpSpMkLst>
        </pc:grpChg>
        <pc:grpChg chg="add del mod">
          <ac:chgData name="Roger Halbheer" userId="a256a7e3-d8e1-4cbe-a365-586ae11378d1" providerId="ADAL" clId="{FC5DC06E-B9A1-4220-93B5-A1BD01C4D7F0}" dt="2022-02-17T10:52:25.927" v="73"/>
          <ac:grpSpMkLst>
            <pc:docMk/>
            <pc:sldMk cId="275043813" sldId="2076138264"/>
            <ac:grpSpMk id="550" creationId="{0642F6F1-95D7-4882-9326-59BD1B1EE4CE}"/>
          </ac:grpSpMkLst>
        </pc:grpChg>
        <pc:grpChg chg="mod">
          <ac:chgData name="Roger Halbheer" userId="a256a7e3-d8e1-4cbe-a365-586ae11378d1" providerId="ADAL" clId="{FC5DC06E-B9A1-4220-93B5-A1BD01C4D7F0}" dt="2022-02-17T10:52:20.423" v="72"/>
          <ac:grpSpMkLst>
            <pc:docMk/>
            <pc:sldMk cId="275043813" sldId="2076138264"/>
            <ac:grpSpMk id="564" creationId="{C9A3C362-6013-4DD5-A7A6-06333DA6BEC4}"/>
          </ac:grpSpMkLst>
        </pc:grpChg>
        <pc:grpChg chg="add del mod">
          <ac:chgData name="Roger Halbheer" userId="a256a7e3-d8e1-4cbe-a365-586ae11378d1" providerId="ADAL" clId="{FC5DC06E-B9A1-4220-93B5-A1BD01C4D7F0}" dt="2022-02-17T10:52:25.927" v="73"/>
          <ac:grpSpMkLst>
            <pc:docMk/>
            <pc:sldMk cId="275043813" sldId="2076138264"/>
            <ac:grpSpMk id="568" creationId="{9352C12C-2A0E-41A1-BD84-612998BB9122}"/>
          </ac:grpSpMkLst>
        </pc:grpChg>
        <pc:grpChg chg="mod">
          <ac:chgData name="Roger Halbheer" userId="a256a7e3-d8e1-4cbe-a365-586ae11378d1" providerId="ADAL" clId="{FC5DC06E-B9A1-4220-93B5-A1BD01C4D7F0}" dt="2022-02-17T10:52:20.423" v="72"/>
          <ac:grpSpMkLst>
            <pc:docMk/>
            <pc:sldMk cId="275043813" sldId="2076138264"/>
            <ac:grpSpMk id="569" creationId="{8A9A5CFC-83F1-4711-8E0D-19D4203DA27B}"/>
          </ac:grpSpMkLst>
        </pc:grpChg>
        <pc:grpChg chg="mod">
          <ac:chgData name="Roger Halbheer" userId="a256a7e3-d8e1-4cbe-a365-586ae11378d1" providerId="ADAL" clId="{FC5DC06E-B9A1-4220-93B5-A1BD01C4D7F0}" dt="2022-02-17T10:52:20.423" v="72"/>
          <ac:grpSpMkLst>
            <pc:docMk/>
            <pc:sldMk cId="275043813" sldId="2076138264"/>
            <ac:grpSpMk id="570" creationId="{0A02B819-2F07-48F4-8AD4-EC21A9028AF9}"/>
          </ac:grpSpMkLst>
        </pc:grpChg>
        <pc:grpChg chg="mod">
          <ac:chgData name="Roger Halbheer" userId="a256a7e3-d8e1-4cbe-a365-586ae11378d1" providerId="ADAL" clId="{FC5DC06E-B9A1-4220-93B5-A1BD01C4D7F0}" dt="2022-02-17T10:52:20.423" v="72"/>
          <ac:grpSpMkLst>
            <pc:docMk/>
            <pc:sldMk cId="275043813" sldId="2076138264"/>
            <ac:grpSpMk id="571" creationId="{9B8DFC77-FD21-4E1A-96E8-2C14457C0184}"/>
          </ac:grpSpMkLst>
        </pc:grpChg>
        <pc:grpChg chg="mod">
          <ac:chgData name="Roger Halbheer" userId="a256a7e3-d8e1-4cbe-a365-586ae11378d1" providerId="ADAL" clId="{FC5DC06E-B9A1-4220-93B5-A1BD01C4D7F0}" dt="2022-02-17T10:52:20.423" v="72"/>
          <ac:grpSpMkLst>
            <pc:docMk/>
            <pc:sldMk cId="275043813" sldId="2076138264"/>
            <ac:grpSpMk id="573" creationId="{D1CF836F-3ACE-461C-A400-914579B3A26F}"/>
          </ac:grpSpMkLst>
        </pc:grpChg>
        <pc:grpChg chg="mod">
          <ac:chgData name="Roger Halbheer" userId="a256a7e3-d8e1-4cbe-a365-586ae11378d1" providerId="ADAL" clId="{FC5DC06E-B9A1-4220-93B5-A1BD01C4D7F0}" dt="2022-02-17T10:52:20.423" v="72"/>
          <ac:grpSpMkLst>
            <pc:docMk/>
            <pc:sldMk cId="275043813" sldId="2076138264"/>
            <ac:grpSpMk id="580" creationId="{10022CA9-EB84-4DD1-BC74-F6EFD73D3CCF}"/>
          </ac:grpSpMkLst>
        </pc:grpChg>
        <pc:grpChg chg="mod">
          <ac:chgData name="Roger Halbheer" userId="a256a7e3-d8e1-4cbe-a365-586ae11378d1" providerId="ADAL" clId="{FC5DC06E-B9A1-4220-93B5-A1BD01C4D7F0}" dt="2022-02-17T10:52:20.423" v="72"/>
          <ac:grpSpMkLst>
            <pc:docMk/>
            <pc:sldMk cId="275043813" sldId="2076138264"/>
            <ac:grpSpMk id="588" creationId="{F57A1E22-120E-4F63-9685-024B217C5BDC}"/>
          </ac:grpSpMkLst>
        </pc:grpChg>
        <pc:grpChg chg="mod">
          <ac:chgData name="Roger Halbheer" userId="a256a7e3-d8e1-4cbe-a365-586ae11378d1" providerId="ADAL" clId="{FC5DC06E-B9A1-4220-93B5-A1BD01C4D7F0}" dt="2022-02-17T10:52:20.423" v="72"/>
          <ac:grpSpMkLst>
            <pc:docMk/>
            <pc:sldMk cId="275043813" sldId="2076138264"/>
            <ac:grpSpMk id="596" creationId="{47342D30-AB8E-407F-B218-0D1F7B53CB5E}"/>
          </ac:grpSpMkLst>
        </pc:grpChg>
        <pc:grpChg chg="add del mod">
          <ac:chgData name="Roger Halbheer" userId="a256a7e3-d8e1-4cbe-a365-586ae11378d1" providerId="ADAL" clId="{FC5DC06E-B9A1-4220-93B5-A1BD01C4D7F0}" dt="2022-02-17T10:52:25.927" v="73"/>
          <ac:grpSpMkLst>
            <pc:docMk/>
            <pc:sldMk cId="275043813" sldId="2076138264"/>
            <ac:grpSpMk id="601" creationId="{557A48A6-2739-43E5-954C-B8FFAF6DAAD6}"/>
          </ac:grpSpMkLst>
        </pc:grpChg>
        <pc:grpChg chg="add del mod">
          <ac:chgData name="Roger Halbheer" userId="a256a7e3-d8e1-4cbe-a365-586ae11378d1" providerId="ADAL" clId="{FC5DC06E-B9A1-4220-93B5-A1BD01C4D7F0}" dt="2022-02-17T10:52:25.927" v="73"/>
          <ac:grpSpMkLst>
            <pc:docMk/>
            <pc:sldMk cId="275043813" sldId="2076138264"/>
            <ac:grpSpMk id="604" creationId="{8C9EE3D7-3626-49AF-8DB2-7A74F95B4EAF}"/>
          </ac:grpSpMkLst>
        </pc:grpChg>
        <pc:grpChg chg="add del mod">
          <ac:chgData name="Roger Halbheer" userId="a256a7e3-d8e1-4cbe-a365-586ae11378d1" providerId="ADAL" clId="{FC5DC06E-B9A1-4220-93B5-A1BD01C4D7F0}" dt="2022-02-17T10:52:25.927" v="73"/>
          <ac:grpSpMkLst>
            <pc:docMk/>
            <pc:sldMk cId="275043813" sldId="2076138264"/>
            <ac:grpSpMk id="608" creationId="{41B332F3-6D50-44EE-940A-A1AD2DDC7356}"/>
          </ac:grpSpMkLst>
        </pc:grpChg>
        <pc:grpChg chg="add del mod">
          <ac:chgData name="Roger Halbheer" userId="a256a7e3-d8e1-4cbe-a365-586ae11378d1" providerId="ADAL" clId="{FC5DC06E-B9A1-4220-93B5-A1BD01C4D7F0}" dt="2022-02-17T10:52:25.927" v="73"/>
          <ac:grpSpMkLst>
            <pc:docMk/>
            <pc:sldMk cId="275043813" sldId="2076138264"/>
            <ac:grpSpMk id="618" creationId="{FE6F8945-69EB-4248-A928-3956E3BFFC84}"/>
          </ac:grpSpMkLst>
        </pc:grpChg>
        <pc:grpChg chg="add del mod">
          <ac:chgData name="Roger Halbheer" userId="a256a7e3-d8e1-4cbe-a365-586ae11378d1" providerId="ADAL" clId="{FC5DC06E-B9A1-4220-93B5-A1BD01C4D7F0}" dt="2022-02-17T10:52:25.927" v="73"/>
          <ac:grpSpMkLst>
            <pc:docMk/>
            <pc:sldMk cId="275043813" sldId="2076138264"/>
            <ac:grpSpMk id="621" creationId="{D11E1A80-2B07-42ED-9236-2FAE92CD12D4}"/>
          </ac:grpSpMkLst>
        </pc:grpChg>
        <pc:grpChg chg="mod">
          <ac:chgData name="Roger Halbheer" userId="a256a7e3-d8e1-4cbe-a365-586ae11378d1" providerId="ADAL" clId="{FC5DC06E-B9A1-4220-93B5-A1BD01C4D7F0}" dt="2022-02-17T10:52:20.423" v="72"/>
          <ac:grpSpMkLst>
            <pc:docMk/>
            <pc:sldMk cId="275043813" sldId="2076138264"/>
            <ac:grpSpMk id="622" creationId="{C9C38223-73E8-41C3-BE26-F9D47B69BA14}"/>
          </ac:grpSpMkLst>
        </pc:grpChg>
        <pc:grpChg chg="mod">
          <ac:chgData name="Roger Halbheer" userId="a256a7e3-d8e1-4cbe-a365-586ae11378d1" providerId="ADAL" clId="{FC5DC06E-B9A1-4220-93B5-A1BD01C4D7F0}" dt="2022-02-17T10:52:20.423" v="72"/>
          <ac:grpSpMkLst>
            <pc:docMk/>
            <pc:sldMk cId="275043813" sldId="2076138264"/>
            <ac:grpSpMk id="632" creationId="{38C427D6-E8FE-43BF-A6DC-9CE30228EC76}"/>
          </ac:grpSpMkLst>
        </pc:grpChg>
        <pc:grpChg chg="add del mod">
          <ac:chgData name="Roger Halbheer" userId="a256a7e3-d8e1-4cbe-a365-586ae11378d1" providerId="ADAL" clId="{FC5DC06E-B9A1-4220-93B5-A1BD01C4D7F0}" dt="2022-02-17T10:52:25.927" v="73"/>
          <ac:grpSpMkLst>
            <pc:docMk/>
            <pc:sldMk cId="275043813" sldId="2076138264"/>
            <ac:grpSpMk id="636" creationId="{A609D801-0189-41D3-BC72-943C7D5DACA9}"/>
          </ac:grpSpMkLst>
        </pc:grpChg>
        <pc:grpChg chg="mod">
          <ac:chgData name="Roger Halbheer" userId="a256a7e3-d8e1-4cbe-a365-586ae11378d1" providerId="ADAL" clId="{FC5DC06E-B9A1-4220-93B5-A1BD01C4D7F0}" dt="2022-02-17T10:52:20.423" v="72"/>
          <ac:grpSpMkLst>
            <pc:docMk/>
            <pc:sldMk cId="275043813" sldId="2076138264"/>
            <ac:grpSpMk id="644" creationId="{6B409D4C-924C-41CB-9AF2-181D37F41FD1}"/>
          </ac:grpSpMkLst>
        </pc:grpChg>
        <pc:grpChg chg="add del mod">
          <ac:chgData name="Roger Halbheer" userId="a256a7e3-d8e1-4cbe-a365-586ae11378d1" providerId="ADAL" clId="{FC5DC06E-B9A1-4220-93B5-A1BD01C4D7F0}" dt="2022-02-17T10:52:25.927" v="73"/>
          <ac:grpSpMkLst>
            <pc:docMk/>
            <pc:sldMk cId="275043813" sldId="2076138264"/>
            <ac:grpSpMk id="650" creationId="{23CF5E7C-1840-43B2-A418-4FA63B2B2E61}"/>
          </ac:grpSpMkLst>
        </pc:grpChg>
        <pc:grpChg chg="mod">
          <ac:chgData name="Roger Halbheer" userId="a256a7e3-d8e1-4cbe-a365-586ae11378d1" providerId="ADAL" clId="{FC5DC06E-B9A1-4220-93B5-A1BD01C4D7F0}" dt="2022-02-17T10:52:20.423" v="72"/>
          <ac:grpSpMkLst>
            <pc:docMk/>
            <pc:sldMk cId="275043813" sldId="2076138264"/>
            <ac:grpSpMk id="652" creationId="{26B949C1-EF50-4305-9A66-060119BCF2B7}"/>
          </ac:grpSpMkLst>
        </pc:grpChg>
        <pc:grpChg chg="mod">
          <ac:chgData name="Roger Halbheer" userId="a256a7e3-d8e1-4cbe-a365-586ae11378d1" providerId="ADAL" clId="{FC5DC06E-B9A1-4220-93B5-A1BD01C4D7F0}" dt="2022-02-17T10:52:20.423" v="72"/>
          <ac:grpSpMkLst>
            <pc:docMk/>
            <pc:sldMk cId="275043813" sldId="2076138264"/>
            <ac:grpSpMk id="653" creationId="{552AE297-BB13-4707-AEAD-84E6F0FE0E9C}"/>
          </ac:grpSpMkLst>
        </pc:grpChg>
        <pc:grpChg chg="mod">
          <ac:chgData name="Roger Halbheer" userId="a256a7e3-d8e1-4cbe-a365-586ae11378d1" providerId="ADAL" clId="{FC5DC06E-B9A1-4220-93B5-A1BD01C4D7F0}" dt="2022-02-17T10:52:20.423" v="72"/>
          <ac:grpSpMkLst>
            <pc:docMk/>
            <pc:sldMk cId="275043813" sldId="2076138264"/>
            <ac:grpSpMk id="656" creationId="{E5CF2301-574C-4EE0-A14B-C97EC6993B4B}"/>
          </ac:grpSpMkLst>
        </pc:grpChg>
        <pc:grpChg chg="add del mod">
          <ac:chgData name="Roger Halbheer" userId="a256a7e3-d8e1-4cbe-a365-586ae11378d1" providerId="ADAL" clId="{FC5DC06E-B9A1-4220-93B5-A1BD01C4D7F0}" dt="2022-02-17T10:52:25.927" v="73"/>
          <ac:grpSpMkLst>
            <pc:docMk/>
            <pc:sldMk cId="275043813" sldId="2076138264"/>
            <ac:grpSpMk id="670" creationId="{C6075846-4965-4E6A-A207-FEC319F87031}"/>
          </ac:grpSpMkLst>
        </pc:grpChg>
        <pc:grpChg chg="mod">
          <ac:chgData name="Roger Halbheer" userId="a256a7e3-d8e1-4cbe-a365-586ae11378d1" providerId="ADAL" clId="{FC5DC06E-B9A1-4220-93B5-A1BD01C4D7F0}" dt="2022-02-17T10:52:20.423" v="72"/>
          <ac:grpSpMkLst>
            <pc:docMk/>
            <pc:sldMk cId="275043813" sldId="2076138264"/>
            <ac:grpSpMk id="672" creationId="{C16B18E3-1DEB-4A6B-BE88-433D80B5B068}"/>
          </ac:grpSpMkLst>
        </pc:grpChg>
        <pc:grpChg chg="mod">
          <ac:chgData name="Roger Halbheer" userId="a256a7e3-d8e1-4cbe-a365-586ae11378d1" providerId="ADAL" clId="{FC5DC06E-B9A1-4220-93B5-A1BD01C4D7F0}" dt="2022-02-17T10:52:20.423" v="72"/>
          <ac:grpSpMkLst>
            <pc:docMk/>
            <pc:sldMk cId="275043813" sldId="2076138264"/>
            <ac:grpSpMk id="684" creationId="{8BE6BD79-5C10-4820-847D-59776256BE83}"/>
          </ac:grpSpMkLst>
        </pc:grpChg>
        <pc:grpChg chg="add del mod">
          <ac:chgData name="Roger Halbheer" userId="a256a7e3-d8e1-4cbe-a365-586ae11378d1" providerId="ADAL" clId="{FC5DC06E-B9A1-4220-93B5-A1BD01C4D7F0}" dt="2022-02-17T10:52:25.927" v="73"/>
          <ac:grpSpMkLst>
            <pc:docMk/>
            <pc:sldMk cId="275043813" sldId="2076138264"/>
            <ac:grpSpMk id="690" creationId="{1B66A59F-202F-4B38-B49A-BF50DE41CDA8}"/>
          </ac:grpSpMkLst>
        </pc:grpChg>
        <pc:grpChg chg="mod">
          <ac:chgData name="Roger Halbheer" userId="a256a7e3-d8e1-4cbe-a365-586ae11378d1" providerId="ADAL" clId="{FC5DC06E-B9A1-4220-93B5-A1BD01C4D7F0}" dt="2022-02-17T10:52:20.423" v="72"/>
          <ac:grpSpMkLst>
            <pc:docMk/>
            <pc:sldMk cId="275043813" sldId="2076138264"/>
            <ac:grpSpMk id="697" creationId="{CC88664A-F2E4-4101-BAC2-775880CAC846}"/>
          </ac:grpSpMkLst>
        </pc:grpChg>
        <pc:grpChg chg="add del mod">
          <ac:chgData name="Roger Halbheer" userId="a256a7e3-d8e1-4cbe-a365-586ae11378d1" providerId="ADAL" clId="{FC5DC06E-B9A1-4220-93B5-A1BD01C4D7F0}" dt="2022-02-17T10:52:25.927" v="73"/>
          <ac:grpSpMkLst>
            <pc:docMk/>
            <pc:sldMk cId="275043813" sldId="2076138264"/>
            <ac:grpSpMk id="709" creationId="{560A7380-2BF3-4B54-8945-C91BF59DB831}"/>
          </ac:grpSpMkLst>
        </pc:grpChg>
        <pc:grpChg chg="mod">
          <ac:chgData name="Roger Halbheer" userId="a256a7e3-d8e1-4cbe-a365-586ae11378d1" providerId="ADAL" clId="{FC5DC06E-B9A1-4220-93B5-A1BD01C4D7F0}" dt="2022-02-17T10:52:20.423" v="72"/>
          <ac:grpSpMkLst>
            <pc:docMk/>
            <pc:sldMk cId="275043813" sldId="2076138264"/>
            <ac:grpSpMk id="711" creationId="{850634DC-405A-41F4-9865-D1E7C0D25813}"/>
          </ac:grpSpMkLst>
        </pc:grpChg>
        <pc:grpChg chg="add del mod">
          <ac:chgData name="Roger Halbheer" userId="a256a7e3-d8e1-4cbe-a365-586ae11378d1" providerId="ADAL" clId="{FC5DC06E-B9A1-4220-93B5-A1BD01C4D7F0}" dt="2022-02-17T10:52:25.927" v="73"/>
          <ac:grpSpMkLst>
            <pc:docMk/>
            <pc:sldMk cId="275043813" sldId="2076138264"/>
            <ac:grpSpMk id="714" creationId="{ECFD786D-6504-4B87-8301-6B9C6270AD75}"/>
          </ac:grpSpMkLst>
        </pc:grpChg>
        <pc:grpChg chg="add del mod">
          <ac:chgData name="Roger Halbheer" userId="a256a7e3-d8e1-4cbe-a365-586ae11378d1" providerId="ADAL" clId="{FC5DC06E-B9A1-4220-93B5-A1BD01C4D7F0}" dt="2022-02-17T10:52:25.927" v="73"/>
          <ac:grpSpMkLst>
            <pc:docMk/>
            <pc:sldMk cId="275043813" sldId="2076138264"/>
            <ac:grpSpMk id="718" creationId="{BD9EF6B5-5262-4AA0-ABB9-B0478E990861}"/>
          </ac:grpSpMkLst>
        </pc:grpChg>
        <pc:grpChg chg="add del mod">
          <ac:chgData name="Roger Halbheer" userId="a256a7e3-d8e1-4cbe-a365-586ae11378d1" providerId="ADAL" clId="{FC5DC06E-B9A1-4220-93B5-A1BD01C4D7F0}" dt="2022-02-17T10:52:25.927" v="73"/>
          <ac:grpSpMkLst>
            <pc:docMk/>
            <pc:sldMk cId="275043813" sldId="2076138264"/>
            <ac:grpSpMk id="721" creationId="{485EF5B6-4D72-4727-A647-8A1189CA6921}"/>
          </ac:grpSpMkLst>
        </pc:grpChg>
        <pc:grpChg chg="add del mod">
          <ac:chgData name="Roger Halbheer" userId="a256a7e3-d8e1-4cbe-a365-586ae11378d1" providerId="ADAL" clId="{FC5DC06E-B9A1-4220-93B5-A1BD01C4D7F0}" dt="2022-02-17T10:52:25.927" v="73"/>
          <ac:grpSpMkLst>
            <pc:docMk/>
            <pc:sldMk cId="275043813" sldId="2076138264"/>
            <ac:grpSpMk id="727" creationId="{8321E6A7-8833-42D6-B848-C6FCA5499282}"/>
          </ac:grpSpMkLst>
        </pc:grpChg>
        <pc:grpChg chg="mod">
          <ac:chgData name="Roger Halbheer" userId="a256a7e3-d8e1-4cbe-a365-586ae11378d1" providerId="ADAL" clId="{FC5DC06E-B9A1-4220-93B5-A1BD01C4D7F0}" dt="2022-02-17T10:52:20.423" v="72"/>
          <ac:grpSpMkLst>
            <pc:docMk/>
            <pc:sldMk cId="275043813" sldId="2076138264"/>
            <ac:grpSpMk id="728" creationId="{2830E1BC-02BA-40FF-880B-988BF23DC193}"/>
          </ac:grpSpMkLst>
        </pc:grpChg>
        <pc:grpChg chg="mod">
          <ac:chgData name="Roger Halbheer" userId="a256a7e3-d8e1-4cbe-a365-586ae11378d1" providerId="ADAL" clId="{FC5DC06E-B9A1-4220-93B5-A1BD01C4D7F0}" dt="2022-02-17T10:52:20.423" v="72"/>
          <ac:grpSpMkLst>
            <pc:docMk/>
            <pc:sldMk cId="275043813" sldId="2076138264"/>
            <ac:grpSpMk id="731" creationId="{E28D2FF7-6805-4C1E-BB25-4E8D3DB76429}"/>
          </ac:grpSpMkLst>
        </pc:grpChg>
        <pc:grpChg chg="mod">
          <ac:chgData name="Roger Halbheer" userId="a256a7e3-d8e1-4cbe-a365-586ae11378d1" providerId="ADAL" clId="{FC5DC06E-B9A1-4220-93B5-A1BD01C4D7F0}" dt="2022-02-17T10:52:20.423" v="72"/>
          <ac:grpSpMkLst>
            <pc:docMk/>
            <pc:sldMk cId="275043813" sldId="2076138264"/>
            <ac:grpSpMk id="735" creationId="{D08C8BC9-FC7E-482A-879B-5D42084A24CF}"/>
          </ac:grpSpMkLst>
        </pc:grpChg>
        <pc:grpChg chg="mod">
          <ac:chgData name="Roger Halbheer" userId="a256a7e3-d8e1-4cbe-a365-586ae11378d1" providerId="ADAL" clId="{FC5DC06E-B9A1-4220-93B5-A1BD01C4D7F0}" dt="2022-02-17T10:52:20.423" v="72"/>
          <ac:grpSpMkLst>
            <pc:docMk/>
            <pc:sldMk cId="275043813" sldId="2076138264"/>
            <ac:grpSpMk id="736" creationId="{9D7E9B38-55EF-4FF0-9FD3-B293E1AE76CD}"/>
          </ac:grpSpMkLst>
        </pc:grpChg>
        <pc:grpChg chg="mod">
          <ac:chgData name="Roger Halbheer" userId="a256a7e3-d8e1-4cbe-a365-586ae11378d1" providerId="ADAL" clId="{FC5DC06E-B9A1-4220-93B5-A1BD01C4D7F0}" dt="2022-02-17T10:52:20.423" v="72"/>
          <ac:grpSpMkLst>
            <pc:docMk/>
            <pc:sldMk cId="275043813" sldId="2076138264"/>
            <ac:grpSpMk id="738" creationId="{ACF6266B-E458-4DA7-BB63-350A77D7AF47}"/>
          </ac:grpSpMkLst>
        </pc:grpChg>
        <pc:grpChg chg="mod">
          <ac:chgData name="Roger Halbheer" userId="a256a7e3-d8e1-4cbe-a365-586ae11378d1" providerId="ADAL" clId="{FC5DC06E-B9A1-4220-93B5-A1BD01C4D7F0}" dt="2022-02-17T10:52:20.423" v="72"/>
          <ac:grpSpMkLst>
            <pc:docMk/>
            <pc:sldMk cId="275043813" sldId="2076138264"/>
            <ac:grpSpMk id="739" creationId="{C1B8385F-0176-4E07-B198-1D675F9337C3}"/>
          </ac:grpSpMkLst>
        </pc:grpChg>
        <pc:grpChg chg="mod">
          <ac:chgData name="Roger Halbheer" userId="a256a7e3-d8e1-4cbe-a365-586ae11378d1" providerId="ADAL" clId="{FC5DC06E-B9A1-4220-93B5-A1BD01C4D7F0}" dt="2022-02-17T10:52:20.423" v="72"/>
          <ac:grpSpMkLst>
            <pc:docMk/>
            <pc:sldMk cId="275043813" sldId="2076138264"/>
            <ac:grpSpMk id="741" creationId="{76A682F8-90C1-4632-ABBD-A7E10DDFCB85}"/>
          </ac:grpSpMkLst>
        </pc:grpChg>
        <pc:grpChg chg="mod">
          <ac:chgData name="Roger Halbheer" userId="a256a7e3-d8e1-4cbe-a365-586ae11378d1" providerId="ADAL" clId="{FC5DC06E-B9A1-4220-93B5-A1BD01C4D7F0}" dt="2022-02-17T10:52:20.423" v="72"/>
          <ac:grpSpMkLst>
            <pc:docMk/>
            <pc:sldMk cId="275043813" sldId="2076138264"/>
            <ac:grpSpMk id="742" creationId="{866B9C4D-CD1D-4BD8-B90A-8A1B5B70C68E}"/>
          </ac:grpSpMkLst>
        </pc:grpChg>
        <pc:grpChg chg="mod">
          <ac:chgData name="Roger Halbheer" userId="a256a7e3-d8e1-4cbe-a365-586ae11378d1" providerId="ADAL" clId="{FC5DC06E-B9A1-4220-93B5-A1BD01C4D7F0}" dt="2022-02-17T10:52:20.423" v="72"/>
          <ac:grpSpMkLst>
            <pc:docMk/>
            <pc:sldMk cId="275043813" sldId="2076138264"/>
            <ac:grpSpMk id="743" creationId="{E2D8D49A-7666-47D1-99EA-751AC3615EEF}"/>
          </ac:grpSpMkLst>
        </pc:grpChg>
        <pc:grpChg chg="mod">
          <ac:chgData name="Roger Halbheer" userId="a256a7e3-d8e1-4cbe-a365-586ae11378d1" providerId="ADAL" clId="{FC5DC06E-B9A1-4220-93B5-A1BD01C4D7F0}" dt="2022-02-17T10:52:20.423" v="72"/>
          <ac:grpSpMkLst>
            <pc:docMk/>
            <pc:sldMk cId="275043813" sldId="2076138264"/>
            <ac:grpSpMk id="753" creationId="{6F2ACE95-0517-4DFF-A918-3634854FECBB}"/>
          </ac:grpSpMkLst>
        </pc:grpChg>
        <pc:grpChg chg="mod">
          <ac:chgData name="Roger Halbheer" userId="a256a7e3-d8e1-4cbe-a365-586ae11378d1" providerId="ADAL" clId="{FC5DC06E-B9A1-4220-93B5-A1BD01C4D7F0}" dt="2022-02-17T10:52:20.423" v="72"/>
          <ac:grpSpMkLst>
            <pc:docMk/>
            <pc:sldMk cId="275043813" sldId="2076138264"/>
            <ac:grpSpMk id="754" creationId="{ADFAA5EB-3BF2-4E7F-A1E0-A06FE346210B}"/>
          </ac:grpSpMkLst>
        </pc:grpChg>
        <pc:grpChg chg="add del mod">
          <ac:chgData name="Roger Halbheer" userId="a256a7e3-d8e1-4cbe-a365-586ae11378d1" providerId="ADAL" clId="{FC5DC06E-B9A1-4220-93B5-A1BD01C4D7F0}" dt="2022-02-17T10:52:25.927" v="73"/>
          <ac:grpSpMkLst>
            <pc:docMk/>
            <pc:sldMk cId="275043813" sldId="2076138264"/>
            <ac:grpSpMk id="766" creationId="{1F23F5BF-D8DD-4607-9380-BF775565F7E8}"/>
          </ac:grpSpMkLst>
        </pc:grpChg>
        <pc:grpChg chg="mod">
          <ac:chgData name="Roger Halbheer" userId="a256a7e3-d8e1-4cbe-a365-586ae11378d1" providerId="ADAL" clId="{FC5DC06E-B9A1-4220-93B5-A1BD01C4D7F0}" dt="2022-02-17T10:52:20.423" v="72"/>
          <ac:grpSpMkLst>
            <pc:docMk/>
            <pc:sldMk cId="275043813" sldId="2076138264"/>
            <ac:grpSpMk id="767" creationId="{A4D26ABA-C88B-4738-8247-43D5D770D374}"/>
          </ac:grpSpMkLst>
        </pc:grpChg>
        <pc:grpChg chg="mod">
          <ac:chgData name="Roger Halbheer" userId="a256a7e3-d8e1-4cbe-a365-586ae11378d1" providerId="ADAL" clId="{FC5DC06E-B9A1-4220-93B5-A1BD01C4D7F0}" dt="2022-02-17T10:52:20.423" v="72"/>
          <ac:grpSpMkLst>
            <pc:docMk/>
            <pc:sldMk cId="275043813" sldId="2076138264"/>
            <ac:grpSpMk id="769" creationId="{C1FCE208-E8B8-4D0E-A5DC-49755AF9468C}"/>
          </ac:grpSpMkLst>
        </pc:grpChg>
        <pc:grpChg chg="add mod">
          <ac:chgData name="Roger Halbheer" userId="a256a7e3-d8e1-4cbe-a365-586ae11378d1" providerId="ADAL" clId="{FC5DC06E-B9A1-4220-93B5-A1BD01C4D7F0}" dt="2022-02-17T10:52:26.054" v="74"/>
          <ac:grpSpMkLst>
            <pc:docMk/>
            <pc:sldMk cId="275043813" sldId="2076138264"/>
            <ac:grpSpMk id="805" creationId="{07A70629-69F0-43FB-B636-EC09BEF82538}"/>
          </ac:grpSpMkLst>
        </pc:grpChg>
        <pc:grpChg chg="add mod">
          <ac:chgData name="Roger Halbheer" userId="a256a7e3-d8e1-4cbe-a365-586ae11378d1" providerId="ADAL" clId="{FC5DC06E-B9A1-4220-93B5-A1BD01C4D7F0}" dt="2022-02-17T10:52:26.054" v="74"/>
          <ac:grpSpMkLst>
            <pc:docMk/>
            <pc:sldMk cId="275043813" sldId="2076138264"/>
            <ac:grpSpMk id="811" creationId="{1DE37A70-7206-4522-866E-355AB054CEFC}"/>
          </ac:grpSpMkLst>
        </pc:grpChg>
        <pc:grpChg chg="mod">
          <ac:chgData name="Roger Halbheer" userId="a256a7e3-d8e1-4cbe-a365-586ae11378d1" providerId="ADAL" clId="{FC5DC06E-B9A1-4220-93B5-A1BD01C4D7F0}" dt="2022-02-17T10:52:26.054" v="74"/>
          <ac:grpSpMkLst>
            <pc:docMk/>
            <pc:sldMk cId="275043813" sldId="2076138264"/>
            <ac:grpSpMk id="813" creationId="{B3A134BB-11B5-4F2B-9FA1-1ABD4CB6427F}"/>
          </ac:grpSpMkLst>
        </pc:grpChg>
        <pc:grpChg chg="add mod">
          <ac:chgData name="Roger Halbheer" userId="a256a7e3-d8e1-4cbe-a365-586ae11378d1" providerId="ADAL" clId="{FC5DC06E-B9A1-4220-93B5-A1BD01C4D7F0}" dt="2022-02-17T10:52:26.054" v="74"/>
          <ac:grpSpMkLst>
            <pc:docMk/>
            <pc:sldMk cId="275043813" sldId="2076138264"/>
            <ac:grpSpMk id="818" creationId="{35FA9C75-F4EB-43D1-8017-9D34945ABA05}"/>
          </ac:grpSpMkLst>
        </pc:grpChg>
        <pc:grpChg chg="mod">
          <ac:chgData name="Roger Halbheer" userId="a256a7e3-d8e1-4cbe-a365-586ae11378d1" providerId="ADAL" clId="{FC5DC06E-B9A1-4220-93B5-A1BD01C4D7F0}" dt="2022-02-17T10:52:26.054" v="74"/>
          <ac:grpSpMkLst>
            <pc:docMk/>
            <pc:sldMk cId="275043813" sldId="2076138264"/>
            <ac:grpSpMk id="820" creationId="{CDBF80D8-D6F8-4885-8B3F-403C43B77149}"/>
          </ac:grpSpMkLst>
        </pc:grpChg>
        <pc:grpChg chg="mod">
          <ac:chgData name="Roger Halbheer" userId="a256a7e3-d8e1-4cbe-a365-586ae11378d1" providerId="ADAL" clId="{FC5DC06E-B9A1-4220-93B5-A1BD01C4D7F0}" dt="2022-02-17T10:52:26.054" v="74"/>
          <ac:grpSpMkLst>
            <pc:docMk/>
            <pc:sldMk cId="275043813" sldId="2076138264"/>
            <ac:grpSpMk id="824" creationId="{04170A98-9944-4D69-AF67-16FE458E951A}"/>
          </ac:grpSpMkLst>
        </pc:grpChg>
        <pc:grpChg chg="add mod">
          <ac:chgData name="Roger Halbheer" userId="a256a7e3-d8e1-4cbe-a365-586ae11378d1" providerId="ADAL" clId="{FC5DC06E-B9A1-4220-93B5-A1BD01C4D7F0}" dt="2022-02-17T10:52:26.054" v="74"/>
          <ac:grpSpMkLst>
            <pc:docMk/>
            <pc:sldMk cId="275043813" sldId="2076138264"/>
            <ac:grpSpMk id="834" creationId="{80DFECCE-29D6-470A-86BE-45B7236B4AA5}"/>
          </ac:grpSpMkLst>
        </pc:grpChg>
        <pc:grpChg chg="add mod">
          <ac:chgData name="Roger Halbheer" userId="a256a7e3-d8e1-4cbe-a365-586ae11378d1" providerId="ADAL" clId="{FC5DC06E-B9A1-4220-93B5-A1BD01C4D7F0}" dt="2022-02-17T10:52:26.054" v="74"/>
          <ac:grpSpMkLst>
            <pc:docMk/>
            <pc:sldMk cId="275043813" sldId="2076138264"/>
            <ac:grpSpMk id="838" creationId="{8181AAD1-866A-4D6B-BA48-BC91EB5AA33D}"/>
          </ac:grpSpMkLst>
        </pc:grpChg>
        <pc:grpChg chg="add mod">
          <ac:chgData name="Roger Halbheer" userId="a256a7e3-d8e1-4cbe-a365-586ae11378d1" providerId="ADAL" clId="{FC5DC06E-B9A1-4220-93B5-A1BD01C4D7F0}" dt="2022-02-17T10:52:26.054" v="74"/>
          <ac:grpSpMkLst>
            <pc:docMk/>
            <pc:sldMk cId="275043813" sldId="2076138264"/>
            <ac:grpSpMk id="848" creationId="{E9754A6A-EE44-4677-98E4-42E020FD8371}"/>
          </ac:grpSpMkLst>
        </pc:grpChg>
        <pc:grpChg chg="add mod">
          <ac:chgData name="Roger Halbheer" userId="a256a7e3-d8e1-4cbe-a365-586ae11378d1" providerId="ADAL" clId="{FC5DC06E-B9A1-4220-93B5-A1BD01C4D7F0}" dt="2022-02-17T10:52:26.054" v="74"/>
          <ac:grpSpMkLst>
            <pc:docMk/>
            <pc:sldMk cId="275043813" sldId="2076138264"/>
            <ac:grpSpMk id="852" creationId="{BB9FE041-8FBC-45F4-B7EF-A1CE1B8830B0}"/>
          </ac:grpSpMkLst>
        </pc:grpChg>
        <pc:grpChg chg="mod">
          <ac:chgData name="Roger Halbheer" userId="a256a7e3-d8e1-4cbe-a365-586ae11378d1" providerId="ADAL" clId="{FC5DC06E-B9A1-4220-93B5-A1BD01C4D7F0}" dt="2022-02-17T10:52:26.054" v="74"/>
          <ac:grpSpMkLst>
            <pc:docMk/>
            <pc:sldMk cId="275043813" sldId="2076138264"/>
            <ac:grpSpMk id="854" creationId="{0E4A80F2-0A52-4366-9CA6-D22816CCD23E}"/>
          </ac:grpSpMkLst>
        </pc:grpChg>
        <pc:grpChg chg="mod">
          <ac:chgData name="Roger Halbheer" userId="a256a7e3-d8e1-4cbe-a365-586ae11378d1" providerId="ADAL" clId="{FC5DC06E-B9A1-4220-93B5-A1BD01C4D7F0}" dt="2022-02-17T10:52:26.054" v="74"/>
          <ac:grpSpMkLst>
            <pc:docMk/>
            <pc:sldMk cId="275043813" sldId="2076138264"/>
            <ac:grpSpMk id="855" creationId="{3F0370FB-4780-46F7-A1AF-18426BC318E5}"/>
          </ac:grpSpMkLst>
        </pc:grpChg>
        <pc:grpChg chg="mod">
          <ac:chgData name="Roger Halbheer" userId="a256a7e3-d8e1-4cbe-a365-586ae11378d1" providerId="ADAL" clId="{FC5DC06E-B9A1-4220-93B5-A1BD01C4D7F0}" dt="2022-02-17T10:52:26.054" v="74"/>
          <ac:grpSpMkLst>
            <pc:docMk/>
            <pc:sldMk cId="275043813" sldId="2076138264"/>
            <ac:grpSpMk id="856" creationId="{A69FAFF0-FAC6-4B16-B040-4B97D3FFE73C}"/>
          </ac:grpSpMkLst>
        </pc:grpChg>
        <pc:grpChg chg="mod">
          <ac:chgData name="Roger Halbheer" userId="a256a7e3-d8e1-4cbe-a365-586ae11378d1" providerId="ADAL" clId="{FC5DC06E-B9A1-4220-93B5-A1BD01C4D7F0}" dt="2022-02-17T10:52:26.054" v="74"/>
          <ac:grpSpMkLst>
            <pc:docMk/>
            <pc:sldMk cId="275043813" sldId="2076138264"/>
            <ac:grpSpMk id="857" creationId="{3AD27900-A3DD-47A1-8ED8-30F8482E57DC}"/>
          </ac:grpSpMkLst>
        </pc:grpChg>
        <pc:grpChg chg="mod">
          <ac:chgData name="Roger Halbheer" userId="a256a7e3-d8e1-4cbe-a365-586ae11378d1" providerId="ADAL" clId="{FC5DC06E-B9A1-4220-93B5-A1BD01C4D7F0}" dt="2022-02-17T10:52:26.054" v="74"/>
          <ac:grpSpMkLst>
            <pc:docMk/>
            <pc:sldMk cId="275043813" sldId="2076138264"/>
            <ac:grpSpMk id="858" creationId="{B07E7D36-3326-4C49-B82B-518F6EBCEBA5}"/>
          </ac:grpSpMkLst>
        </pc:grpChg>
        <pc:grpChg chg="add mod">
          <ac:chgData name="Roger Halbheer" userId="a256a7e3-d8e1-4cbe-a365-586ae11378d1" providerId="ADAL" clId="{FC5DC06E-B9A1-4220-93B5-A1BD01C4D7F0}" dt="2022-02-17T10:52:26.054" v="74"/>
          <ac:grpSpMkLst>
            <pc:docMk/>
            <pc:sldMk cId="275043813" sldId="2076138264"/>
            <ac:grpSpMk id="873" creationId="{6C2B9F34-38BD-4AC8-8EA2-D8D27CA4B8E0}"/>
          </ac:grpSpMkLst>
        </pc:grpChg>
        <pc:grpChg chg="mod">
          <ac:chgData name="Roger Halbheer" userId="a256a7e3-d8e1-4cbe-a365-586ae11378d1" providerId="ADAL" clId="{FC5DC06E-B9A1-4220-93B5-A1BD01C4D7F0}" dt="2022-02-17T10:52:26.054" v="74"/>
          <ac:grpSpMkLst>
            <pc:docMk/>
            <pc:sldMk cId="275043813" sldId="2076138264"/>
            <ac:grpSpMk id="876" creationId="{30F5064F-A4D1-489A-B465-3FA18EDCE3C1}"/>
          </ac:grpSpMkLst>
        </pc:grpChg>
        <pc:grpChg chg="add mod">
          <ac:chgData name="Roger Halbheer" userId="a256a7e3-d8e1-4cbe-a365-586ae11378d1" providerId="ADAL" clId="{FC5DC06E-B9A1-4220-93B5-A1BD01C4D7F0}" dt="2022-02-17T10:52:26.054" v="74"/>
          <ac:grpSpMkLst>
            <pc:docMk/>
            <pc:sldMk cId="275043813" sldId="2076138264"/>
            <ac:grpSpMk id="890" creationId="{E4C8C2CB-A9EB-49C9-9633-5B1826AC6F86}"/>
          </ac:grpSpMkLst>
        </pc:grpChg>
        <pc:grpChg chg="mod">
          <ac:chgData name="Roger Halbheer" userId="a256a7e3-d8e1-4cbe-a365-586ae11378d1" providerId="ADAL" clId="{FC5DC06E-B9A1-4220-93B5-A1BD01C4D7F0}" dt="2022-02-17T10:52:26.054" v="74"/>
          <ac:grpSpMkLst>
            <pc:docMk/>
            <pc:sldMk cId="275043813" sldId="2076138264"/>
            <ac:grpSpMk id="908" creationId="{27D8AB98-ACEA-4166-AA89-6CD65BBD2021}"/>
          </ac:grpSpMkLst>
        </pc:grpChg>
        <pc:grpChg chg="add mod">
          <ac:chgData name="Roger Halbheer" userId="a256a7e3-d8e1-4cbe-a365-586ae11378d1" providerId="ADAL" clId="{FC5DC06E-B9A1-4220-93B5-A1BD01C4D7F0}" dt="2022-02-17T10:52:26.054" v="74"/>
          <ac:grpSpMkLst>
            <pc:docMk/>
            <pc:sldMk cId="275043813" sldId="2076138264"/>
            <ac:grpSpMk id="912" creationId="{399AAD44-80D0-4A16-854D-C326D6B3724C}"/>
          </ac:grpSpMkLst>
        </pc:grpChg>
        <pc:grpChg chg="mod">
          <ac:chgData name="Roger Halbheer" userId="a256a7e3-d8e1-4cbe-a365-586ae11378d1" providerId="ADAL" clId="{FC5DC06E-B9A1-4220-93B5-A1BD01C4D7F0}" dt="2022-02-17T10:52:26.054" v="74"/>
          <ac:grpSpMkLst>
            <pc:docMk/>
            <pc:sldMk cId="275043813" sldId="2076138264"/>
            <ac:grpSpMk id="914" creationId="{41BF1DA4-5E3D-45F6-9E6F-847885FF9739}"/>
          </ac:grpSpMkLst>
        </pc:grpChg>
        <pc:grpChg chg="mod">
          <ac:chgData name="Roger Halbheer" userId="a256a7e3-d8e1-4cbe-a365-586ae11378d1" providerId="ADAL" clId="{FC5DC06E-B9A1-4220-93B5-A1BD01C4D7F0}" dt="2022-02-17T10:52:26.054" v="74"/>
          <ac:grpSpMkLst>
            <pc:docMk/>
            <pc:sldMk cId="275043813" sldId="2076138264"/>
            <ac:grpSpMk id="915" creationId="{34C0C29E-D795-43D3-89B4-36E38BC61826}"/>
          </ac:grpSpMkLst>
        </pc:grpChg>
        <pc:grpChg chg="mod">
          <ac:chgData name="Roger Halbheer" userId="a256a7e3-d8e1-4cbe-a365-586ae11378d1" providerId="ADAL" clId="{FC5DC06E-B9A1-4220-93B5-A1BD01C4D7F0}" dt="2022-02-17T10:52:26.054" v="74"/>
          <ac:grpSpMkLst>
            <pc:docMk/>
            <pc:sldMk cId="275043813" sldId="2076138264"/>
            <ac:grpSpMk id="917" creationId="{C5B73B0C-230D-4059-AB36-6329846E4849}"/>
          </ac:grpSpMkLst>
        </pc:grpChg>
        <pc:grpChg chg="mod">
          <ac:chgData name="Roger Halbheer" userId="a256a7e3-d8e1-4cbe-a365-586ae11378d1" providerId="ADAL" clId="{FC5DC06E-B9A1-4220-93B5-A1BD01C4D7F0}" dt="2022-02-17T10:52:26.054" v="74"/>
          <ac:grpSpMkLst>
            <pc:docMk/>
            <pc:sldMk cId="275043813" sldId="2076138264"/>
            <ac:grpSpMk id="918" creationId="{8132B032-EECE-4C13-B6CD-A6A579132E1B}"/>
          </ac:grpSpMkLst>
        </pc:grpChg>
        <pc:grpChg chg="mod">
          <ac:chgData name="Roger Halbheer" userId="a256a7e3-d8e1-4cbe-a365-586ae11378d1" providerId="ADAL" clId="{FC5DC06E-B9A1-4220-93B5-A1BD01C4D7F0}" dt="2022-02-17T10:52:26.054" v="74"/>
          <ac:grpSpMkLst>
            <pc:docMk/>
            <pc:sldMk cId="275043813" sldId="2076138264"/>
            <ac:grpSpMk id="919" creationId="{70793EF8-E686-4041-B257-3CF784D6EEF1}"/>
          </ac:grpSpMkLst>
        </pc:grpChg>
        <pc:grpChg chg="mod">
          <ac:chgData name="Roger Halbheer" userId="a256a7e3-d8e1-4cbe-a365-586ae11378d1" providerId="ADAL" clId="{FC5DC06E-B9A1-4220-93B5-A1BD01C4D7F0}" dt="2022-02-17T10:52:26.054" v="74"/>
          <ac:grpSpMkLst>
            <pc:docMk/>
            <pc:sldMk cId="275043813" sldId="2076138264"/>
            <ac:grpSpMk id="923" creationId="{89273BD6-53E6-43EF-BB78-ADA4F971D947}"/>
          </ac:grpSpMkLst>
        </pc:grpChg>
        <pc:grpChg chg="mod">
          <ac:chgData name="Roger Halbheer" userId="a256a7e3-d8e1-4cbe-a365-586ae11378d1" providerId="ADAL" clId="{FC5DC06E-B9A1-4220-93B5-A1BD01C4D7F0}" dt="2022-02-17T10:52:26.054" v="74"/>
          <ac:grpSpMkLst>
            <pc:docMk/>
            <pc:sldMk cId="275043813" sldId="2076138264"/>
            <ac:grpSpMk id="931" creationId="{B5387F7E-C2CA-434C-9813-7205DFC32DAD}"/>
          </ac:grpSpMkLst>
        </pc:grpChg>
        <pc:grpChg chg="mod">
          <ac:chgData name="Roger Halbheer" userId="a256a7e3-d8e1-4cbe-a365-586ae11378d1" providerId="ADAL" clId="{FC5DC06E-B9A1-4220-93B5-A1BD01C4D7F0}" dt="2022-02-17T10:52:26.054" v="74"/>
          <ac:grpSpMkLst>
            <pc:docMk/>
            <pc:sldMk cId="275043813" sldId="2076138264"/>
            <ac:grpSpMk id="935" creationId="{9B5A8980-0994-4536-B516-9BE20FC81339}"/>
          </ac:grpSpMkLst>
        </pc:grpChg>
        <pc:grpChg chg="mod">
          <ac:chgData name="Roger Halbheer" userId="a256a7e3-d8e1-4cbe-a365-586ae11378d1" providerId="ADAL" clId="{FC5DC06E-B9A1-4220-93B5-A1BD01C4D7F0}" dt="2022-02-17T10:52:26.054" v="74"/>
          <ac:grpSpMkLst>
            <pc:docMk/>
            <pc:sldMk cId="275043813" sldId="2076138264"/>
            <ac:grpSpMk id="940" creationId="{0ADAD9A7-0177-43A9-B2C3-E11DDDB53E7B}"/>
          </ac:grpSpMkLst>
        </pc:grpChg>
        <pc:grpChg chg="add mod">
          <ac:chgData name="Roger Halbheer" userId="a256a7e3-d8e1-4cbe-a365-586ae11378d1" providerId="ADAL" clId="{FC5DC06E-B9A1-4220-93B5-A1BD01C4D7F0}" dt="2022-02-17T10:52:26.054" v="74"/>
          <ac:grpSpMkLst>
            <pc:docMk/>
            <pc:sldMk cId="275043813" sldId="2076138264"/>
            <ac:grpSpMk id="949" creationId="{A0AAD092-8597-4DEA-ABD0-45198205DFD9}"/>
          </ac:grpSpMkLst>
        </pc:grpChg>
        <pc:grpChg chg="mod">
          <ac:chgData name="Roger Halbheer" userId="a256a7e3-d8e1-4cbe-a365-586ae11378d1" providerId="ADAL" clId="{FC5DC06E-B9A1-4220-93B5-A1BD01C4D7F0}" dt="2022-02-17T10:52:26.054" v="74"/>
          <ac:grpSpMkLst>
            <pc:docMk/>
            <pc:sldMk cId="275043813" sldId="2076138264"/>
            <ac:grpSpMk id="963" creationId="{F25B2091-F7A5-4572-AE2A-0EE31E974E85}"/>
          </ac:grpSpMkLst>
        </pc:grpChg>
        <pc:grpChg chg="add mod">
          <ac:chgData name="Roger Halbheer" userId="a256a7e3-d8e1-4cbe-a365-586ae11378d1" providerId="ADAL" clId="{FC5DC06E-B9A1-4220-93B5-A1BD01C4D7F0}" dt="2022-02-17T10:52:26.054" v="74"/>
          <ac:grpSpMkLst>
            <pc:docMk/>
            <pc:sldMk cId="275043813" sldId="2076138264"/>
            <ac:grpSpMk id="967" creationId="{F7CE806C-A786-4EF7-9891-A9AD69362BEC}"/>
          </ac:grpSpMkLst>
        </pc:grpChg>
        <pc:grpChg chg="mod">
          <ac:chgData name="Roger Halbheer" userId="a256a7e3-d8e1-4cbe-a365-586ae11378d1" providerId="ADAL" clId="{FC5DC06E-B9A1-4220-93B5-A1BD01C4D7F0}" dt="2022-02-17T10:52:26.054" v="74"/>
          <ac:grpSpMkLst>
            <pc:docMk/>
            <pc:sldMk cId="275043813" sldId="2076138264"/>
            <ac:grpSpMk id="968" creationId="{5FF1DCEB-A7C6-44E8-9E8F-9D10E6615BAE}"/>
          </ac:grpSpMkLst>
        </pc:grpChg>
        <pc:grpChg chg="mod">
          <ac:chgData name="Roger Halbheer" userId="a256a7e3-d8e1-4cbe-a365-586ae11378d1" providerId="ADAL" clId="{FC5DC06E-B9A1-4220-93B5-A1BD01C4D7F0}" dt="2022-02-17T10:52:26.054" v="74"/>
          <ac:grpSpMkLst>
            <pc:docMk/>
            <pc:sldMk cId="275043813" sldId="2076138264"/>
            <ac:grpSpMk id="969" creationId="{73B1A6E3-4D0E-45E2-84E9-43C2E67D639A}"/>
          </ac:grpSpMkLst>
        </pc:grpChg>
        <pc:grpChg chg="mod">
          <ac:chgData name="Roger Halbheer" userId="a256a7e3-d8e1-4cbe-a365-586ae11378d1" providerId="ADAL" clId="{FC5DC06E-B9A1-4220-93B5-A1BD01C4D7F0}" dt="2022-02-17T10:52:26.054" v="74"/>
          <ac:grpSpMkLst>
            <pc:docMk/>
            <pc:sldMk cId="275043813" sldId="2076138264"/>
            <ac:grpSpMk id="970" creationId="{E43E547F-B063-43B8-AA80-B5F9CB78738E}"/>
          </ac:grpSpMkLst>
        </pc:grpChg>
        <pc:grpChg chg="mod">
          <ac:chgData name="Roger Halbheer" userId="a256a7e3-d8e1-4cbe-a365-586ae11378d1" providerId="ADAL" clId="{FC5DC06E-B9A1-4220-93B5-A1BD01C4D7F0}" dt="2022-02-17T10:52:26.054" v="74"/>
          <ac:grpSpMkLst>
            <pc:docMk/>
            <pc:sldMk cId="275043813" sldId="2076138264"/>
            <ac:grpSpMk id="972" creationId="{B712C655-3899-4841-ABA5-FFD724F083DA}"/>
          </ac:grpSpMkLst>
        </pc:grpChg>
        <pc:grpChg chg="mod">
          <ac:chgData name="Roger Halbheer" userId="a256a7e3-d8e1-4cbe-a365-586ae11378d1" providerId="ADAL" clId="{FC5DC06E-B9A1-4220-93B5-A1BD01C4D7F0}" dt="2022-02-17T10:52:26.054" v="74"/>
          <ac:grpSpMkLst>
            <pc:docMk/>
            <pc:sldMk cId="275043813" sldId="2076138264"/>
            <ac:grpSpMk id="979" creationId="{87CE2D21-6C1B-4187-9371-8C165680886B}"/>
          </ac:grpSpMkLst>
        </pc:grpChg>
        <pc:grpChg chg="mod">
          <ac:chgData name="Roger Halbheer" userId="a256a7e3-d8e1-4cbe-a365-586ae11378d1" providerId="ADAL" clId="{FC5DC06E-B9A1-4220-93B5-A1BD01C4D7F0}" dt="2022-02-17T10:52:26.054" v="74"/>
          <ac:grpSpMkLst>
            <pc:docMk/>
            <pc:sldMk cId="275043813" sldId="2076138264"/>
            <ac:grpSpMk id="987" creationId="{2DA802A1-800D-4320-B7C2-B418D4706A1F}"/>
          </ac:grpSpMkLst>
        </pc:grpChg>
        <pc:grpChg chg="mod">
          <ac:chgData name="Roger Halbheer" userId="a256a7e3-d8e1-4cbe-a365-586ae11378d1" providerId="ADAL" clId="{FC5DC06E-B9A1-4220-93B5-A1BD01C4D7F0}" dt="2022-02-17T10:52:26.054" v="74"/>
          <ac:grpSpMkLst>
            <pc:docMk/>
            <pc:sldMk cId="275043813" sldId="2076138264"/>
            <ac:grpSpMk id="995" creationId="{E6D86B65-8BD0-4948-AE76-4CE9E50E6A65}"/>
          </ac:grpSpMkLst>
        </pc:grpChg>
        <pc:grpChg chg="add mod">
          <ac:chgData name="Roger Halbheer" userId="a256a7e3-d8e1-4cbe-a365-586ae11378d1" providerId="ADAL" clId="{FC5DC06E-B9A1-4220-93B5-A1BD01C4D7F0}" dt="2022-02-17T10:52:26.054" v="74"/>
          <ac:grpSpMkLst>
            <pc:docMk/>
            <pc:sldMk cId="275043813" sldId="2076138264"/>
            <ac:grpSpMk id="1000" creationId="{680193A1-9484-4812-8981-5C6F6E4921A5}"/>
          </ac:grpSpMkLst>
        </pc:grpChg>
        <pc:grpChg chg="add mod">
          <ac:chgData name="Roger Halbheer" userId="a256a7e3-d8e1-4cbe-a365-586ae11378d1" providerId="ADAL" clId="{FC5DC06E-B9A1-4220-93B5-A1BD01C4D7F0}" dt="2022-02-17T10:52:26.054" v="74"/>
          <ac:grpSpMkLst>
            <pc:docMk/>
            <pc:sldMk cId="275043813" sldId="2076138264"/>
            <ac:grpSpMk id="1003" creationId="{91FF7A1C-2487-454F-B010-4F2B69B33D83}"/>
          </ac:grpSpMkLst>
        </pc:grpChg>
        <pc:grpChg chg="add mod">
          <ac:chgData name="Roger Halbheer" userId="a256a7e3-d8e1-4cbe-a365-586ae11378d1" providerId="ADAL" clId="{FC5DC06E-B9A1-4220-93B5-A1BD01C4D7F0}" dt="2022-02-17T10:52:26.054" v="74"/>
          <ac:grpSpMkLst>
            <pc:docMk/>
            <pc:sldMk cId="275043813" sldId="2076138264"/>
            <ac:grpSpMk id="1007" creationId="{A3A11F36-C2FE-4DE3-9890-4C30CD41996F}"/>
          </ac:grpSpMkLst>
        </pc:grpChg>
        <pc:grpChg chg="add mod">
          <ac:chgData name="Roger Halbheer" userId="a256a7e3-d8e1-4cbe-a365-586ae11378d1" providerId="ADAL" clId="{FC5DC06E-B9A1-4220-93B5-A1BD01C4D7F0}" dt="2022-02-17T10:52:26.054" v="74"/>
          <ac:grpSpMkLst>
            <pc:docMk/>
            <pc:sldMk cId="275043813" sldId="2076138264"/>
            <ac:grpSpMk id="1017" creationId="{7A499540-C3F6-4663-973F-8004C41252A0}"/>
          </ac:grpSpMkLst>
        </pc:grpChg>
        <pc:grpChg chg="add mod">
          <ac:chgData name="Roger Halbheer" userId="a256a7e3-d8e1-4cbe-a365-586ae11378d1" providerId="ADAL" clId="{FC5DC06E-B9A1-4220-93B5-A1BD01C4D7F0}" dt="2022-02-17T10:52:26.054" v="74"/>
          <ac:grpSpMkLst>
            <pc:docMk/>
            <pc:sldMk cId="275043813" sldId="2076138264"/>
            <ac:grpSpMk id="1020" creationId="{07FCA128-395A-4CD7-8961-63E3DD44C076}"/>
          </ac:grpSpMkLst>
        </pc:grpChg>
        <pc:grpChg chg="mod">
          <ac:chgData name="Roger Halbheer" userId="a256a7e3-d8e1-4cbe-a365-586ae11378d1" providerId="ADAL" clId="{FC5DC06E-B9A1-4220-93B5-A1BD01C4D7F0}" dt="2022-02-17T10:52:26.054" v="74"/>
          <ac:grpSpMkLst>
            <pc:docMk/>
            <pc:sldMk cId="275043813" sldId="2076138264"/>
            <ac:grpSpMk id="1021" creationId="{20215DAF-CBCE-4659-8627-7FF78A2832D9}"/>
          </ac:grpSpMkLst>
        </pc:grpChg>
        <pc:grpChg chg="mod">
          <ac:chgData name="Roger Halbheer" userId="a256a7e3-d8e1-4cbe-a365-586ae11378d1" providerId="ADAL" clId="{FC5DC06E-B9A1-4220-93B5-A1BD01C4D7F0}" dt="2022-02-17T10:52:26.054" v="74"/>
          <ac:grpSpMkLst>
            <pc:docMk/>
            <pc:sldMk cId="275043813" sldId="2076138264"/>
            <ac:grpSpMk id="1031" creationId="{F1866DB5-20FB-4BAE-BA0A-F591A8B26653}"/>
          </ac:grpSpMkLst>
        </pc:grpChg>
        <pc:grpChg chg="add mod">
          <ac:chgData name="Roger Halbheer" userId="a256a7e3-d8e1-4cbe-a365-586ae11378d1" providerId="ADAL" clId="{FC5DC06E-B9A1-4220-93B5-A1BD01C4D7F0}" dt="2022-02-17T10:52:26.054" v="74"/>
          <ac:grpSpMkLst>
            <pc:docMk/>
            <pc:sldMk cId="275043813" sldId="2076138264"/>
            <ac:grpSpMk id="1035" creationId="{16782C18-12B1-44B9-AC4F-4AF58F5F4DF5}"/>
          </ac:grpSpMkLst>
        </pc:grpChg>
        <pc:grpChg chg="mod">
          <ac:chgData name="Roger Halbheer" userId="a256a7e3-d8e1-4cbe-a365-586ae11378d1" providerId="ADAL" clId="{FC5DC06E-B9A1-4220-93B5-A1BD01C4D7F0}" dt="2022-02-17T10:52:26.054" v="74"/>
          <ac:grpSpMkLst>
            <pc:docMk/>
            <pc:sldMk cId="275043813" sldId="2076138264"/>
            <ac:grpSpMk id="1043" creationId="{662E7CC8-127C-4748-A5EF-1D7FF91B1D21}"/>
          </ac:grpSpMkLst>
        </pc:grpChg>
        <pc:grpChg chg="add mod">
          <ac:chgData name="Roger Halbheer" userId="a256a7e3-d8e1-4cbe-a365-586ae11378d1" providerId="ADAL" clId="{FC5DC06E-B9A1-4220-93B5-A1BD01C4D7F0}" dt="2022-02-17T10:52:26.054" v="74"/>
          <ac:grpSpMkLst>
            <pc:docMk/>
            <pc:sldMk cId="275043813" sldId="2076138264"/>
            <ac:grpSpMk id="1049" creationId="{088E6273-95A7-432B-99E2-ED98BF136543}"/>
          </ac:grpSpMkLst>
        </pc:grpChg>
        <pc:grpChg chg="mod">
          <ac:chgData name="Roger Halbheer" userId="a256a7e3-d8e1-4cbe-a365-586ae11378d1" providerId="ADAL" clId="{FC5DC06E-B9A1-4220-93B5-A1BD01C4D7F0}" dt="2022-02-17T10:52:26.054" v="74"/>
          <ac:grpSpMkLst>
            <pc:docMk/>
            <pc:sldMk cId="275043813" sldId="2076138264"/>
            <ac:grpSpMk id="1051" creationId="{78CD5F28-ED1C-46A1-A441-618DC40A1B64}"/>
          </ac:grpSpMkLst>
        </pc:grpChg>
        <pc:grpChg chg="mod">
          <ac:chgData name="Roger Halbheer" userId="a256a7e3-d8e1-4cbe-a365-586ae11378d1" providerId="ADAL" clId="{FC5DC06E-B9A1-4220-93B5-A1BD01C4D7F0}" dt="2022-02-17T10:52:26.054" v="74"/>
          <ac:grpSpMkLst>
            <pc:docMk/>
            <pc:sldMk cId="275043813" sldId="2076138264"/>
            <ac:grpSpMk id="1052" creationId="{3043CEFB-676C-4088-8563-CDC629342AC3}"/>
          </ac:grpSpMkLst>
        </pc:grpChg>
        <pc:grpChg chg="mod">
          <ac:chgData name="Roger Halbheer" userId="a256a7e3-d8e1-4cbe-a365-586ae11378d1" providerId="ADAL" clId="{FC5DC06E-B9A1-4220-93B5-A1BD01C4D7F0}" dt="2022-02-17T10:52:26.054" v="74"/>
          <ac:grpSpMkLst>
            <pc:docMk/>
            <pc:sldMk cId="275043813" sldId="2076138264"/>
            <ac:grpSpMk id="1055" creationId="{AEB8081F-667E-4D2D-9EFA-0BA5C4D1DB0D}"/>
          </ac:grpSpMkLst>
        </pc:grpChg>
        <pc:grpChg chg="add mod">
          <ac:chgData name="Roger Halbheer" userId="a256a7e3-d8e1-4cbe-a365-586ae11378d1" providerId="ADAL" clId="{FC5DC06E-B9A1-4220-93B5-A1BD01C4D7F0}" dt="2022-02-17T10:52:26.054" v="74"/>
          <ac:grpSpMkLst>
            <pc:docMk/>
            <pc:sldMk cId="275043813" sldId="2076138264"/>
            <ac:grpSpMk id="1069" creationId="{A67876DA-1B40-4D30-8BDF-23D722182443}"/>
          </ac:grpSpMkLst>
        </pc:grpChg>
        <pc:grpChg chg="mod">
          <ac:chgData name="Roger Halbheer" userId="a256a7e3-d8e1-4cbe-a365-586ae11378d1" providerId="ADAL" clId="{FC5DC06E-B9A1-4220-93B5-A1BD01C4D7F0}" dt="2022-02-17T10:52:26.054" v="74"/>
          <ac:grpSpMkLst>
            <pc:docMk/>
            <pc:sldMk cId="275043813" sldId="2076138264"/>
            <ac:grpSpMk id="1071" creationId="{DED511A8-9AFE-45BE-A4FA-8A78FBACFA1A}"/>
          </ac:grpSpMkLst>
        </pc:grpChg>
        <pc:grpChg chg="mod">
          <ac:chgData name="Roger Halbheer" userId="a256a7e3-d8e1-4cbe-a365-586ae11378d1" providerId="ADAL" clId="{FC5DC06E-B9A1-4220-93B5-A1BD01C4D7F0}" dt="2022-02-17T10:52:26.054" v="74"/>
          <ac:grpSpMkLst>
            <pc:docMk/>
            <pc:sldMk cId="275043813" sldId="2076138264"/>
            <ac:grpSpMk id="1083" creationId="{56DD8DDD-DBAF-4551-A7E8-43397CD70448}"/>
          </ac:grpSpMkLst>
        </pc:grpChg>
        <pc:grpChg chg="add mod">
          <ac:chgData name="Roger Halbheer" userId="a256a7e3-d8e1-4cbe-a365-586ae11378d1" providerId="ADAL" clId="{FC5DC06E-B9A1-4220-93B5-A1BD01C4D7F0}" dt="2022-02-17T10:52:26.054" v="74"/>
          <ac:grpSpMkLst>
            <pc:docMk/>
            <pc:sldMk cId="275043813" sldId="2076138264"/>
            <ac:grpSpMk id="1089" creationId="{C5DBBB26-ED7C-4083-A6A9-6925E328A31A}"/>
          </ac:grpSpMkLst>
        </pc:grpChg>
        <pc:grpChg chg="mod">
          <ac:chgData name="Roger Halbheer" userId="a256a7e3-d8e1-4cbe-a365-586ae11378d1" providerId="ADAL" clId="{FC5DC06E-B9A1-4220-93B5-A1BD01C4D7F0}" dt="2022-02-17T10:52:26.054" v="74"/>
          <ac:grpSpMkLst>
            <pc:docMk/>
            <pc:sldMk cId="275043813" sldId="2076138264"/>
            <ac:grpSpMk id="1096" creationId="{823B18BC-4D18-4169-AB88-2EEB414964BD}"/>
          </ac:grpSpMkLst>
        </pc:grpChg>
        <pc:grpChg chg="add mod">
          <ac:chgData name="Roger Halbheer" userId="a256a7e3-d8e1-4cbe-a365-586ae11378d1" providerId="ADAL" clId="{FC5DC06E-B9A1-4220-93B5-A1BD01C4D7F0}" dt="2022-02-17T10:52:26.054" v="74"/>
          <ac:grpSpMkLst>
            <pc:docMk/>
            <pc:sldMk cId="275043813" sldId="2076138264"/>
            <ac:grpSpMk id="1108" creationId="{8057E763-F810-4437-991E-DE679D47064A}"/>
          </ac:grpSpMkLst>
        </pc:grpChg>
        <pc:grpChg chg="mod">
          <ac:chgData name="Roger Halbheer" userId="a256a7e3-d8e1-4cbe-a365-586ae11378d1" providerId="ADAL" clId="{FC5DC06E-B9A1-4220-93B5-A1BD01C4D7F0}" dt="2022-02-17T10:52:26.054" v="74"/>
          <ac:grpSpMkLst>
            <pc:docMk/>
            <pc:sldMk cId="275043813" sldId="2076138264"/>
            <ac:grpSpMk id="1110" creationId="{491E66F7-99B9-4122-8070-6756B3778BF3}"/>
          </ac:grpSpMkLst>
        </pc:grpChg>
        <pc:grpChg chg="add mod">
          <ac:chgData name="Roger Halbheer" userId="a256a7e3-d8e1-4cbe-a365-586ae11378d1" providerId="ADAL" clId="{FC5DC06E-B9A1-4220-93B5-A1BD01C4D7F0}" dt="2022-02-17T10:52:26.054" v="74"/>
          <ac:grpSpMkLst>
            <pc:docMk/>
            <pc:sldMk cId="275043813" sldId="2076138264"/>
            <ac:grpSpMk id="1113" creationId="{5E7F880D-B76D-4916-A79C-8B29E26A1FA4}"/>
          </ac:grpSpMkLst>
        </pc:grpChg>
        <pc:grpChg chg="add mod">
          <ac:chgData name="Roger Halbheer" userId="a256a7e3-d8e1-4cbe-a365-586ae11378d1" providerId="ADAL" clId="{FC5DC06E-B9A1-4220-93B5-A1BD01C4D7F0}" dt="2022-02-17T10:52:26.054" v="74"/>
          <ac:grpSpMkLst>
            <pc:docMk/>
            <pc:sldMk cId="275043813" sldId="2076138264"/>
            <ac:grpSpMk id="1117" creationId="{36AD2920-2A1A-4526-9866-7FF6DB904D36}"/>
          </ac:grpSpMkLst>
        </pc:grpChg>
        <pc:grpChg chg="add mod">
          <ac:chgData name="Roger Halbheer" userId="a256a7e3-d8e1-4cbe-a365-586ae11378d1" providerId="ADAL" clId="{FC5DC06E-B9A1-4220-93B5-A1BD01C4D7F0}" dt="2022-02-17T10:52:26.054" v="74"/>
          <ac:grpSpMkLst>
            <pc:docMk/>
            <pc:sldMk cId="275043813" sldId="2076138264"/>
            <ac:grpSpMk id="1120" creationId="{CDA0E767-E8C8-474B-9816-E3F682A48DD6}"/>
          </ac:grpSpMkLst>
        </pc:grpChg>
        <pc:grpChg chg="add mod">
          <ac:chgData name="Roger Halbheer" userId="a256a7e3-d8e1-4cbe-a365-586ae11378d1" providerId="ADAL" clId="{FC5DC06E-B9A1-4220-93B5-A1BD01C4D7F0}" dt="2022-02-17T10:52:26.054" v="74"/>
          <ac:grpSpMkLst>
            <pc:docMk/>
            <pc:sldMk cId="275043813" sldId="2076138264"/>
            <ac:grpSpMk id="1126" creationId="{40DBAED0-0635-492B-8C15-A1735F01AF26}"/>
          </ac:grpSpMkLst>
        </pc:grpChg>
        <pc:grpChg chg="mod">
          <ac:chgData name="Roger Halbheer" userId="a256a7e3-d8e1-4cbe-a365-586ae11378d1" providerId="ADAL" clId="{FC5DC06E-B9A1-4220-93B5-A1BD01C4D7F0}" dt="2022-02-17T10:52:26.054" v="74"/>
          <ac:grpSpMkLst>
            <pc:docMk/>
            <pc:sldMk cId="275043813" sldId="2076138264"/>
            <ac:grpSpMk id="1127" creationId="{9113D4B6-DE83-421D-B34D-224EF3B528FC}"/>
          </ac:grpSpMkLst>
        </pc:grpChg>
        <pc:grpChg chg="mod">
          <ac:chgData name="Roger Halbheer" userId="a256a7e3-d8e1-4cbe-a365-586ae11378d1" providerId="ADAL" clId="{FC5DC06E-B9A1-4220-93B5-A1BD01C4D7F0}" dt="2022-02-17T10:52:26.054" v="74"/>
          <ac:grpSpMkLst>
            <pc:docMk/>
            <pc:sldMk cId="275043813" sldId="2076138264"/>
            <ac:grpSpMk id="1130" creationId="{7E3E5229-E0AA-463D-BCAD-44D6AF016675}"/>
          </ac:grpSpMkLst>
        </pc:grpChg>
        <pc:grpChg chg="mod">
          <ac:chgData name="Roger Halbheer" userId="a256a7e3-d8e1-4cbe-a365-586ae11378d1" providerId="ADAL" clId="{FC5DC06E-B9A1-4220-93B5-A1BD01C4D7F0}" dt="2022-02-17T10:52:26.054" v="74"/>
          <ac:grpSpMkLst>
            <pc:docMk/>
            <pc:sldMk cId="275043813" sldId="2076138264"/>
            <ac:grpSpMk id="1134" creationId="{8AD9D8CA-A929-4692-B011-80465A521E5C}"/>
          </ac:grpSpMkLst>
        </pc:grpChg>
        <pc:grpChg chg="mod">
          <ac:chgData name="Roger Halbheer" userId="a256a7e3-d8e1-4cbe-a365-586ae11378d1" providerId="ADAL" clId="{FC5DC06E-B9A1-4220-93B5-A1BD01C4D7F0}" dt="2022-02-17T10:52:26.054" v="74"/>
          <ac:grpSpMkLst>
            <pc:docMk/>
            <pc:sldMk cId="275043813" sldId="2076138264"/>
            <ac:grpSpMk id="1135" creationId="{4D1DBA2A-F144-479B-8B46-21DDA16356C4}"/>
          </ac:grpSpMkLst>
        </pc:grpChg>
        <pc:grpChg chg="mod">
          <ac:chgData name="Roger Halbheer" userId="a256a7e3-d8e1-4cbe-a365-586ae11378d1" providerId="ADAL" clId="{FC5DC06E-B9A1-4220-93B5-A1BD01C4D7F0}" dt="2022-02-17T10:52:26.054" v="74"/>
          <ac:grpSpMkLst>
            <pc:docMk/>
            <pc:sldMk cId="275043813" sldId="2076138264"/>
            <ac:grpSpMk id="1137" creationId="{74327300-E289-4833-B798-3977E46CB2B4}"/>
          </ac:grpSpMkLst>
        </pc:grpChg>
        <pc:grpChg chg="mod">
          <ac:chgData name="Roger Halbheer" userId="a256a7e3-d8e1-4cbe-a365-586ae11378d1" providerId="ADAL" clId="{FC5DC06E-B9A1-4220-93B5-A1BD01C4D7F0}" dt="2022-02-17T10:52:26.054" v="74"/>
          <ac:grpSpMkLst>
            <pc:docMk/>
            <pc:sldMk cId="275043813" sldId="2076138264"/>
            <ac:grpSpMk id="1138" creationId="{5369C424-3797-432E-AA1E-703A6C83E6A8}"/>
          </ac:grpSpMkLst>
        </pc:grpChg>
        <pc:grpChg chg="mod">
          <ac:chgData name="Roger Halbheer" userId="a256a7e3-d8e1-4cbe-a365-586ae11378d1" providerId="ADAL" clId="{FC5DC06E-B9A1-4220-93B5-A1BD01C4D7F0}" dt="2022-02-17T10:52:26.054" v="74"/>
          <ac:grpSpMkLst>
            <pc:docMk/>
            <pc:sldMk cId="275043813" sldId="2076138264"/>
            <ac:grpSpMk id="1140" creationId="{3635B28E-CF02-4696-A3E6-CD1CB6FEFC15}"/>
          </ac:grpSpMkLst>
        </pc:grpChg>
        <pc:grpChg chg="mod">
          <ac:chgData name="Roger Halbheer" userId="a256a7e3-d8e1-4cbe-a365-586ae11378d1" providerId="ADAL" clId="{FC5DC06E-B9A1-4220-93B5-A1BD01C4D7F0}" dt="2022-02-17T10:52:26.054" v="74"/>
          <ac:grpSpMkLst>
            <pc:docMk/>
            <pc:sldMk cId="275043813" sldId="2076138264"/>
            <ac:grpSpMk id="1141" creationId="{F64834D5-EC94-4B79-BCC5-35229627E76A}"/>
          </ac:grpSpMkLst>
        </pc:grpChg>
        <pc:grpChg chg="mod">
          <ac:chgData name="Roger Halbheer" userId="a256a7e3-d8e1-4cbe-a365-586ae11378d1" providerId="ADAL" clId="{FC5DC06E-B9A1-4220-93B5-A1BD01C4D7F0}" dt="2022-02-17T10:52:26.054" v="74"/>
          <ac:grpSpMkLst>
            <pc:docMk/>
            <pc:sldMk cId="275043813" sldId="2076138264"/>
            <ac:grpSpMk id="1142" creationId="{B2ED143F-0DF8-40DC-BA28-0C600582EAB4}"/>
          </ac:grpSpMkLst>
        </pc:grpChg>
        <pc:grpChg chg="mod">
          <ac:chgData name="Roger Halbheer" userId="a256a7e3-d8e1-4cbe-a365-586ae11378d1" providerId="ADAL" clId="{FC5DC06E-B9A1-4220-93B5-A1BD01C4D7F0}" dt="2022-02-17T10:52:26.054" v="74"/>
          <ac:grpSpMkLst>
            <pc:docMk/>
            <pc:sldMk cId="275043813" sldId="2076138264"/>
            <ac:grpSpMk id="1152" creationId="{B3C293C1-A4B7-4FA2-BB11-A719F55CFC15}"/>
          </ac:grpSpMkLst>
        </pc:grpChg>
        <pc:grpChg chg="mod">
          <ac:chgData name="Roger Halbheer" userId="a256a7e3-d8e1-4cbe-a365-586ae11378d1" providerId="ADAL" clId="{FC5DC06E-B9A1-4220-93B5-A1BD01C4D7F0}" dt="2022-02-17T10:52:26.054" v="74"/>
          <ac:grpSpMkLst>
            <pc:docMk/>
            <pc:sldMk cId="275043813" sldId="2076138264"/>
            <ac:grpSpMk id="1153" creationId="{E3E9AC7F-92B2-48BC-9CA1-1D44BA92DAD7}"/>
          </ac:grpSpMkLst>
        </pc:grpChg>
        <pc:grpChg chg="add mod">
          <ac:chgData name="Roger Halbheer" userId="a256a7e3-d8e1-4cbe-a365-586ae11378d1" providerId="ADAL" clId="{FC5DC06E-B9A1-4220-93B5-A1BD01C4D7F0}" dt="2022-02-17T10:52:26.054" v="74"/>
          <ac:grpSpMkLst>
            <pc:docMk/>
            <pc:sldMk cId="275043813" sldId="2076138264"/>
            <ac:grpSpMk id="1165" creationId="{22B493F3-FF4C-4DA1-9DB2-BFE22136F084}"/>
          </ac:grpSpMkLst>
        </pc:grpChg>
        <pc:grpChg chg="mod">
          <ac:chgData name="Roger Halbheer" userId="a256a7e3-d8e1-4cbe-a365-586ae11378d1" providerId="ADAL" clId="{FC5DC06E-B9A1-4220-93B5-A1BD01C4D7F0}" dt="2022-02-17T10:52:26.054" v="74"/>
          <ac:grpSpMkLst>
            <pc:docMk/>
            <pc:sldMk cId="275043813" sldId="2076138264"/>
            <ac:grpSpMk id="1166" creationId="{8563F3A4-933A-4B14-AE0C-C58EB5841AC3}"/>
          </ac:grpSpMkLst>
        </pc:grpChg>
        <pc:grpChg chg="mod">
          <ac:chgData name="Roger Halbheer" userId="a256a7e3-d8e1-4cbe-a365-586ae11378d1" providerId="ADAL" clId="{FC5DC06E-B9A1-4220-93B5-A1BD01C4D7F0}" dt="2022-02-17T10:52:26.054" v="74"/>
          <ac:grpSpMkLst>
            <pc:docMk/>
            <pc:sldMk cId="275043813" sldId="2076138264"/>
            <ac:grpSpMk id="1168" creationId="{3EE1CCFB-79B7-42D2-8546-6FBAC8DA17F5}"/>
          </ac:grpSpMkLst>
        </pc:grpChg>
        <pc:picChg chg="mod">
          <ac:chgData name="Roger Halbheer" userId="a256a7e3-d8e1-4cbe-a365-586ae11378d1" providerId="ADAL" clId="{FC5DC06E-B9A1-4220-93B5-A1BD01C4D7F0}" dt="2022-02-17T10:52:20.423" v="72"/>
          <ac:picMkLst>
            <pc:docMk/>
            <pc:sldMk cId="275043813" sldId="2076138264"/>
            <ac:picMk id="422" creationId="{85F29A12-40D1-4442-806B-0FDBC2E6308D}"/>
          </ac:picMkLst>
        </pc:picChg>
        <pc:picChg chg="mod">
          <ac:chgData name="Roger Halbheer" userId="a256a7e3-d8e1-4cbe-a365-586ae11378d1" providerId="ADAL" clId="{FC5DC06E-B9A1-4220-93B5-A1BD01C4D7F0}" dt="2022-02-17T10:52:20.423" v="72"/>
          <ac:picMkLst>
            <pc:docMk/>
            <pc:sldMk cId="275043813" sldId="2076138264"/>
            <ac:picMk id="423" creationId="{405FE7A9-778A-432A-9853-1059540FFA2F}"/>
          </ac:picMkLst>
        </pc:picChg>
        <pc:picChg chg="mod">
          <ac:chgData name="Roger Halbheer" userId="a256a7e3-d8e1-4cbe-a365-586ae11378d1" providerId="ADAL" clId="{FC5DC06E-B9A1-4220-93B5-A1BD01C4D7F0}" dt="2022-02-17T10:52:20.423" v="72"/>
          <ac:picMkLst>
            <pc:docMk/>
            <pc:sldMk cId="275043813" sldId="2076138264"/>
            <ac:picMk id="424" creationId="{D4E3C298-D024-4EDE-BAC2-DDEB26D72CCF}"/>
          </ac:picMkLst>
        </pc:picChg>
        <pc:picChg chg="mod">
          <ac:chgData name="Roger Halbheer" userId="a256a7e3-d8e1-4cbe-a365-586ae11378d1" providerId="ADAL" clId="{FC5DC06E-B9A1-4220-93B5-A1BD01C4D7F0}" dt="2022-02-17T10:52:20.423" v="72"/>
          <ac:picMkLst>
            <pc:docMk/>
            <pc:sldMk cId="275043813" sldId="2076138264"/>
            <ac:picMk id="452" creationId="{B631238C-CA08-4B5E-975C-0AB41AC5DD75}"/>
          </ac:picMkLst>
        </pc:picChg>
        <pc:picChg chg="mod">
          <ac:chgData name="Roger Halbheer" userId="a256a7e3-d8e1-4cbe-a365-586ae11378d1" providerId="ADAL" clId="{FC5DC06E-B9A1-4220-93B5-A1BD01C4D7F0}" dt="2022-02-17T10:52:20.423" v="72"/>
          <ac:picMkLst>
            <pc:docMk/>
            <pc:sldMk cId="275043813" sldId="2076138264"/>
            <ac:picMk id="495" creationId="{0612AF59-2B84-4A67-981A-5E056D2D556B}"/>
          </ac:picMkLst>
        </pc:picChg>
        <pc:picChg chg="mod">
          <ac:chgData name="Roger Halbheer" userId="a256a7e3-d8e1-4cbe-a365-586ae11378d1" providerId="ADAL" clId="{FC5DC06E-B9A1-4220-93B5-A1BD01C4D7F0}" dt="2022-02-17T10:52:20.423" v="72"/>
          <ac:picMkLst>
            <pc:docMk/>
            <pc:sldMk cId="275043813" sldId="2076138264"/>
            <ac:picMk id="496" creationId="{BD5BBF8A-E300-4F7A-80C4-A4EB0B79AFF1}"/>
          </ac:picMkLst>
        </pc:picChg>
        <pc:picChg chg="mod">
          <ac:chgData name="Roger Halbheer" userId="a256a7e3-d8e1-4cbe-a365-586ae11378d1" providerId="ADAL" clId="{FC5DC06E-B9A1-4220-93B5-A1BD01C4D7F0}" dt="2022-02-17T10:52:20.423" v="72"/>
          <ac:picMkLst>
            <pc:docMk/>
            <pc:sldMk cId="275043813" sldId="2076138264"/>
            <ac:picMk id="497" creationId="{5555E467-DB63-4784-8A90-CF33A89FCB6E}"/>
          </ac:picMkLst>
        </pc:picChg>
        <pc:picChg chg="mod">
          <ac:chgData name="Roger Halbheer" userId="a256a7e3-d8e1-4cbe-a365-586ae11378d1" providerId="ADAL" clId="{FC5DC06E-B9A1-4220-93B5-A1BD01C4D7F0}" dt="2022-02-17T10:52:20.423" v="72"/>
          <ac:picMkLst>
            <pc:docMk/>
            <pc:sldMk cId="275043813" sldId="2076138264"/>
            <ac:picMk id="498" creationId="{A7DF5E8D-6B56-485B-87AF-290B51141D4A}"/>
          </ac:picMkLst>
        </pc:picChg>
        <pc:picChg chg="mod">
          <ac:chgData name="Roger Halbheer" userId="a256a7e3-d8e1-4cbe-a365-586ae11378d1" providerId="ADAL" clId="{FC5DC06E-B9A1-4220-93B5-A1BD01C4D7F0}" dt="2022-02-17T10:52:20.423" v="72"/>
          <ac:picMkLst>
            <pc:docMk/>
            <pc:sldMk cId="275043813" sldId="2076138264"/>
            <ac:picMk id="499" creationId="{8A87305E-028B-424A-9455-C71AF9920F5F}"/>
          </ac:picMkLst>
        </pc:picChg>
        <pc:picChg chg="mod">
          <ac:chgData name="Roger Halbheer" userId="a256a7e3-d8e1-4cbe-a365-586ae11378d1" providerId="ADAL" clId="{FC5DC06E-B9A1-4220-93B5-A1BD01C4D7F0}" dt="2022-02-17T10:52:20.423" v="72"/>
          <ac:picMkLst>
            <pc:docMk/>
            <pc:sldMk cId="275043813" sldId="2076138264"/>
            <ac:picMk id="500" creationId="{C59EB3C0-E9F7-4391-839C-5D4CC05D9745}"/>
          </ac:picMkLst>
        </pc:picChg>
        <pc:picChg chg="mod">
          <ac:chgData name="Roger Halbheer" userId="a256a7e3-d8e1-4cbe-a365-586ae11378d1" providerId="ADAL" clId="{FC5DC06E-B9A1-4220-93B5-A1BD01C4D7F0}" dt="2022-02-17T10:52:20.423" v="72"/>
          <ac:picMkLst>
            <pc:docMk/>
            <pc:sldMk cId="275043813" sldId="2076138264"/>
            <ac:picMk id="501" creationId="{7FA61049-AF37-4C39-8F00-FBDE88D48925}"/>
          </ac:picMkLst>
        </pc:picChg>
        <pc:picChg chg="mod">
          <ac:chgData name="Roger Halbheer" userId="a256a7e3-d8e1-4cbe-a365-586ae11378d1" providerId="ADAL" clId="{FC5DC06E-B9A1-4220-93B5-A1BD01C4D7F0}" dt="2022-02-17T10:52:20.423" v="72"/>
          <ac:picMkLst>
            <pc:docMk/>
            <pc:sldMk cId="275043813" sldId="2076138264"/>
            <ac:picMk id="502" creationId="{3B53401F-BCC9-4F1D-867E-193CAD28EFD4}"/>
          </ac:picMkLst>
        </pc:picChg>
        <pc:picChg chg="mod">
          <ac:chgData name="Roger Halbheer" userId="a256a7e3-d8e1-4cbe-a365-586ae11378d1" providerId="ADAL" clId="{FC5DC06E-B9A1-4220-93B5-A1BD01C4D7F0}" dt="2022-02-17T10:52:20.423" v="72"/>
          <ac:picMkLst>
            <pc:docMk/>
            <pc:sldMk cId="275043813" sldId="2076138264"/>
            <ac:picMk id="503" creationId="{3899207E-B594-4D38-A8F0-36DAD3A74B35}"/>
          </ac:picMkLst>
        </pc:picChg>
        <pc:picChg chg="mod">
          <ac:chgData name="Roger Halbheer" userId="a256a7e3-d8e1-4cbe-a365-586ae11378d1" providerId="ADAL" clId="{FC5DC06E-B9A1-4220-93B5-A1BD01C4D7F0}" dt="2022-02-17T10:52:20.423" v="72"/>
          <ac:picMkLst>
            <pc:docMk/>
            <pc:sldMk cId="275043813" sldId="2076138264"/>
            <ac:picMk id="504" creationId="{52D927ED-77F2-4B1E-BB6D-F791A5A13E6A}"/>
          </ac:picMkLst>
        </pc:picChg>
        <pc:picChg chg="mod">
          <ac:chgData name="Roger Halbheer" userId="a256a7e3-d8e1-4cbe-a365-586ae11378d1" providerId="ADAL" clId="{FC5DC06E-B9A1-4220-93B5-A1BD01C4D7F0}" dt="2022-02-17T10:52:20.423" v="72"/>
          <ac:picMkLst>
            <pc:docMk/>
            <pc:sldMk cId="275043813" sldId="2076138264"/>
            <ac:picMk id="505" creationId="{B3AFBE55-7952-48D4-8D58-3F318F94BFEA}"/>
          </ac:picMkLst>
        </pc:picChg>
        <pc:picChg chg="mod">
          <ac:chgData name="Roger Halbheer" userId="a256a7e3-d8e1-4cbe-a365-586ae11378d1" providerId="ADAL" clId="{FC5DC06E-B9A1-4220-93B5-A1BD01C4D7F0}" dt="2022-02-17T10:52:20.423" v="72"/>
          <ac:picMkLst>
            <pc:docMk/>
            <pc:sldMk cId="275043813" sldId="2076138264"/>
            <ac:picMk id="506" creationId="{7DD30B10-2307-497B-9DBE-07FBA00E9FAD}"/>
          </ac:picMkLst>
        </pc:picChg>
        <pc:picChg chg="mod">
          <ac:chgData name="Roger Halbheer" userId="a256a7e3-d8e1-4cbe-a365-586ae11378d1" providerId="ADAL" clId="{FC5DC06E-B9A1-4220-93B5-A1BD01C4D7F0}" dt="2022-02-17T10:52:20.423" v="72"/>
          <ac:picMkLst>
            <pc:docMk/>
            <pc:sldMk cId="275043813" sldId="2076138264"/>
            <ac:picMk id="507" creationId="{059858DB-0D20-4A57-AA57-050D4FC24D75}"/>
          </ac:picMkLst>
        </pc:picChg>
        <pc:picChg chg="mod">
          <ac:chgData name="Roger Halbheer" userId="a256a7e3-d8e1-4cbe-a365-586ae11378d1" providerId="ADAL" clId="{FC5DC06E-B9A1-4220-93B5-A1BD01C4D7F0}" dt="2022-02-17T10:52:20.423" v="72"/>
          <ac:picMkLst>
            <pc:docMk/>
            <pc:sldMk cId="275043813" sldId="2076138264"/>
            <ac:picMk id="508" creationId="{9FD73FA6-DB03-4A36-9824-900C36D135F3}"/>
          </ac:picMkLst>
        </pc:picChg>
        <pc:picChg chg="mod">
          <ac:chgData name="Roger Halbheer" userId="a256a7e3-d8e1-4cbe-a365-586ae11378d1" providerId="ADAL" clId="{FC5DC06E-B9A1-4220-93B5-A1BD01C4D7F0}" dt="2022-02-17T10:52:20.423" v="72"/>
          <ac:picMkLst>
            <pc:docMk/>
            <pc:sldMk cId="275043813" sldId="2076138264"/>
            <ac:picMk id="517" creationId="{91886381-9F35-4A42-8A4F-361E2C5C09DF}"/>
          </ac:picMkLst>
        </pc:picChg>
        <pc:picChg chg="mod">
          <ac:chgData name="Roger Halbheer" userId="a256a7e3-d8e1-4cbe-a365-586ae11378d1" providerId="ADAL" clId="{FC5DC06E-B9A1-4220-93B5-A1BD01C4D7F0}" dt="2022-02-17T10:52:20.423" v="72"/>
          <ac:picMkLst>
            <pc:docMk/>
            <pc:sldMk cId="275043813" sldId="2076138264"/>
            <ac:picMk id="552" creationId="{09D13D9A-6525-4447-8120-A3F371F08E20}"/>
          </ac:picMkLst>
        </pc:picChg>
        <pc:picChg chg="mod">
          <ac:chgData name="Roger Halbheer" userId="a256a7e3-d8e1-4cbe-a365-586ae11378d1" providerId="ADAL" clId="{FC5DC06E-B9A1-4220-93B5-A1BD01C4D7F0}" dt="2022-02-17T10:52:20.423" v="72"/>
          <ac:picMkLst>
            <pc:docMk/>
            <pc:sldMk cId="275043813" sldId="2076138264"/>
            <ac:picMk id="553" creationId="{36DD810D-9AD4-4DB3-A012-06DEAB498120}"/>
          </ac:picMkLst>
        </pc:picChg>
        <pc:picChg chg="mod">
          <ac:chgData name="Roger Halbheer" userId="a256a7e3-d8e1-4cbe-a365-586ae11378d1" providerId="ADAL" clId="{FC5DC06E-B9A1-4220-93B5-A1BD01C4D7F0}" dt="2022-02-17T10:52:20.423" v="72"/>
          <ac:picMkLst>
            <pc:docMk/>
            <pc:sldMk cId="275043813" sldId="2076138264"/>
            <ac:picMk id="554" creationId="{D330D0C5-A36F-46C1-9C73-1E0704864BE9}"/>
          </ac:picMkLst>
        </pc:picChg>
        <pc:picChg chg="mod">
          <ac:chgData name="Roger Halbheer" userId="a256a7e3-d8e1-4cbe-a365-586ae11378d1" providerId="ADAL" clId="{FC5DC06E-B9A1-4220-93B5-A1BD01C4D7F0}" dt="2022-02-17T10:52:20.423" v="72"/>
          <ac:picMkLst>
            <pc:docMk/>
            <pc:sldMk cId="275043813" sldId="2076138264"/>
            <ac:picMk id="555" creationId="{908D1193-456E-4855-B208-1793D0DDAA12}"/>
          </ac:picMkLst>
        </pc:picChg>
        <pc:picChg chg="mod">
          <ac:chgData name="Roger Halbheer" userId="a256a7e3-d8e1-4cbe-a365-586ae11378d1" providerId="ADAL" clId="{FC5DC06E-B9A1-4220-93B5-A1BD01C4D7F0}" dt="2022-02-17T10:52:20.423" v="72"/>
          <ac:picMkLst>
            <pc:docMk/>
            <pc:sldMk cId="275043813" sldId="2076138264"/>
            <ac:picMk id="556" creationId="{3B6F3105-0E69-454D-8412-31559397A609}"/>
          </ac:picMkLst>
        </pc:picChg>
        <pc:picChg chg="mod">
          <ac:chgData name="Roger Halbheer" userId="a256a7e3-d8e1-4cbe-a365-586ae11378d1" providerId="ADAL" clId="{FC5DC06E-B9A1-4220-93B5-A1BD01C4D7F0}" dt="2022-02-17T10:52:20.423" v="72"/>
          <ac:picMkLst>
            <pc:docMk/>
            <pc:sldMk cId="275043813" sldId="2076138264"/>
            <ac:picMk id="557" creationId="{B89DEB10-25E7-4D39-81BA-DB47727E6E1F}"/>
          </ac:picMkLst>
        </pc:picChg>
        <pc:picChg chg="mod">
          <ac:chgData name="Roger Halbheer" userId="a256a7e3-d8e1-4cbe-a365-586ae11378d1" providerId="ADAL" clId="{FC5DC06E-B9A1-4220-93B5-A1BD01C4D7F0}" dt="2022-02-17T10:52:20.423" v="72"/>
          <ac:picMkLst>
            <pc:docMk/>
            <pc:sldMk cId="275043813" sldId="2076138264"/>
            <ac:picMk id="560" creationId="{78979EAA-FF61-49C4-9A42-B5862AC3F0B2}"/>
          </ac:picMkLst>
        </pc:picChg>
        <pc:picChg chg="mod">
          <ac:chgData name="Roger Halbheer" userId="a256a7e3-d8e1-4cbe-a365-586ae11378d1" providerId="ADAL" clId="{FC5DC06E-B9A1-4220-93B5-A1BD01C4D7F0}" dt="2022-02-17T10:52:20.423" v="72"/>
          <ac:picMkLst>
            <pc:docMk/>
            <pc:sldMk cId="275043813" sldId="2076138264"/>
            <ac:picMk id="561" creationId="{42EEDF25-CF70-49A1-932B-5E353E2E0151}"/>
          </ac:picMkLst>
        </pc:picChg>
        <pc:picChg chg="mod">
          <ac:chgData name="Roger Halbheer" userId="a256a7e3-d8e1-4cbe-a365-586ae11378d1" providerId="ADAL" clId="{FC5DC06E-B9A1-4220-93B5-A1BD01C4D7F0}" dt="2022-02-17T10:52:20.423" v="72"/>
          <ac:picMkLst>
            <pc:docMk/>
            <pc:sldMk cId="275043813" sldId="2076138264"/>
            <ac:picMk id="562" creationId="{0B0EDAE5-9A32-433C-92AC-CA24F56F0A26}"/>
          </ac:picMkLst>
        </pc:picChg>
        <pc:picChg chg="mod">
          <ac:chgData name="Roger Halbheer" userId="a256a7e3-d8e1-4cbe-a365-586ae11378d1" providerId="ADAL" clId="{FC5DC06E-B9A1-4220-93B5-A1BD01C4D7F0}" dt="2022-02-17T10:52:20.423" v="72"/>
          <ac:picMkLst>
            <pc:docMk/>
            <pc:sldMk cId="275043813" sldId="2076138264"/>
            <ac:picMk id="563" creationId="{46E0064D-6BC1-4FC7-96B8-8A33811DD897}"/>
          </ac:picMkLst>
        </pc:picChg>
        <pc:picChg chg="mod">
          <ac:chgData name="Roger Halbheer" userId="a256a7e3-d8e1-4cbe-a365-586ae11378d1" providerId="ADAL" clId="{FC5DC06E-B9A1-4220-93B5-A1BD01C4D7F0}" dt="2022-02-17T10:52:20.423" v="72"/>
          <ac:picMkLst>
            <pc:docMk/>
            <pc:sldMk cId="275043813" sldId="2076138264"/>
            <ac:picMk id="572" creationId="{89C5AF3C-839F-473F-85D2-FD1920E8BC3C}"/>
          </ac:picMkLst>
        </pc:picChg>
        <pc:picChg chg="mod">
          <ac:chgData name="Roger Halbheer" userId="a256a7e3-d8e1-4cbe-a365-586ae11378d1" providerId="ADAL" clId="{FC5DC06E-B9A1-4220-93B5-A1BD01C4D7F0}" dt="2022-02-17T10:52:20.423" v="72"/>
          <ac:picMkLst>
            <pc:docMk/>
            <pc:sldMk cId="275043813" sldId="2076138264"/>
            <ac:picMk id="574" creationId="{FD3067C6-ACF5-49B7-86F4-CDE4B3D98E88}"/>
          </ac:picMkLst>
        </pc:picChg>
        <pc:picChg chg="mod">
          <ac:chgData name="Roger Halbheer" userId="a256a7e3-d8e1-4cbe-a365-586ae11378d1" providerId="ADAL" clId="{FC5DC06E-B9A1-4220-93B5-A1BD01C4D7F0}" dt="2022-02-17T10:52:20.423" v="72"/>
          <ac:picMkLst>
            <pc:docMk/>
            <pc:sldMk cId="275043813" sldId="2076138264"/>
            <ac:picMk id="623" creationId="{32DE5E13-56C4-4591-A5C5-82A6AA9B5078}"/>
          </ac:picMkLst>
        </pc:picChg>
        <pc:picChg chg="mod">
          <ac:chgData name="Roger Halbheer" userId="a256a7e3-d8e1-4cbe-a365-586ae11378d1" providerId="ADAL" clId="{FC5DC06E-B9A1-4220-93B5-A1BD01C4D7F0}" dt="2022-02-17T10:52:20.423" v="72"/>
          <ac:picMkLst>
            <pc:docMk/>
            <pc:sldMk cId="275043813" sldId="2076138264"/>
            <ac:picMk id="624" creationId="{27DEB0F0-C06A-46DF-B830-8862A2DA12A9}"/>
          </ac:picMkLst>
        </pc:picChg>
        <pc:picChg chg="mod">
          <ac:chgData name="Roger Halbheer" userId="a256a7e3-d8e1-4cbe-a365-586ae11378d1" providerId="ADAL" clId="{FC5DC06E-B9A1-4220-93B5-A1BD01C4D7F0}" dt="2022-02-17T10:52:20.423" v="72"/>
          <ac:picMkLst>
            <pc:docMk/>
            <pc:sldMk cId="275043813" sldId="2076138264"/>
            <ac:picMk id="625" creationId="{0951C6AA-55E0-4C1D-994D-D80CECBBC34F}"/>
          </ac:picMkLst>
        </pc:picChg>
        <pc:picChg chg="mod">
          <ac:chgData name="Roger Halbheer" userId="a256a7e3-d8e1-4cbe-a365-586ae11378d1" providerId="ADAL" clId="{FC5DC06E-B9A1-4220-93B5-A1BD01C4D7F0}" dt="2022-02-17T10:52:20.423" v="72"/>
          <ac:picMkLst>
            <pc:docMk/>
            <pc:sldMk cId="275043813" sldId="2076138264"/>
            <ac:picMk id="626" creationId="{0DFA2242-2B18-4C19-8F42-A39C01A04A28}"/>
          </ac:picMkLst>
        </pc:picChg>
        <pc:picChg chg="mod">
          <ac:chgData name="Roger Halbheer" userId="a256a7e3-d8e1-4cbe-a365-586ae11378d1" providerId="ADAL" clId="{FC5DC06E-B9A1-4220-93B5-A1BD01C4D7F0}" dt="2022-02-17T10:52:20.423" v="72"/>
          <ac:picMkLst>
            <pc:docMk/>
            <pc:sldMk cId="275043813" sldId="2076138264"/>
            <ac:picMk id="627" creationId="{B34954EF-42BF-4F52-8FCF-99B20960CAD6}"/>
          </ac:picMkLst>
        </pc:picChg>
        <pc:picChg chg="mod">
          <ac:chgData name="Roger Halbheer" userId="a256a7e3-d8e1-4cbe-a365-586ae11378d1" providerId="ADAL" clId="{FC5DC06E-B9A1-4220-93B5-A1BD01C4D7F0}" dt="2022-02-17T10:52:20.423" v="72"/>
          <ac:picMkLst>
            <pc:docMk/>
            <pc:sldMk cId="275043813" sldId="2076138264"/>
            <ac:picMk id="628" creationId="{9CC48FE3-8E0A-439A-8DD4-10ACB1466C34}"/>
          </ac:picMkLst>
        </pc:picChg>
        <pc:picChg chg="mod">
          <ac:chgData name="Roger Halbheer" userId="a256a7e3-d8e1-4cbe-a365-586ae11378d1" providerId="ADAL" clId="{FC5DC06E-B9A1-4220-93B5-A1BD01C4D7F0}" dt="2022-02-17T10:52:20.423" v="72"/>
          <ac:picMkLst>
            <pc:docMk/>
            <pc:sldMk cId="275043813" sldId="2076138264"/>
            <ac:picMk id="629" creationId="{731AB8AD-FAE4-4973-993A-826D1082AB2D}"/>
          </ac:picMkLst>
        </pc:picChg>
        <pc:picChg chg="mod">
          <ac:chgData name="Roger Halbheer" userId="a256a7e3-d8e1-4cbe-a365-586ae11378d1" providerId="ADAL" clId="{FC5DC06E-B9A1-4220-93B5-A1BD01C4D7F0}" dt="2022-02-17T10:52:20.423" v="72"/>
          <ac:picMkLst>
            <pc:docMk/>
            <pc:sldMk cId="275043813" sldId="2076138264"/>
            <ac:picMk id="640" creationId="{343BDB74-7280-4153-9759-07BD02FA11DD}"/>
          </ac:picMkLst>
        </pc:picChg>
        <pc:picChg chg="mod">
          <ac:chgData name="Roger Halbheer" userId="a256a7e3-d8e1-4cbe-a365-586ae11378d1" providerId="ADAL" clId="{FC5DC06E-B9A1-4220-93B5-A1BD01C4D7F0}" dt="2022-02-17T10:52:20.423" v="72"/>
          <ac:picMkLst>
            <pc:docMk/>
            <pc:sldMk cId="275043813" sldId="2076138264"/>
            <ac:picMk id="641" creationId="{6ED379A1-E471-4C07-9B7E-D8CEDB5861F5}"/>
          </ac:picMkLst>
        </pc:picChg>
        <pc:picChg chg="mod">
          <ac:chgData name="Roger Halbheer" userId="a256a7e3-d8e1-4cbe-a365-586ae11378d1" providerId="ADAL" clId="{FC5DC06E-B9A1-4220-93B5-A1BD01C4D7F0}" dt="2022-02-17T10:52:20.423" v="72"/>
          <ac:picMkLst>
            <pc:docMk/>
            <pc:sldMk cId="275043813" sldId="2076138264"/>
            <ac:picMk id="642" creationId="{064BBFEF-1279-40B4-95BA-20B41802D210}"/>
          </ac:picMkLst>
        </pc:picChg>
        <pc:picChg chg="mod">
          <ac:chgData name="Roger Halbheer" userId="a256a7e3-d8e1-4cbe-a365-586ae11378d1" providerId="ADAL" clId="{FC5DC06E-B9A1-4220-93B5-A1BD01C4D7F0}" dt="2022-02-17T10:52:20.423" v="72"/>
          <ac:picMkLst>
            <pc:docMk/>
            <pc:sldMk cId="275043813" sldId="2076138264"/>
            <ac:picMk id="643" creationId="{6DF95011-3DB4-47F4-A68A-FA42FDDFAD7C}"/>
          </ac:picMkLst>
        </pc:picChg>
        <pc:picChg chg="mod">
          <ac:chgData name="Roger Halbheer" userId="a256a7e3-d8e1-4cbe-a365-586ae11378d1" providerId="ADAL" clId="{FC5DC06E-B9A1-4220-93B5-A1BD01C4D7F0}" dt="2022-02-17T10:52:20.423" v="72"/>
          <ac:picMkLst>
            <pc:docMk/>
            <pc:sldMk cId="275043813" sldId="2076138264"/>
            <ac:picMk id="645" creationId="{F19A11DF-74FE-49E5-8F51-237F1019CA08}"/>
          </ac:picMkLst>
        </pc:picChg>
        <pc:picChg chg="mod">
          <ac:chgData name="Roger Halbheer" userId="a256a7e3-d8e1-4cbe-a365-586ae11378d1" providerId="ADAL" clId="{FC5DC06E-B9A1-4220-93B5-A1BD01C4D7F0}" dt="2022-02-17T10:52:20.423" v="72"/>
          <ac:picMkLst>
            <pc:docMk/>
            <pc:sldMk cId="275043813" sldId="2076138264"/>
            <ac:picMk id="646" creationId="{381F8642-B355-4781-AD03-7DC1CF33EC5A}"/>
          </ac:picMkLst>
        </pc:picChg>
        <pc:picChg chg="mod">
          <ac:chgData name="Roger Halbheer" userId="a256a7e3-d8e1-4cbe-a365-586ae11378d1" providerId="ADAL" clId="{FC5DC06E-B9A1-4220-93B5-A1BD01C4D7F0}" dt="2022-02-17T10:52:20.423" v="72"/>
          <ac:picMkLst>
            <pc:docMk/>
            <pc:sldMk cId="275043813" sldId="2076138264"/>
            <ac:picMk id="655" creationId="{23122E95-4D44-4AAA-BF23-37E54EC1E9F0}"/>
          </ac:picMkLst>
        </pc:picChg>
        <pc:picChg chg="mod">
          <ac:chgData name="Roger Halbheer" userId="a256a7e3-d8e1-4cbe-a365-586ae11378d1" providerId="ADAL" clId="{FC5DC06E-B9A1-4220-93B5-A1BD01C4D7F0}" dt="2022-02-17T10:52:20.423" v="72"/>
          <ac:picMkLst>
            <pc:docMk/>
            <pc:sldMk cId="275043813" sldId="2076138264"/>
            <ac:picMk id="673" creationId="{7F0B4570-F986-4BA9-ADA3-E97AE3FF5D52}"/>
          </ac:picMkLst>
        </pc:picChg>
        <pc:picChg chg="mod">
          <ac:chgData name="Roger Halbheer" userId="a256a7e3-d8e1-4cbe-a365-586ae11378d1" providerId="ADAL" clId="{FC5DC06E-B9A1-4220-93B5-A1BD01C4D7F0}" dt="2022-02-17T10:52:20.423" v="72"/>
          <ac:picMkLst>
            <pc:docMk/>
            <pc:sldMk cId="275043813" sldId="2076138264"/>
            <ac:picMk id="674" creationId="{A20C6CDB-2C37-4954-A110-40D219B0CBF9}"/>
          </ac:picMkLst>
        </pc:picChg>
        <pc:picChg chg="mod">
          <ac:chgData name="Roger Halbheer" userId="a256a7e3-d8e1-4cbe-a365-586ae11378d1" providerId="ADAL" clId="{FC5DC06E-B9A1-4220-93B5-A1BD01C4D7F0}" dt="2022-02-17T10:52:20.423" v="72"/>
          <ac:picMkLst>
            <pc:docMk/>
            <pc:sldMk cId="275043813" sldId="2076138264"/>
            <ac:picMk id="675" creationId="{5655F950-3CC3-4D08-B91C-03A573F36E2F}"/>
          </ac:picMkLst>
        </pc:picChg>
        <pc:picChg chg="mod">
          <ac:chgData name="Roger Halbheer" userId="a256a7e3-d8e1-4cbe-a365-586ae11378d1" providerId="ADAL" clId="{FC5DC06E-B9A1-4220-93B5-A1BD01C4D7F0}" dt="2022-02-17T10:52:20.423" v="72"/>
          <ac:picMkLst>
            <pc:docMk/>
            <pc:sldMk cId="275043813" sldId="2076138264"/>
            <ac:picMk id="676" creationId="{4822B366-8F85-4364-ABC8-93AE738B5ADC}"/>
          </ac:picMkLst>
        </pc:picChg>
        <pc:picChg chg="mod">
          <ac:chgData name="Roger Halbheer" userId="a256a7e3-d8e1-4cbe-a365-586ae11378d1" providerId="ADAL" clId="{FC5DC06E-B9A1-4220-93B5-A1BD01C4D7F0}" dt="2022-02-17T10:52:20.423" v="72"/>
          <ac:picMkLst>
            <pc:docMk/>
            <pc:sldMk cId="275043813" sldId="2076138264"/>
            <ac:picMk id="677" creationId="{FF43113A-6239-4D20-9341-155EE8F1BAE5}"/>
          </ac:picMkLst>
        </pc:picChg>
        <pc:picChg chg="mod">
          <ac:chgData name="Roger Halbheer" userId="a256a7e3-d8e1-4cbe-a365-586ae11378d1" providerId="ADAL" clId="{FC5DC06E-B9A1-4220-93B5-A1BD01C4D7F0}" dt="2022-02-17T10:52:20.423" v="72"/>
          <ac:picMkLst>
            <pc:docMk/>
            <pc:sldMk cId="275043813" sldId="2076138264"/>
            <ac:picMk id="678" creationId="{B63243CB-6FE3-406C-9BC9-C6BFDBE2CB5D}"/>
          </ac:picMkLst>
        </pc:picChg>
        <pc:picChg chg="mod">
          <ac:chgData name="Roger Halbheer" userId="a256a7e3-d8e1-4cbe-a365-586ae11378d1" providerId="ADAL" clId="{FC5DC06E-B9A1-4220-93B5-A1BD01C4D7F0}" dt="2022-02-17T10:52:20.423" v="72"/>
          <ac:picMkLst>
            <pc:docMk/>
            <pc:sldMk cId="275043813" sldId="2076138264"/>
            <ac:picMk id="679" creationId="{B5090A96-316C-44A5-9094-7A8733461515}"/>
          </ac:picMkLst>
        </pc:picChg>
        <pc:picChg chg="mod">
          <ac:chgData name="Roger Halbheer" userId="a256a7e3-d8e1-4cbe-a365-586ae11378d1" providerId="ADAL" clId="{FC5DC06E-B9A1-4220-93B5-A1BD01C4D7F0}" dt="2022-02-17T10:52:20.423" v="72"/>
          <ac:picMkLst>
            <pc:docMk/>
            <pc:sldMk cId="275043813" sldId="2076138264"/>
            <ac:picMk id="680" creationId="{19BF4F2E-629A-49C2-B14A-92DD7FC82D52}"/>
          </ac:picMkLst>
        </pc:picChg>
        <pc:picChg chg="mod">
          <ac:chgData name="Roger Halbheer" userId="a256a7e3-d8e1-4cbe-a365-586ae11378d1" providerId="ADAL" clId="{FC5DC06E-B9A1-4220-93B5-A1BD01C4D7F0}" dt="2022-02-17T10:52:20.423" v="72"/>
          <ac:picMkLst>
            <pc:docMk/>
            <pc:sldMk cId="275043813" sldId="2076138264"/>
            <ac:picMk id="681" creationId="{675E57A9-2490-411B-AF83-71F36C3D5AF8}"/>
          </ac:picMkLst>
        </pc:picChg>
        <pc:picChg chg="mod">
          <ac:chgData name="Roger Halbheer" userId="a256a7e3-d8e1-4cbe-a365-586ae11378d1" providerId="ADAL" clId="{FC5DC06E-B9A1-4220-93B5-A1BD01C4D7F0}" dt="2022-02-17T10:52:20.423" v="72"/>
          <ac:picMkLst>
            <pc:docMk/>
            <pc:sldMk cId="275043813" sldId="2076138264"/>
            <ac:picMk id="683" creationId="{4DD3B751-B948-48B5-8B28-1401F573C546}"/>
          </ac:picMkLst>
        </pc:picChg>
        <pc:picChg chg="mod">
          <ac:chgData name="Roger Halbheer" userId="a256a7e3-d8e1-4cbe-a365-586ae11378d1" providerId="ADAL" clId="{FC5DC06E-B9A1-4220-93B5-A1BD01C4D7F0}" dt="2022-02-17T10:52:20.423" v="72"/>
          <ac:picMkLst>
            <pc:docMk/>
            <pc:sldMk cId="275043813" sldId="2076138264"/>
            <ac:picMk id="688" creationId="{68E1241C-93E7-4D66-B847-56E53A8B94A4}"/>
          </ac:picMkLst>
        </pc:picChg>
        <pc:picChg chg="mod">
          <ac:chgData name="Roger Halbheer" userId="a256a7e3-d8e1-4cbe-a365-586ae11378d1" providerId="ADAL" clId="{FC5DC06E-B9A1-4220-93B5-A1BD01C4D7F0}" dt="2022-02-17T10:52:20.423" v="72"/>
          <ac:picMkLst>
            <pc:docMk/>
            <pc:sldMk cId="275043813" sldId="2076138264"/>
            <ac:picMk id="692" creationId="{A0B14F94-E206-42DB-B4B7-9C3B3DEA1D32}"/>
          </ac:picMkLst>
        </pc:picChg>
        <pc:picChg chg="mod">
          <ac:chgData name="Roger Halbheer" userId="a256a7e3-d8e1-4cbe-a365-586ae11378d1" providerId="ADAL" clId="{FC5DC06E-B9A1-4220-93B5-A1BD01C4D7F0}" dt="2022-02-17T10:52:20.423" v="72"/>
          <ac:picMkLst>
            <pc:docMk/>
            <pc:sldMk cId="275043813" sldId="2076138264"/>
            <ac:picMk id="693" creationId="{A23A96B7-1C18-4A81-AF94-3AB78B1CEF21}"/>
          </ac:picMkLst>
        </pc:picChg>
        <pc:picChg chg="mod">
          <ac:chgData name="Roger Halbheer" userId="a256a7e3-d8e1-4cbe-a365-586ae11378d1" providerId="ADAL" clId="{FC5DC06E-B9A1-4220-93B5-A1BD01C4D7F0}" dt="2022-02-17T10:52:20.423" v="72"/>
          <ac:picMkLst>
            <pc:docMk/>
            <pc:sldMk cId="275043813" sldId="2076138264"/>
            <ac:picMk id="694" creationId="{276FD45C-15A0-4C9A-A402-ED9067F03825}"/>
          </ac:picMkLst>
        </pc:picChg>
        <pc:picChg chg="mod">
          <ac:chgData name="Roger Halbheer" userId="a256a7e3-d8e1-4cbe-a365-586ae11378d1" providerId="ADAL" clId="{FC5DC06E-B9A1-4220-93B5-A1BD01C4D7F0}" dt="2022-02-17T10:52:20.423" v="72"/>
          <ac:picMkLst>
            <pc:docMk/>
            <pc:sldMk cId="275043813" sldId="2076138264"/>
            <ac:picMk id="695" creationId="{3645A244-3FD4-4428-99B3-9DD7F19CE5CA}"/>
          </ac:picMkLst>
        </pc:picChg>
        <pc:picChg chg="mod">
          <ac:chgData name="Roger Halbheer" userId="a256a7e3-d8e1-4cbe-a365-586ae11378d1" providerId="ADAL" clId="{FC5DC06E-B9A1-4220-93B5-A1BD01C4D7F0}" dt="2022-02-17T10:52:20.423" v="72"/>
          <ac:picMkLst>
            <pc:docMk/>
            <pc:sldMk cId="275043813" sldId="2076138264"/>
            <ac:picMk id="696" creationId="{0BE5F4DE-0C01-4EE7-B201-CD4447819CA2}"/>
          </ac:picMkLst>
        </pc:picChg>
        <pc:picChg chg="mod">
          <ac:chgData name="Roger Halbheer" userId="a256a7e3-d8e1-4cbe-a365-586ae11378d1" providerId="ADAL" clId="{FC5DC06E-B9A1-4220-93B5-A1BD01C4D7F0}" dt="2022-02-17T10:52:20.423" v="72"/>
          <ac:picMkLst>
            <pc:docMk/>
            <pc:sldMk cId="275043813" sldId="2076138264"/>
            <ac:picMk id="698" creationId="{C29B91B8-4E3D-41CF-AD26-3BE88D3F57C9}"/>
          </ac:picMkLst>
        </pc:picChg>
        <pc:picChg chg="mod">
          <ac:chgData name="Roger Halbheer" userId="a256a7e3-d8e1-4cbe-a365-586ae11378d1" providerId="ADAL" clId="{FC5DC06E-B9A1-4220-93B5-A1BD01C4D7F0}" dt="2022-02-17T10:52:20.423" v="72"/>
          <ac:picMkLst>
            <pc:docMk/>
            <pc:sldMk cId="275043813" sldId="2076138264"/>
            <ac:picMk id="700" creationId="{0FE30575-BF7D-4C20-B164-64EE54F52FFC}"/>
          </ac:picMkLst>
        </pc:picChg>
        <pc:picChg chg="mod">
          <ac:chgData name="Roger Halbheer" userId="a256a7e3-d8e1-4cbe-a365-586ae11378d1" providerId="ADAL" clId="{FC5DC06E-B9A1-4220-93B5-A1BD01C4D7F0}" dt="2022-02-17T10:52:20.423" v="72"/>
          <ac:picMkLst>
            <pc:docMk/>
            <pc:sldMk cId="275043813" sldId="2076138264"/>
            <ac:picMk id="701" creationId="{374A5DCC-B9B6-4FBE-8399-E8957B9FD11E}"/>
          </ac:picMkLst>
        </pc:picChg>
        <pc:picChg chg="mod">
          <ac:chgData name="Roger Halbheer" userId="a256a7e3-d8e1-4cbe-a365-586ae11378d1" providerId="ADAL" clId="{FC5DC06E-B9A1-4220-93B5-A1BD01C4D7F0}" dt="2022-02-17T10:52:20.423" v="72"/>
          <ac:picMkLst>
            <pc:docMk/>
            <pc:sldMk cId="275043813" sldId="2076138264"/>
            <ac:picMk id="702" creationId="{EEE1475B-E6A5-45A4-913E-1EB7D1E3B9C0}"/>
          </ac:picMkLst>
        </pc:picChg>
        <pc:picChg chg="mod">
          <ac:chgData name="Roger Halbheer" userId="a256a7e3-d8e1-4cbe-a365-586ae11378d1" providerId="ADAL" clId="{FC5DC06E-B9A1-4220-93B5-A1BD01C4D7F0}" dt="2022-02-17T10:52:20.423" v="72"/>
          <ac:picMkLst>
            <pc:docMk/>
            <pc:sldMk cId="275043813" sldId="2076138264"/>
            <ac:picMk id="703" creationId="{4AC01F12-BF2D-4E0B-9949-228931BD96CC}"/>
          </ac:picMkLst>
        </pc:picChg>
        <pc:picChg chg="mod">
          <ac:chgData name="Roger Halbheer" userId="a256a7e3-d8e1-4cbe-a365-586ae11378d1" providerId="ADAL" clId="{FC5DC06E-B9A1-4220-93B5-A1BD01C4D7F0}" dt="2022-02-17T10:52:20.423" v="72"/>
          <ac:picMkLst>
            <pc:docMk/>
            <pc:sldMk cId="275043813" sldId="2076138264"/>
            <ac:picMk id="704" creationId="{64A76336-E857-467A-9635-CE855C486B1C}"/>
          </ac:picMkLst>
        </pc:picChg>
        <pc:picChg chg="mod">
          <ac:chgData name="Roger Halbheer" userId="a256a7e3-d8e1-4cbe-a365-586ae11378d1" providerId="ADAL" clId="{FC5DC06E-B9A1-4220-93B5-A1BD01C4D7F0}" dt="2022-02-17T10:52:20.423" v="72"/>
          <ac:picMkLst>
            <pc:docMk/>
            <pc:sldMk cId="275043813" sldId="2076138264"/>
            <ac:picMk id="705" creationId="{7288F1E5-1787-4058-AFEF-16851C8C8851}"/>
          </ac:picMkLst>
        </pc:picChg>
        <pc:picChg chg="mod">
          <ac:chgData name="Roger Halbheer" userId="a256a7e3-d8e1-4cbe-a365-586ae11378d1" providerId="ADAL" clId="{FC5DC06E-B9A1-4220-93B5-A1BD01C4D7F0}" dt="2022-02-17T10:52:20.423" v="72"/>
          <ac:picMkLst>
            <pc:docMk/>
            <pc:sldMk cId="275043813" sldId="2076138264"/>
            <ac:picMk id="725" creationId="{202FE660-BF2E-493B-91D5-19C2D8F832B8}"/>
          </ac:picMkLst>
        </pc:picChg>
        <pc:picChg chg="add del mod">
          <ac:chgData name="Roger Halbheer" userId="a256a7e3-d8e1-4cbe-a365-586ae11378d1" providerId="ADAL" clId="{FC5DC06E-B9A1-4220-93B5-A1BD01C4D7F0}" dt="2022-02-17T10:52:25.927" v="73"/>
          <ac:picMkLst>
            <pc:docMk/>
            <pc:sldMk cId="275043813" sldId="2076138264"/>
            <ac:picMk id="726" creationId="{59301427-93C6-4F9F-B347-5B32602E3269}"/>
          </ac:picMkLst>
        </pc:picChg>
        <pc:picChg chg="mod">
          <ac:chgData name="Roger Halbheer" userId="a256a7e3-d8e1-4cbe-a365-586ae11378d1" providerId="ADAL" clId="{FC5DC06E-B9A1-4220-93B5-A1BD01C4D7F0}" dt="2022-02-17T10:52:20.423" v="72"/>
          <ac:picMkLst>
            <pc:docMk/>
            <pc:sldMk cId="275043813" sldId="2076138264"/>
            <ac:picMk id="729" creationId="{5EF20081-9529-409E-80AA-99E6032A5005}"/>
          </ac:picMkLst>
        </pc:picChg>
        <pc:picChg chg="mod">
          <ac:chgData name="Roger Halbheer" userId="a256a7e3-d8e1-4cbe-a365-586ae11378d1" providerId="ADAL" clId="{FC5DC06E-B9A1-4220-93B5-A1BD01C4D7F0}" dt="2022-02-17T10:52:20.423" v="72"/>
          <ac:picMkLst>
            <pc:docMk/>
            <pc:sldMk cId="275043813" sldId="2076138264"/>
            <ac:picMk id="745" creationId="{3EB9752A-E0BD-4055-AD98-98704508E00E}"/>
          </ac:picMkLst>
        </pc:picChg>
        <pc:picChg chg="mod">
          <ac:chgData name="Roger Halbheer" userId="a256a7e3-d8e1-4cbe-a365-586ae11378d1" providerId="ADAL" clId="{FC5DC06E-B9A1-4220-93B5-A1BD01C4D7F0}" dt="2022-02-17T10:52:20.423" v="72"/>
          <ac:picMkLst>
            <pc:docMk/>
            <pc:sldMk cId="275043813" sldId="2076138264"/>
            <ac:picMk id="747" creationId="{910B117F-F553-44F9-B306-6A5DB12F6EB5}"/>
          </ac:picMkLst>
        </pc:picChg>
        <pc:picChg chg="mod">
          <ac:chgData name="Roger Halbheer" userId="a256a7e3-d8e1-4cbe-a365-586ae11378d1" providerId="ADAL" clId="{FC5DC06E-B9A1-4220-93B5-A1BD01C4D7F0}" dt="2022-02-17T10:52:20.423" v="72"/>
          <ac:picMkLst>
            <pc:docMk/>
            <pc:sldMk cId="275043813" sldId="2076138264"/>
            <ac:picMk id="749" creationId="{F102F7AE-87DF-4E15-888E-9BE75E747829}"/>
          </ac:picMkLst>
        </pc:picChg>
        <pc:picChg chg="mod">
          <ac:chgData name="Roger Halbheer" userId="a256a7e3-d8e1-4cbe-a365-586ae11378d1" providerId="ADAL" clId="{FC5DC06E-B9A1-4220-93B5-A1BD01C4D7F0}" dt="2022-02-17T10:52:20.423" v="72"/>
          <ac:picMkLst>
            <pc:docMk/>
            <pc:sldMk cId="275043813" sldId="2076138264"/>
            <ac:picMk id="751" creationId="{9F008FF4-0223-4AEE-8B22-12DF0293F1DD}"/>
          </ac:picMkLst>
        </pc:picChg>
        <pc:picChg chg="mod">
          <ac:chgData name="Roger Halbheer" userId="a256a7e3-d8e1-4cbe-a365-586ae11378d1" providerId="ADAL" clId="{FC5DC06E-B9A1-4220-93B5-A1BD01C4D7F0}" dt="2022-02-17T10:52:20.423" v="72"/>
          <ac:picMkLst>
            <pc:docMk/>
            <pc:sldMk cId="275043813" sldId="2076138264"/>
            <ac:picMk id="768" creationId="{26C556DD-38C6-4604-AC60-707711C46E81}"/>
          </ac:picMkLst>
        </pc:picChg>
        <pc:picChg chg="mod">
          <ac:chgData name="Roger Halbheer" userId="a256a7e3-d8e1-4cbe-a365-586ae11378d1" providerId="ADAL" clId="{FC5DC06E-B9A1-4220-93B5-A1BD01C4D7F0}" dt="2022-02-17T10:52:20.423" v="72"/>
          <ac:picMkLst>
            <pc:docMk/>
            <pc:sldMk cId="275043813" sldId="2076138264"/>
            <ac:picMk id="770" creationId="{D4CDD449-B2AD-43B3-BED8-B9A706C9CBE9}"/>
          </ac:picMkLst>
        </pc:picChg>
        <pc:picChg chg="mod">
          <ac:chgData name="Roger Halbheer" userId="a256a7e3-d8e1-4cbe-a365-586ae11378d1" providerId="ADAL" clId="{FC5DC06E-B9A1-4220-93B5-A1BD01C4D7F0}" dt="2022-02-17T10:52:20.423" v="72"/>
          <ac:picMkLst>
            <pc:docMk/>
            <pc:sldMk cId="275043813" sldId="2076138264"/>
            <ac:picMk id="771" creationId="{625C7453-AAC8-40B8-81D5-0AC7F16CC002}"/>
          </ac:picMkLst>
        </pc:picChg>
        <pc:picChg chg="mod">
          <ac:chgData name="Roger Halbheer" userId="a256a7e3-d8e1-4cbe-a365-586ae11378d1" providerId="ADAL" clId="{FC5DC06E-B9A1-4220-93B5-A1BD01C4D7F0}" dt="2022-02-17T10:52:20.423" v="72"/>
          <ac:picMkLst>
            <pc:docMk/>
            <pc:sldMk cId="275043813" sldId="2076138264"/>
            <ac:picMk id="772" creationId="{427CA3CC-C0A8-4D9E-ACF2-5BA1F5D9D2E7}"/>
          </ac:picMkLst>
        </pc:picChg>
        <pc:picChg chg="mod">
          <ac:chgData name="Roger Halbheer" userId="a256a7e3-d8e1-4cbe-a365-586ae11378d1" providerId="ADAL" clId="{FC5DC06E-B9A1-4220-93B5-A1BD01C4D7F0}" dt="2022-02-17T10:52:20.423" v="72"/>
          <ac:picMkLst>
            <pc:docMk/>
            <pc:sldMk cId="275043813" sldId="2076138264"/>
            <ac:picMk id="773" creationId="{9DE24ED0-4A89-4A3B-A812-786EAA04B6AC}"/>
          </ac:picMkLst>
        </pc:picChg>
        <pc:picChg chg="mod">
          <ac:chgData name="Roger Halbheer" userId="a256a7e3-d8e1-4cbe-a365-586ae11378d1" providerId="ADAL" clId="{FC5DC06E-B9A1-4220-93B5-A1BD01C4D7F0}" dt="2022-02-17T10:52:20.423" v="72"/>
          <ac:picMkLst>
            <pc:docMk/>
            <pc:sldMk cId="275043813" sldId="2076138264"/>
            <ac:picMk id="774" creationId="{7B9771B2-100E-4598-A6BE-E2F316DD0371}"/>
          </ac:picMkLst>
        </pc:picChg>
        <pc:picChg chg="mod">
          <ac:chgData name="Roger Halbheer" userId="a256a7e3-d8e1-4cbe-a365-586ae11378d1" providerId="ADAL" clId="{FC5DC06E-B9A1-4220-93B5-A1BD01C4D7F0}" dt="2022-02-17T10:52:20.423" v="72"/>
          <ac:picMkLst>
            <pc:docMk/>
            <pc:sldMk cId="275043813" sldId="2076138264"/>
            <ac:picMk id="775" creationId="{1A6A52CA-5BDE-454A-A899-3E9641D0FA65}"/>
          </ac:picMkLst>
        </pc:picChg>
        <pc:picChg chg="mod">
          <ac:chgData name="Roger Halbheer" userId="a256a7e3-d8e1-4cbe-a365-586ae11378d1" providerId="ADAL" clId="{FC5DC06E-B9A1-4220-93B5-A1BD01C4D7F0}" dt="2022-02-17T10:52:20.423" v="72"/>
          <ac:picMkLst>
            <pc:docMk/>
            <pc:sldMk cId="275043813" sldId="2076138264"/>
            <ac:picMk id="776" creationId="{FA04C4BB-2B77-4348-BC10-F8634C6FA88E}"/>
          </ac:picMkLst>
        </pc:picChg>
        <pc:picChg chg="mod">
          <ac:chgData name="Roger Halbheer" userId="a256a7e3-d8e1-4cbe-a365-586ae11378d1" providerId="ADAL" clId="{FC5DC06E-B9A1-4220-93B5-A1BD01C4D7F0}" dt="2022-02-17T10:52:20.423" v="72"/>
          <ac:picMkLst>
            <pc:docMk/>
            <pc:sldMk cId="275043813" sldId="2076138264"/>
            <ac:picMk id="777" creationId="{82E2C7BD-5E2E-4C84-9047-906EB2D81886}"/>
          </ac:picMkLst>
        </pc:picChg>
        <pc:picChg chg="mod">
          <ac:chgData name="Roger Halbheer" userId="a256a7e3-d8e1-4cbe-a365-586ae11378d1" providerId="ADAL" clId="{FC5DC06E-B9A1-4220-93B5-A1BD01C4D7F0}" dt="2022-02-17T10:52:20.423" v="72"/>
          <ac:picMkLst>
            <pc:docMk/>
            <pc:sldMk cId="275043813" sldId="2076138264"/>
            <ac:picMk id="778" creationId="{817D11F6-48AA-4551-BC37-30FB5AF2B6AF}"/>
          </ac:picMkLst>
        </pc:picChg>
        <pc:picChg chg="mod">
          <ac:chgData name="Roger Halbheer" userId="a256a7e3-d8e1-4cbe-a365-586ae11378d1" providerId="ADAL" clId="{FC5DC06E-B9A1-4220-93B5-A1BD01C4D7F0}" dt="2022-02-17T10:52:20.423" v="72"/>
          <ac:picMkLst>
            <pc:docMk/>
            <pc:sldMk cId="275043813" sldId="2076138264"/>
            <ac:picMk id="779" creationId="{2991103D-6806-4486-A259-8A0C1C28E7D2}"/>
          </ac:picMkLst>
        </pc:picChg>
        <pc:picChg chg="mod">
          <ac:chgData name="Roger Halbheer" userId="a256a7e3-d8e1-4cbe-a365-586ae11378d1" providerId="ADAL" clId="{FC5DC06E-B9A1-4220-93B5-A1BD01C4D7F0}" dt="2022-02-17T10:52:20.423" v="72"/>
          <ac:picMkLst>
            <pc:docMk/>
            <pc:sldMk cId="275043813" sldId="2076138264"/>
            <ac:picMk id="780" creationId="{0BFF9628-D2D1-4875-AA63-39D6D4D37E1C}"/>
          </ac:picMkLst>
        </pc:picChg>
        <pc:picChg chg="mod">
          <ac:chgData name="Roger Halbheer" userId="a256a7e3-d8e1-4cbe-a365-586ae11378d1" providerId="ADAL" clId="{FC5DC06E-B9A1-4220-93B5-A1BD01C4D7F0}" dt="2022-02-17T10:52:20.423" v="72"/>
          <ac:picMkLst>
            <pc:docMk/>
            <pc:sldMk cId="275043813" sldId="2076138264"/>
            <ac:picMk id="781" creationId="{2ED1394B-4249-4968-AC7C-360093A8E2CF}"/>
          </ac:picMkLst>
        </pc:picChg>
        <pc:picChg chg="mod">
          <ac:chgData name="Roger Halbheer" userId="a256a7e3-d8e1-4cbe-a365-586ae11378d1" providerId="ADAL" clId="{FC5DC06E-B9A1-4220-93B5-A1BD01C4D7F0}" dt="2022-02-17T10:52:20.423" v="72"/>
          <ac:picMkLst>
            <pc:docMk/>
            <pc:sldMk cId="275043813" sldId="2076138264"/>
            <ac:picMk id="782" creationId="{8FA892AB-29AF-41C4-9A0A-199B8257278D}"/>
          </ac:picMkLst>
        </pc:picChg>
        <pc:picChg chg="mod">
          <ac:chgData name="Roger Halbheer" userId="a256a7e3-d8e1-4cbe-a365-586ae11378d1" providerId="ADAL" clId="{FC5DC06E-B9A1-4220-93B5-A1BD01C4D7F0}" dt="2022-02-17T10:52:20.423" v="72"/>
          <ac:picMkLst>
            <pc:docMk/>
            <pc:sldMk cId="275043813" sldId="2076138264"/>
            <ac:picMk id="783" creationId="{478964C5-AF45-4DC7-8400-9ABD4791B43E}"/>
          </ac:picMkLst>
        </pc:picChg>
        <pc:picChg chg="mod">
          <ac:chgData name="Roger Halbheer" userId="a256a7e3-d8e1-4cbe-a365-586ae11378d1" providerId="ADAL" clId="{FC5DC06E-B9A1-4220-93B5-A1BD01C4D7F0}" dt="2022-02-17T10:52:20.423" v="72"/>
          <ac:picMkLst>
            <pc:docMk/>
            <pc:sldMk cId="275043813" sldId="2076138264"/>
            <ac:picMk id="784" creationId="{97A245FF-2A67-440F-8BBF-982ADADBA4D7}"/>
          </ac:picMkLst>
        </pc:picChg>
        <pc:picChg chg="mod">
          <ac:chgData name="Roger Halbheer" userId="a256a7e3-d8e1-4cbe-a365-586ae11378d1" providerId="ADAL" clId="{FC5DC06E-B9A1-4220-93B5-A1BD01C4D7F0}" dt="2022-02-17T10:52:20.423" v="72"/>
          <ac:picMkLst>
            <pc:docMk/>
            <pc:sldMk cId="275043813" sldId="2076138264"/>
            <ac:picMk id="785" creationId="{AF8D9DB7-C38B-4FBF-8F8D-645BB6428A75}"/>
          </ac:picMkLst>
        </pc:picChg>
        <pc:picChg chg="mod">
          <ac:chgData name="Roger Halbheer" userId="a256a7e3-d8e1-4cbe-a365-586ae11378d1" providerId="ADAL" clId="{FC5DC06E-B9A1-4220-93B5-A1BD01C4D7F0}" dt="2022-02-17T10:52:20.423" v="72"/>
          <ac:picMkLst>
            <pc:docMk/>
            <pc:sldMk cId="275043813" sldId="2076138264"/>
            <ac:picMk id="786" creationId="{7BB041F6-613E-4198-A417-8DD418DC7CE0}"/>
          </ac:picMkLst>
        </pc:picChg>
        <pc:picChg chg="mod">
          <ac:chgData name="Roger Halbheer" userId="a256a7e3-d8e1-4cbe-a365-586ae11378d1" providerId="ADAL" clId="{FC5DC06E-B9A1-4220-93B5-A1BD01C4D7F0}" dt="2022-02-17T10:52:20.423" v="72"/>
          <ac:picMkLst>
            <pc:docMk/>
            <pc:sldMk cId="275043813" sldId="2076138264"/>
            <ac:picMk id="787" creationId="{A411E4AD-FDF8-4011-B5A9-FEC4CAF88981}"/>
          </ac:picMkLst>
        </pc:picChg>
        <pc:picChg chg="mod">
          <ac:chgData name="Roger Halbheer" userId="a256a7e3-d8e1-4cbe-a365-586ae11378d1" providerId="ADAL" clId="{FC5DC06E-B9A1-4220-93B5-A1BD01C4D7F0}" dt="2022-02-17T10:52:20.423" v="72"/>
          <ac:picMkLst>
            <pc:docMk/>
            <pc:sldMk cId="275043813" sldId="2076138264"/>
            <ac:picMk id="788" creationId="{75528D51-1D0C-43D8-9E81-0C51D19B3004}"/>
          </ac:picMkLst>
        </pc:picChg>
        <pc:picChg chg="mod">
          <ac:chgData name="Roger Halbheer" userId="a256a7e3-d8e1-4cbe-a365-586ae11378d1" providerId="ADAL" clId="{FC5DC06E-B9A1-4220-93B5-A1BD01C4D7F0}" dt="2022-02-17T10:52:20.423" v="72"/>
          <ac:picMkLst>
            <pc:docMk/>
            <pc:sldMk cId="275043813" sldId="2076138264"/>
            <ac:picMk id="789" creationId="{AC621714-D63B-494D-A384-39A6169F32FE}"/>
          </ac:picMkLst>
        </pc:picChg>
        <pc:picChg chg="mod">
          <ac:chgData name="Roger Halbheer" userId="a256a7e3-d8e1-4cbe-a365-586ae11378d1" providerId="ADAL" clId="{FC5DC06E-B9A1-4220-93B5-A1BD01C4D7F0}" dt="2022-02-17T10:52:20.423" v="72"/>
          <ac:picMkLst>
            <pc:docMk/>
            <pc:sldMk cId="275043813" sldId="2076138264"/>
            <ac:picMk id="790" creationId="{E51E44E2-9D01-43CF-9B56-CB4F93EC1312}"/>
          </ac:picMkLst>
        </pc:picChg>
        <pc:picChg chg="add del mod">
          <ac:chgData name="Roger Halbheer" userId="a256a7e3-d8e1-4cbe-a365-586ae11378d1" providerId="ADAL" clId="{FC5DC06E-B9A1-4220-93B5-A1BD01C4D7F0}" dt="2022-02-17T10:52:25.927" v="73"/>
          <ac:picMkLst>
            <pc:docMk/>
            <pc:sldMk cId="275043813" sldId="2076138264"/>
            <ac:picMk id="797" creationId="{09B76CEC-BC8F-480B-BEAC-48DB8F7DE78C}"/>
          </ac:picMkLst>
        </pc:picChg>
        <pc:picChg chg="mod">
          <ac:chgData name="Roger Halbheer" userId="a256a7e3-d8e1-4cbe-a365-586ae11378d1" providerId="ADAL" clId="{FC5DC06E-B9A1-4220-93B5-A1BD01C4D7F0}" dt="2022-02-17T10:52:26.054" v="74"/>
          <ac:picMkLst>
            <pc:docMk/>
            <pc:sldMk cId="275043813" sldId="2076138264"/>
            <ac:picMk id="821" creationId="{65409D01-113E-4095-BBF1-89F2EEA4DD6F}"/>
          </ac:picMkLst>
        </pc:picChg>
        <pc:picChg chg="mod">
          <ac:chgData name="Roger Halbheer" userId="a256a7e3-d8e1-4cbe-a365-586ae11378d1" providerId="ADAL" clId="{FC5DC06E-B9A1-4220-93B5-A1BD01C4D7F0}" dt="2022-02-17T10:52:26.054" v="74"/>
          <ac:picMkLst>
            <pc:docMk/>
            <pc:sldMk cId="275043813" sldId="2076138264"/>
            <ac:picMk id="822" creationId="{32683407-6C2A-4679-953A-E604BE74B491}"/>
          </ac:picMkLst>
        </pc:picChg>
        <pc:picChg chg="mod">
          <ac:chgData name="Roger Halbheer" userId="a256a7e3-d8e1-4cbe-a365-586ae11378d1" providerId="ADAL" clId="{FC5DC06E-B9A1-4220-93B5-A1BD01C4D7F0}" dt="2022-02-17T10:52:26.054" v="74"/>
          <ac:picMkLst>
            <pc:docMk/>
            <pc:sldMk cId="275043813" sldId="2076138264"/>
            <ac:picMk id="823" creationId="{18CE5189-7E31-4A15-B5F3-85FA6BEDA065}"/>
          </ac:picMkLst>
        </pc:picChg>
        <pc:picChg chg="mod">
          <ac:chgData name="Roger Halbheer" userId="a256a7e3-d8e1-4cbe-a365-586ae11378d1" providerId="ADAL" clId="{FC5DC06E-B9A1-4220-93B5-A1BD01C4D7F0}" dt="2022-02-17T10:52:26.054" v="74"/>
          <ac:picMkLst>
            <pc:docMk/>
            <pc:sldMk cId="275043813" sldId="2076138264"/>
            <ac:picMk id="851" creationId="{88749A5A-E804-4CD2-8F3D-5653BD814852}"/>
          </ac:picMkLst>
        </pc:picChg>
        <pc:picChg chg="mod">
          <ac:chgData name="Roger Halbheer" userId="a256a7e3-d8e1-4cbe-a365-586ae11378d1" providerId="ADAL" clId="{FC5DC06E-B9A1-4220-93B5-A1BD01C4D7F0}" dt="2022-02-17T10:52:26.054" v="74"/>
          <ac:picMkLst>
            <pc:docMk/>
            <pc:sldMk cId="275043813" sldId="2076138264"/>
            <ac:picMk id="894" creationId="{259AC786-1DD1-4F4E-A723-2C5C90C9F63D}"/>
          </ac:picMkLst>
        </pc:picChg>
        <pc:picChg chg="mod">
          <ac:chgData name="Roger Halbheer" userId="a256a7e3-d8e1-4cbe-a365-586ae11378d1" providerId="ADAL" clId="{FC5DC06E-B9A1-4220-93B5-A1BD01C4D7F0}" dt="2022-02-17T10:52:26.054" v="74"/>
          <ac:picMkLst>
            <pc:docMk/>
            <pc:sldMk cId="275043813" sldId="2076138264"/>
            <ac:picMk id="895" creationId="{F4FDEA6D-50FE-4EA6-AF8D-659767905049}"/>
          </ac:picMkLst>
        </pc:picChg>
        <pc:picChg chg="mod">
          <ac:chgData name="Roger Halbheer" userId="a256a7e3-d8e1-4cbe-a365-586ae11378d1" providerId="ADAL" clId="{FC5DC06E-B9A1-4220-93B5-A1BD01C4D7F0}" dt="2022-02-17T10:52:26.054" v="74"/>
          <ac:picMkLst>
            <pc:docMk/>
            <pc:sldMk cId="275043813" sldId="2076138264"/>
            <ac:picMk id="896" creationId="{5C8694FB-4315-4AC5-BADD-2F7A84AA23B0}"/>
          </ac:picMkLst>
        </pc:picChg>
        <pc:picChg chg="mod">
          <ac:chgData name="Roger Halbheer" userId="a256a7e3-d8e1-4cbe-a365-586ae11378d1" providerId="ADAL" clId="{FC5DC06E-B9A1-4220-93B5-A1BD01C4D7F0}" dt="2022-02-17T10:52:26.054" v="74"/>
          <ac:picMkLst>
            <pc:docMk/>
            <pc:sldMk cId="275043813" sldId="2076138264"/>
            <ac:picMk id="897" creationId="{C8B5395D-BB69-4B24-AD50-D275EDE463EA}"/>
          </ac:picMkLst>
        </pc:picChg>
        <pc:picChg chg="mod">
          <ac:chgData name="Roger Halbheer" userId="a256a7e3-d8e1-4cbe-a365-586ae11378d1" providerId="ADAL" clId="{FC5DC06E-B9A1-4220-93B5-A1BD01C4D7F0}" dt="2022-02-17T10:52:26.054" v="74"/>
          <ac:picMkLst>
            <pc:docMk/>
            <pc:sldMk cId="275043813" sldId="2076138264"/>
            <ac:picMk id="898" creationId="{F1DBBAE5-FE87-4CF2-92EC-7F0D06997F3D}"/>
          </ac:picMkLst>
        </pc:picChg>
        <pc:picChg chg="mod">
          <ac:chgData name="Roger Halbheer" userId="a256a7e3-d8e1-4cbe-a365-586ae11378d1" providerId="ADAL" clId="{FC5DC06E-B9A1-4220-93B5-A1BD01C4D7F0}" dt="2022-02-17T10:52:26.054" v="74"/>
          <ac:picMkLst>
            <pc:docMk/>
            <pc:sldMk cId="275043813" sldId="2076138264"/>
            <ac:picMk id="899" creationId="{05169EF8-F47F-493E-91EB-7FEE8AF397F1}"/>
          </ac:picMkLst>
        </pc:picChg>
        <pc:picChg chg="mod">
          <ac:chgData name="Roger Halbheer" userId="a256a7e3-d8e1-4cbe-a365-586ae11378d1" providerId="ADAL" clId="{FC5DC06E-B9A1-4220-93B5-A1BD01C4D7F0}" dt="2022-02-17T10:52:26.054" v="74"/>
          <ac:picMkLst>
            <pc:docMk/>
            <pc:sldMk cId="275043813" sldId="2076138264"/>
            <ac:picMk id="900" creationId="{ECAA8CFA-397D-4ECD-8770-DE2162BB75C9}"/>
          </ac:picMkLst>
        </pc:picChg>
        <pc:picChg chg="mod">
          <ac:chgData name="Roger Halbheer" userId="a256a7e3-d8e1-4cbe-a365-586ae11378d1" providerId="ADAL" clId="{FC5DC06E-B9A1-4220-93B5-A1BD01C4D7F0}" dt="2022-02-17T10:52:26.054" v="74"/>
          <ac:picMkLst>
            <pc:docMk/>
            <pc:sldMk cId="275043813" sldId="2076138264"/>
            <ac:picMk id="901" creationId="{0F0343D1-1BD5-4903-997F-A9B20D178EA2}"/>
          </ac:picMkLst>
        </pc:picChg>
        <pc:picChg chg="mod">
          <ac:chgData name="Roger Halbheer" userId="a256a7e3-d8e1-4cbe-a365-586ae11378d1" providerId="ADAL" clId="{FC5DC06E-B9A1-4220-93B5-A1BD01C4D7F0}" dt="2022-02-17T10:52:26.054" v="74"/>
          <ac:picMkLst>
            <pc:docMk/>
            <pc:sldMk cId="275043813" sldId="2076138264"/>
            <ac:picMk id="902" creationId="{9DFAB58D-8062-4CF6-86F7-835E5B2346FD}"/>
          </ac:picMkLst>
        </pc:picChg>
        <pc:picChg chg="mod">
          <ac:chgData name="Roger Halbheer" userId="a256a7e3-d8e1-4cbe-a365-586ae11378d1" providerId="ADAL" clId="{FC5DC06E-B9A1-4220-93B5-A1BD01C4D7F0}" dt="2022-02-17T10:52:26.054" v="74"/>
          <ac:picMkLst>
            <pc:docMk/>
            <pc:sldMk cId="275043813" sldId="2076138264"/>
            <ac:picMk id="903" creationId="{0FE6F2AC-FBD7-4ED9-8205-D86C8CB7C744}"/>
          </ac:picMkLst>
        </pc:picChg>
        <pc:picChg chg="mod">
          <ac:chgData name="Roger Halbheer" userId="a256a7e3-d8e1-4cbe-a365-586ae11378d1" providerId="ADAL" clId="{FC5DC06E-B9A1-4220-93B5-A1BD01C4D7F0}" dt="2022-02-17T10:52:26.054" v="74"/>
          <ac:picMkLst>
            <pc:docMk/>
            <pc:sldMk cId="275043813" sldId="2076138264"/>
            <ac:picMk id="904" creationId="{C882B55C-3E10-4501-8D0F-FAE4F99294B2}"/>
          </ac:picMkLst>
        </pc:picChg>
        <pc:picChg chg="mod">
          <ac:chgData name="Roger Halbheer" userId="a256a7e3-d8e1-4cbe-a365-586ae11378d1" providerId="ADAL" clId="{FC5DC06E-B9A1-4220-93B5-A1BD01C4D7F0}" dt="2022-02-17T10:52:26.054" v="74"/>
          <ac:picMkLst>
            <pc:docMk/>
            <pc:sldMk cId="275043813" sldId="2076138264"/>
            <ac:picMk id="905" creationId="{CF4F3747-CA78-4B54-B52A-0DBC57223B8B}"/>
          </ac:picMkLst>
        </pc:picChg>
        <pc:picChg chg="mod">
          <ac:chgData name="Roger Halbheer" userId="a256a7e3-d8e1-4cbe-a365-586ae11378d1" providerId="ADAL" clId="{FC5DC06E-B9A1-4220-93B5-A1BD01C4D7F0}" dt="2022-02-17T10:52:26.054" v="74"/>
          <ac:picMkLst>
            <pc:docMk/>
            <pc:sldMk cId="275043813" sldId="2076138264"/>
            <ac:picMk id="906" creationId="{A6FC6A66-C6FB-4CE3-B239-5FC1823F0F51}"/>
          </ac:picMkLst>
        </pc:picChg>
        <pc:picChg chg="mod">
          <ac:chgData name="Roger Halbheer" userId="a256a7e3-d8e1-4cbe-a365-586ae11378d1" providerId="ADAL" clId="{FC5DC06E-B9A1-4220-93B5-A1BD01C4D7F0}" dt="2022-02-17T10:52:26.054" v="74"/>
          <ac:picMkLst>
            <pc:docMk/>
            <pc:sldMk cId="275043813" sldId="2076138264"/>
            <ac:picMk id="907" creationId="{FE643996-E9DB-4AF5-A3C0-58304EAC3B93}"/>
          </ac:picMkLst>
        </pc:picChg>
        <pc:picChg chg="mod">
          <ac:chgData name="Roger Halbheer" userId="a256a7e3-d8e1-4cbe-a365-586ae11378d1" providerId="ADAL" clId="{FC5DC06E-B9A1-4220-93B5-A1BD01C4D7F0}" dt="2022-02-17T10:52:26.054" v="74"/>
          <ac:picMkLst>
            <pc:docMk/>
            <pc:sldMk cId="275043813" sldId="2076138264"/>
            <ac:picMk id="916" creationId="{C8377098-1E88-4360-8427-BA5634FEF34D}"/>
          </ac:picMkLst>
        </pc:picChg>
        <pc:picChg chg="mod">
          <ac:chgData name="Roger Halbheer" userId="a256a7e3-d8e1-4cbe-a365-586ae11378d1" providerId="ADAL" clId="{FC5DC06E-B9A1-4220-93B5-A1BD01C4D7F0}" dt="2022-02-17T10:52:26.054" v="74"/>
          <ac:picMkLst>
            <pc:docMk/>
            <pc:sldMk cId="275043813" sldId="2076138264"/>
            <ac:picMk id="951" creationId="{E7E8D63D-B4D8-49F4-8057-C4E79E34E52E}"/>
          </ac:picMkLst>
        </pc:picChg>
        <pc:picChg chg="mod">
          <ac:chgData name="Roger Halbheer" userId="a256a7e3-d8e1-4cbe-a365-586ae11378d1" providerId="ADAL" clId="{FC5DC06E-B9A1-4220-93B5-A1BD01C4D7F0}" dt="2022-02-17T10:52:26.054" v="74"/>
          <ac:picMkLst>
            <pc:docMk/>
            <pc:sldMk cId="275043813" sldId="2076138264"/>
            <ac:picMk id="952" creationId="{4EFDB144-2C7D-49D9-9E8C-D9B92D29AB34}"/>
          </ac:picMkLst>
        </pc:picChg>
        <pc:picChg chg="mod">
          <ac:chgData name="Roger Halbheer" userId="a256a7e3-d8e1-4cbe-a365-586ae11378d1" providerId="ADAL" clId="{FC5DC06E-B9A1-4220-93B5-A1BD01C4D7F0}" dt="2022-02-17T10:52:26.054" v="74"/>
          <ac:picMkLst>
            <pc:docMk/>
            <pc:sldMk cId="275043813" sldId="2076138264"/>
            <ac:picMk id="953" creationId="{08056D8C-4553-4D04-B477-BA6DBC315901}"/>
          </ac:picMkLst>
        </pc:picChg>
        <pc:picChg chg="mod">
          <ac:chgData name="Roger Halbheer" userId="a256a7e3-d8e1-4cbe-a365-586ae11378d1" providerId="ADAL" clId="{FC5DC06E-B9A1-4220-93B5-A1BD01C4D7F0}" dt="2022-02-17T10:52:26.054" v="74"/>
          <ac:picMkLst>
            <pc:docMk/>
            <pc:sldMk cId="275043813" sldId="2076138264"/>
            <ac:picMk id="954" creationId="{9391AA77-5825-4DAF-A411-DF0F64F31EE2}"/>
          </ac:picMkLst>
        </pc:picChg>
        <pc:picChg chg="mod">
          <ac:chgData name="Roger Halbheer" userId="a256a7e3-d8e1-4cbe-a365-586ae11378d1" providerId="ADAL" clId="{FC5DC06E-B9A1-4220-93B5-A1BD01C4D7F0}" dt="2022-02-17T10:52:26.054" v="74"/>
          <ac:picMkLst>
            <pc:docMk/>
            <pc:sldMk cId="275043813" sldId="2076138264"/>
            <ac:picMk id="955" creationId="{A36EE25F-D45B-4A65-A2DF-8A10BDB0CE12}"/>
          </ac:picMkLst>
        </pc:picChg>
        <pc:picChg chg="mod">
          <ac:chgData name="Roger Halbheer" userId="a256a7e3-d8e1-4cbe-a365-586ae11378d1" providerId="ADAL" clId="{FC5DC06E-B9A1-4220-93B5-A1BD01C4D7F0}" dt="2022-02-17T10:52:26.054" v="74"/>
          <ac:picMkLst>
            <pc:docMk/>
            <pc:sldMk cId="275043813" sldId="2076138264"/>
            <ac:picMk id="956" creationId="{1BD9E5B0-2AD3-4380-ABB9-FB32E69429C2}"/>
          </ac:picMkLst>
        </pc:picChg>
        <pc:picChg chg="mod">
          <ac:chgData name="Roger Halbheer" userId="a256a7e3-d8e1-4cbe-a365-586ae11378d1" providerId="ADAL" clId="{FC5DC06E-B9A1-4220-93B5-A1BD01C4D7F0}" dt="2022-02-17T10:52:26.054" v="74"/>
          <ac:picMkLst>
            <pc:docMk/>
            <pc:sldMk cId="275043813" sldId="2076138264"/>
            <ac:picMk id="959" creationId="{23DAEDD1-2570-4FBD-9730-B6F8473A315C}"/>
          </ac:picMkLst>
        </pc:picChg>
        <pc:picChg chg="mod">
          <ac:chgData name="Roger Halbheer" userId="a256a7e3-d8e1-4cbe-a365-586ae11378d1" providerId="ADAL" clId="{FC5DC06E-B9A1-4220-93B5-A1BD01C4D7F0}" dt="2022-02-17T10:52:26.054" v="74"/>
          <ac:picMkLst>
            <pc:docMk/>
            <pc:sldMk cId="275043813" sldId="2076138264"/>
            <ac:picMk id="960" creationId="{D105CC77-3AD1-42B1-8D21-ED529B2FE85D}"/>
          </ac:picMkLst>
        </pc:picChg>
        <pc:picChg chg="mod">
          <ac:chgData name="Roger Halbheer" userId="a256a7e3-d8e1-4cbe-a365-586ae11378d1" providerId="ADAL" clId="{FC5DC06E-B9A1-4220-93B5-A1BD01C4D7F0}" dt="2022-02-17T10:52:26.054" v="74"/>
          <ac:picMkLst>
            <pc:docMk/>
            <pc:sldMk cId="275043813" sldId="2076138264"/>
            <ac:picMk id="961" creationId="{38466556-22A4-4E2D-BFAD-35151ED317A2}"/>
          </ac:picMkLst>
        </pc:picChg>
        <pc:picChg chg="mod">
          <ac:chgData name="Roger Halbheer" userId="a256a7e3-d8e1-4cbe-a365-586ae11378d1" providerId="ADAL" clId="{FC5DC06E-B9A1-4220-93B5-A1BD01C4D7F0}" dt="2022-02-17T10:52:26.054" v="74"/>
          <ac:picMkLst>
            <pc:docMk/>
            <pc:sldMk cId="275043813" sldId="2076138264"/>
            <ac:picMk id="962" creationId="{75543C87-2C56-48A6-A366-CF68AC2D40F2}"/>
          </ac:picMkLst>
        </pc:picChg>
        <pc:picChg chg="mod">
          <ac:chgData name="Roger Halbheer" userId="a256a7e3-d8e1-4cbe-a365-586ae11378d1" providerId="ADAL" clId="{FC5DC06E-B9A1-4220-93B5-A1BD01C4D7F0}" dt="2022-02-17T10:52:26.054" v="74"/>
          <ac:picMkLst>
            <pc:docMk/>
            <pc:sldMk cId="275043813" sldId="2076138264"/>
            <ac:picMk id="971" creationId="{93CE5DFE-A1A5-4A6D-BB9D-EC398A60529E}"/>
          </ac:picMkLst>
        </pc:picChg>
        <pc:picChg chg="mod">
          <ac:chgData name="Roger Halbheer" userId="a256a7e3-d8e1-4cbe-a365-586ae11378d1" providerId="ADAL" clId="{FC5DC06E-B9A1-4220-93B5-A1BD01C4D7F0}" dt="2022-02-17T10:52:26.054" v="74"/>
          <ac:picMkLst>
            <pc:docMk/>
            <pc:sldMk cId="275043813" sldId="2076138264"/>
            <ac:picMk id="973" creationId="{2C6FC121-D416-4AE4-B1E5-8143C7A2B0F6}"/>
          </ac:picMkLst>
        </pc:picChg>
        <pc:picChg chg="mod">
          <ac:chgData name="Roger Halbheer" userId="a256a7e3-d8e1-4cbe-a365-586ae11378d1" providerId="ADAL" clId="{FC5DC06E-B9A1-4220-93B5-A1BD01C4D7F0}" dt="2022-02-17T10:52:26.054" v="74"/>
          <ac:picMkLst>
            <pc:docMk/>
            <pc:sldMk cId="275043813" sldId="2076138264"/>
            <ac:picMk id="1022" creationId="{7CA640FC-A4AC-4684-A22C-10092F8DAD4C}"/>
          </ac:picMkLst>
        </pc:picChg>
        <pc:picChg chg="mod">
          <ac:chgData name="Roger Halbheer" userId="a256a7e3-d8e1-4cbe-a365-586ae11378d1" providerId="ADAL" clId="{FC5DC06E-B9A1-4220-93B5-A1BD01C4D7F0}" dt="2022-02-17T10:52:26.054" v="74"/>
          <ac:picMkLst>
            <pc:docMk/>
            <pc:sldMk cId="275043813" sldId="2076138264"/>
            <ac:picMk id="1023" creationId="{28B5221F-7A93-4314-9884-AF60F41228A1}"/>
          </ac:picMkLst>
        </pc:picChg>
        <pc:picChg chg="mod">
          <ac:chgData name="Roger Halbheer" userId="a256a7e3-d8e1-4cbe-a365-586ae11378d1" providerId="ADAL" clId="{FC5DC06E-B9A1-4220-93B5-A1BD01C4D7F0}" dt="2022-02-17T10:52:26.054" v="74"/>
          <ac:picMkLst>
            <pc:docMk/>
            <pc:sldMk cId="275043813" sldId="2076138264"/>
            <ac:picMk id="1024" creationId="{D08E71F6-36DA-40FB-AEE7-90D237BFC25F}"/>
          </ac:picMkLst>
        </pc:picChg>
        <pc:picChg chg="mod">
          <ac:chgData name="Roger Halbheer" userId="a256a7e3-d8e1-4cbe-a365-586ae11378d1" providerId="ADAL" clId="{FC5DC06E-B9A1-4220-93B5-A1BD01C4D7F0}" dt="2022-02-17T10:52:26.054" v="74"/>
          <ac:picMkLst>
            <pc:docMk/>
            <pc:sldMk cId="275043813" sldId="2076138264"/>
            <ac:picMk id="1025" creationId="{ACAD0146-AC69-407D-B5D5-2402B7008773}"/>
          </ac:picMkLst>
        </pc:picChg>
        <pc:picChg chg="mod">
          <ac:chgData name="Roger Halbheer" userId="a256a7e3-d8e1-4cbe-a365-586ae11378d1" providerId="ADAL" clId="{FC5DC06E-B9A1-4220-93B5-A1BD01C4D7F0}" dt="2022-02-17T10:52:26.054" v="74"/>
          <ac:picMkLst>
            <pc:docMk/>
            <pc:sldMk cId="275043813" sldId="2076138264"/>
            <ac:picMk id="1026" creationId="{6C532022-E157-49F2-A0AF-45CEE8AB39B8}"/>
          </ac:picMkLst>
        </pc:picChg>
        <pc:picChg chg="mod">
          <ac:chgData name="Roger Halbheer" userId="a256a7e3-d8e1-4cbe-a365-586ae11378d1" providerId="ADAL" clId="{FC5DC06E-B9A1-4220-93B5-A1BD01C4D7F0}" dt="2022-02-17T10:52:26.054" v="74"/>
          <ac:picMkLst>
            <pc:docMk/>
            <pc:sldMk cId="275043813" sldId="2076138264"/>
            <ac:picMk id="1027" creationId="{B29414AF-1D02-428E-BB09-00E4299AD444}"/>
          </ac:picMkLst>
        </pc:picChg>
        <pc:picChg chg="mod">
          <ac:chgData name="Roger Halbheer" userId="a256a7e3-d8e1-4cbe-a365-586ae11378d1" providerId="ADAL" clId="{FC5DC06E-B9A1-4220-93B5-A1BD01C4D7F0}" dt="2022-02-17T10:52:26.054" v="74"/>
          <ac:picMkLst>
            <pc:docMk/>
            <pc:sldMk cId="275043813" sldId="2076138264"/>
            <ac:picMk id="1028" creationId="{6A2A26DE-8A9D-4C7A-9632-2CA16B6F938C}"/>
          </ac:picMkLst>
        </pc:picChg>
        <pc:picChg chg="mod">
          <ac:chgData name="Roger Halbheer" userId="a256a7e3-d8e1-4cbe-a365-586ae11378d1" providerId="ADAL" clId="{FC5DC06E-B9A1-4220-93B5-A1BD01C4D7F0}" dt="2022-02-17T10:52:26.054" v="74"/>
          <ac:picMkLst>
            <pc:docMk/>
            <pc:sldMk cId="275043813" sldId="2076138264"/>
            <ac:picMk id="1039" creationId="{1692880E-3A52-4458-9D3C-AA800B856A91}"/>
          </ac:picMkLst>
        </pc:picChg>
        <pc:picChg chg="mod">
          <ac:chgData name="Roger Halbheer" userId="a256a7e3-d8e1-4cbe-a365-586ae11378d1" providerId="ADAL" clId="{FC5DC06E-B9A1-4220-93B5-A1BD01C4D7F0}" dt="2022-02-17T10:52:26.054" v="74"/>
          <ac:picMkLst>
            <pc:docMk/>
            <pc:sldMk cId="275043813" sldId="2076138264"/>
            <ac:picMk id="1040" creationId="{0E12ACEC-C029-4839-97BE-3C905D5CBAF7}"/>
          </ac:picMkLst>
        </pc:picChg>
        <pc:picChg chg="mod">
          <ac:chgData name="Roger Halbheer" userId="a256a7e3-d8e1-4cbe-a365-586ae11378d1" providerId="ADAL" clId="{FC5DC06E-B9A1-4220-93B5-A1BD01C4D7F0}" dt="2022-02-17T10:52:26.054" v="74"/>
          <ac:picMkLst>
            <pc:docMk/>
            <pc:sldMk cId="275043813" sldId="2076138264"/>
            <ac:picMk id="1041" creationId="{47453AD9-19B8-4185-B246-DE395FFB004D}"/>
          </ac:picMkLst>
        </pc:picChg>
        <pc:picChg chg="mod">
          <ac:chgData name="Roger Halbheer" userId="a256a7e3-d8e1-4cbe-a365-586ae11378d1" providerId="ADAL" clId="{FC5DC06E-B9A1-4220-93B5-A1BD01C4D7F0}" dt="2022-02-17T10:52:26.054" v="74"/>
          <ac:picMkLst>
            <pc:docMk/>
            <pc:sldMk cId="275043813" sldId="2076138264"/>
            <ac:picMk id="1042" creationId="{D80DDA12-617D-4EDE-8BBF-42D15BF9CA31}"/>
          </ac:picMkLst>
        </pc:picChg>
        <pc:picChg chg="mod">
          <ac:chgData name="Roger Halbheer" userId="a256a7e3-d8e1-4cbe-a365-586ae11378d1" providerId="ADAL" clId="{FC5DC06E-B9A1-4220-93B5-A1BD01C4D7F0}" dt="2022-02-17T10:52:26.054" v="74"/>
          <ac:picMkLst>
            <pc:docMk/>
            <pc:sldMk cId="275043813" sldId="2076138264"/>
            <ac:picMk id="1044" creationId="{28592C35-3927-4ECD-B779-2E2BBC1E8FA9}"/>
          </ac:picMkLst>
        </pc:picChg>
        <pc:picChg chg="mod">
          <ac:chgData name="Roger Halbheer" userId="a256a7e3-d8e1-4cbe-a365-586ae11378d1" providerId="ADAL" clId="{FC5DC06E-B9A1-4220-93B5-A1BD01C4D7F0}" dt="2022-02-17T10:52:26.054" v="74"/>
          <ac:picMkLst>
            <pc:docMk/>
            <pc:sldMk cId="275043813" sldId="2076138264"/>
            <ac:picMk id="1045" creationId="{8D9EF366-F00B-484E-93D5-615068B066C8}"/>
          </ac:picMkLst>
        </pc:picChg>
        <pc:picChg chg="mod">
          <ac:chgData name="Roger Halbheer" userId="a256a7e3-d8e1-4cbe-a365-586ae11378d1" providerId="ADAL" clId="{FC5DC06E-B9A1-4220-93B5-A1BD01C4D7F0}" dt="2022-02-17T10:52:26.054" v="74"/>
          <ac:picMkLst>
            <pc:docMk/>
            <pc:sldMk cId="275043813" sldId="2076138264"/>
            <ac:picMk id="1054" creationId="{4A897A64-2ACA-4C14-82E0-CAE06801DE50}"/>
          </ac:picMkLst>
        </pc:picChg>
        <pc:picChg chg="mod">
          <ac:chgData name="Roger Halbheer" userId="a256a7e3-d8e1-4cbe-a365-586ae11378d1" providerId="ADAL" clId="{FC5DC06E-B9A1-4220-93B5-A1BD01C4D7F0}" dt="2022-02-17T10:52:26.054" v="74"/>
          <ac:picMkLst>
            <pc:docMk/>
            <pc:sldMk cId="275043813" sldId="2076138264"/>
            <ac:picMk id="1072" creationId="{66EE16D3-E3B3-40D7-B251-00A455DC5826}"/>
          </ac:picMkLst>
        </pc:picChg>
        <pc:picChg chg="mod">
          <ac:chgData name="Roger Halbheer" userId="a256a7e3-d8e1-4cbe-a365-586ae11378d1" providerId="ADAL" clId="{FC5DC06E-B9A1-4220-93B5-A1BD01C4D7F0}" dt="2022-02-17T10:52:26.054" v="74"/>
          <ac:picMkLst>
            <pc:docMk/>
            <pc:sldMk cId="275043813" sldId="2076138264"/>
            <ac:picMk id="1073" creationId="{D4EE78D6-C505-4D45-96FA-989CD749DA08}"/>
          </ac:picMkLst>
        </pc:picChg>
        <pc:picChg chg="mod">
          <ac:chgData name="Roger Halbheer" userId="a256a7e3-d8e1-4cbe-a365-586ae11378d1" providerId="ADAL" clId="{FC5DC06E-B9A1-4220-93B5-A1BD01C4D7F0}" dt="2022-02-17T10:52:26.054" v="74"/>
          <ac:picMkLst>
            <pc:docMk/>
            <pc:sldMk cId="275043813" sldId="2076138264"/>
            <ac:picMk id="1074" creationId="{48697A63-A482-4080-8867-F6B48AF30C67}"/>
          </ac:picMkLst>
        </pc:picChg>
        <pc:picChg chg="mod">
          <ac:chgData name="Roger Halbheer" userId="a256a7e3-d8e1-4cbe-a365-586ae11378d1" providerId="ADAL" clId="{FC5DC06E-B9A1-4220-93B5-A1BD01C4D7F0}" dt="2022-02-17T10:52:26.054" v="74"/>
          <ac:picMkLst>
            <pc:docMk/>
            <pc:sldMk cId="275043813" sldId="2076138264"/>
            <ac:picMk id="1075" creationId="{730C528F-FCF6-49F7-AF1F-8437DFCC0D3E}"/>
          </ac:picMkLst>
        </pc:picChg>
        <pc:picChg chg="mod">
          <ac:chgData name="Roger Halbheer" userId="a256a7e3-d8e1-4cbe-a365-586ae11378d1" providerId="ADAL" clId="{FC5DC06E-B9A1-4220-93B5-A1BD01C4D7F0}" dt="2022-02-17T10:52:26.054" v="74"/>
          <ac:picMkLst>
            <pc:docMk/>
            <pc:sldMk cId="275043813" sldId="2076138264"/>
            <ac:picMk id="1076" creationId="{2B3DFB66-3C6C-4108-8634-8EAC00F7373B}"/>
          </ac:picMkLst>
        </pc:picChg>
        <pc:picChg chg="mod">
          <ac:chgData name="Roger Halbheer" userId="a256a7e3-d8e1-4cbe-a365-586ae11378d1" providerId="ADAL" clId="{FC5DC06E-B9A1-4220-93B5-A1BD01C4D7F0}" dt="2022-02-17T10:52:26.054" v="74"/>
          <ac:picMkLst>
            <pc:docMk/>
            <pc:sldMk cId="275043813" sldId="2076138264"/>
            <ac:picMk id="1077" creationId="{6749AD1B-19A3-481D-86C0-57EC4A9D4C4B}"/>
          </ac:picMkLst>
        </pc:picChg>
        <pc:picChg chg="mod">
          <ac:chgData name="Roger Halbheer" userId="a256a7e3-d8e1-4cbe-a365-586ae11378d1" providerId="ADAL" clId="{FC5DC06E-B9A1-4220-93B5-A1BD01C4D7F0}" dt="2022-02-17T10:52:26.054" v="74"/>
          <ac:picMkLst>
            <pc:docMk/>
            <pc:sldMk cId="275043813" sldId="2076138264"/>
            <ac:picMk id="1078" creationId="{6F039449-1DDF-4C32-B5B3-CAEB4893148F}"/>
          </ac:picMkLst>
        </pc:picChg>
        <pc:picChg chg="mod">
          <ac:chgData name="Roger Halbheer" userId="a256a7e3-d8e1-4cbe-a365-586ae11378d1" providerId="ADAL" clId="{FC5DC06E-B9A1-4220-93B5-A1BD01C4D7F0}" dt="2022-02-17T10:52:26.054" v="74"/>
          <ac:picMkLst>
            <pc:docMk/>
            <pc:sldMk cId="275043813" sldId="2076138264"/>
            <ac:picMk id="1079" creationId="{A7E42472-F087-4577-83BE-C32ECEDDA35F}"/>
          </ac:picMkLst>
        </pc:picChg>
        <pc:picChg chg="mod">
          <ac:chgData name="Roger Halbheer" userId="a256a7e3-d8e1-4cbe-a365-586ae11378d1" providerId="ADAL" clId="{FC5DC06E-B9A1-4220-93B5-A1BD01C4D7F0}" dt="2022-02-17T10:52:26.054" v="74"/>
          <ac:picMkLst>
            <pc:docMk/>
            <pc:sldMk cId="275043813" sldId="2076138264"/>
            <ac:picMk id="1080" creationId="{89730204-A9A9-4015-9435-8A8ADC796EDB}"/>
          </ac:picMkLst>
        </pc:picChg>
        <pc:picChg chg="mod">
          <ac:chgData name="Roger Halbheer" userId="a256a7e3-d8e1-4cbe-a365-586ae11378d1" providerId="ADAL" clId="{FC5DC06E-B9A1-4220-93B5-A1BD01C4D7F0}" dt="2022-02-17T10:52:26.054" v="74"/>
          <ac:picMkLst>
            <pc:docMk/>
            <pc:sldMk cId="275043813" sldId="2076138264"/>
            <ac:picMk id="1082" creationId="{EE9AC99A-7379-4F5B-B0D0-317F85000BD9}"/>
          </ac:picMkLst>
        </pc:picChg>
        <pc:picChg chg="mod">
          <ac:chgData name="Roger Halbheer" userId="a256a7e3-d8e1-4cbe-a365-586ae11378d1" providerId="ADAL" clId="{FC5DC06E-B9A1-4220-93B5-A1BD01C4D7F0}" dt="2022-02-17T10:52:26.054" v="74"/>
          <ac:picMkLst>
            <pc:docMk/>
            <pc:sldMk cId="275043813" sldId="2076138264"/>
            <ac:picMk id="1087" creationId="{8D798DC7-B721-4DC8-A924-D5941199CF49}"/>
          </ac:picMkLst>
        </pc:picChg>
        <pc:picChg chg="mod">
          <ac:chgData name="Roger Halbheer" userId="a256a7e3-d8e1-4cbe-a365-586ae11378d1" providerId="ADAL" clId="{FC5DC06E-B9A1-4220-93B5-A1BD01C4D7F0}" dt="2022-02-17T10:52:26.054" v="74"/>
          <ac:picMkLst>
            <pc:docMk/>
            <pc:sldMk cId="275043813" sldId="2076138264"/>
            <ac:picMk id="1091" creationId="{E6850848-4AE5-4BBC-A0ED-88136F645A29}"/>
          </ac:picMkLst>
        </pc:picChg>
        <pc:picChg chg="mod">
          <ac:chgData name="Roger Halbheer" userId="a256a7e3-d8e1-4cbe-a365-586ae11378d1" providerId="ADAL" clId="{FC5DC06E-B9A1-4220-93B5-A1BD01C4D7F0}" dt="2022-02-17T10:52:26.054" v="74"/>
          <ac:picMkLst>
            <pc:docMk/>
            <pc:sldMk cId="275043813" sldId="2076138264"/>
            <ac:picMk id="1092" creationId="{0C913C49-2CDE-4C2B-AF8A-9276B3FB1BA7}"/>
          </ac:picMkLst>
        </pc:picChg>
        <pc:picChg chg="mod">
          <ac:chgData name="Roger Halbheer" userId="a256a7e3-d8e1-4cbe-a365-586ae11378d1" providerId="ADAL" clId="{FC5DC06E-B9A1-4220-93B5-A1BD01C4D7F0}" dt="2022-02-17T10:52:26.054" v="74"/>
          <ac:picMkLst>
            <pc:docMk/>
            <pc:sldMk cId="275043813" sldId="2076138264"/>
            <ac:picMk id="1093" creationId="{80EE1D5D-A720-4368-8440-E7F00AF34FA4}"/>
          </ac:picMkLst>
        </pc:picChg>
        <pc:picChg chg="mod">
          <ac:chgData name="Roger Halbheer" userId="a256a7e3-d8e1-4cbe-a365-586ae11378d1" providerId="ADAL" clId="{FC5DC06E-B9A1-4220-93B5-A1BD01C4D7F0}" dt="2022-02-17T10:52:26.054" v="74"/>
          <ac:picMkLst>
            <pc:docMk/>
            <pc:sldMk cId="275043813" sldId="2076138264"/>
            <ac:picMk id="1094" creationId="{1F12EC5B-5529-4805-A94D-948684E04E9C}"/>
          </ac:picMkLst>
        </pc:picChg>
        <pc:picChg chg="mod">
          <ac:chgData name="Roger Halbheer" userId="a256a7e3-d8e1-4cbe-a365-586ae11378d1" providerId="ADAL" clId="{FC5DC06E-B9A1-4220-93B5-A1BD01C4D7F0}" dt="2022-02-17T10:52:26.054" v="74"/>
          <ac:picMkLst>
            <pc:docMk/>
            <pc:sldMk cId="275043813" sldId="2076138264"/>
            <ac:picMk id="1095" creationId="{81AF88E9-99FA-43C4-986E-D5C592633F1D}"/>
          </ac:picMkLst>
        </pc:picChg>
        <pc:picChg chg="mod">
          <ac:chgData name="Roger Halbheer" userId="a256a7e3-d8e1-4cbe-a365-586ae11378d1" providerId="ADAL" clId="{FC5DC06E-B9A1-4220-93B5-A1BD01C4D7F0}" dt="2022-02-17T10:52:26.054" v="74"/>
          <ac:picMkLst>
            <pc:docMk/>
            <pc:sldMk cId="275043813" sldId="2076138264"/>
            <ac:picMk id="1097" creationId="{F063C1A4-A718-4DF4-B549-A186082B6150}"/>
          </ac:picMkLst>
        </pc:picChg>
        <pc:picChg chg="mod">
          <ac:chgData name="Roger Halbheer" userId="a256a7e3-d8e1-4cbe-a365-586ae11378d1" providerId="ADAL" clId="{FC5DC06E-B9A1-4220-93B5-A1BD01C4D7F0}" dt="2022-02-17T10:52:26.054" v="74"/>
          <ac:picMkLst>
            <pc:docMk/>
            <pc:sldMk cId="275043813" sldId="2076138264"/>
            <ac:picMk id="1099" creationId="{A4652DC3-662C-4392-A8BA-B400C3FBB4DF}"/>
          </ac:picMkLst>
        </pc:picChg>
        <pc:picChg chg="mod">
          <ac:chgData name="Roger Halbheer" userId="a256a7e3-d8e1-4cbe-a365-586ae11378d1" providerId="ADAL" clId="{FC5DC06E-B9A1-4220-93B5-A1BD01C4D7F0}" dt="2022-02-17T10:52:26.054" v="74"/>
          <ac:picMkLst>
            <pc:docMk/>
            <pc:sldMk cId="275043813" sldId="2076138264"/>
            <ac:picMk id="1100" creationId="{7BC53CAA-0221-4BBD-927E-BAA4F01B47BE}"/>
          </ac:picMkLst>
        </pc:picChg>
        <pc:picChg chg="mod">
          <ac:chgData name="Roger Halbheer" userId="a256a7e3-d8e1-4cbe-a365-586ae11378d1" providerId="ADAL" clId="{FC5DC06E-B9A1-4220-93B5-A1BD01C4D7F0}" dt="2022-02-17T10:52:26.054" v="74"/>
          <ac:picMkLst>
            <pc:docMk/>
            <pc:sldMk cId="275043813" sldId="2076138264"/>
            <ac:picMk id="1101" creationId="{25E4C89C-02B9-466C-8716-58363B55E16E}"/>
          </ac:picMkLst>
        </pc:picChg>
        <pc:picChg chg="mod">
          <ac:chgData name="Roger Halbheer" userId="a256a7e3-d8e1-4cbe-a365-586ae11378d1" providerId="ADAL" clId="{FC5DC06E-B9A1-4220-93B5-A1BD01C4D7F0}" dt="2022-02-17T10:52:26.054" v="74"/>
          <ac:picMkLst>
            <pc:docMk/>
            <pc:sldMk cId="275043813" sldId="2076138264"/>
            <ac:picMk id="1102" creationId="{69D5DE6B-D93A-4AC3-BB1E-B3C192C63938}"/>
          </ac:picMkLst>
        </pc:picChg>
        <pc:picChg chg="mod">
          <ac:chgData name="Roger Halbheer" userId="a256a7e3-d8e1-4cbe-a365-586ae11378d1" providerId="ADAL" clId="{FC5DC06E-B9A1-4220-93B5-A1BD01C4D7F0}" dt="2022-02-17T10:52:26.054" v="74"/>
          <ac:picMkLst>
            <pc:docMk/>
            <pc:sldMk cId="275043813" sldId="2076138264"/>
            <ac:picMk id="1103" creationId="{8D70DF63-5662-4DF3-8BE6-891EC0F21D63}"/>
          </ac:picMkLst>
        </pc:picChg>
        <pc:picChg chg="mod">
          <ac:chgData name="Roger Halbheer" userId="a256a7e3-d8e1-4cbe-a365-586ae11378d1" providerId="ADAL" clId="{FC5DC06E-B9A1-4220-93B5-A1BD01C4D7F0}" dt="2022-02-17T10:52:26.054" v="74"/>
          <ac:picMkLst>
            <pc:docMk/>
            <pc:sldMk cId="275043813" sldId="2076138264"/>
            <ac:picMk id="1104" creationId="{FBE08C90-2B54-41E3-A571-6AC3123AEB50}"/>
          </ac:picMkLst>
        </pc:picChg>
        <pc:picChg chg="mod">
          <ac:chgData name="Roger Halbheer" userId="a256a7e3-d8e1-4cbe-a365-586ae11378d1" providerId="ADAL" clId="{FC5DC06E-B9A1-4220-93B5-A1BD01C4D7F0}" dt="2022-02-17T10:52:26.054" v="74"/>
          <ac:picMkLst>
            <pc:docMk/>
            <pc:sldMk cId="275043813" sldId="2076138264"/>
            <ac:picMk id="1124" creationId="{C64B4FFD-2323-4DA8-B69B-8CF4F35273D1}"/>
          </ac:picMkLst>
        </pc:picChg>
        <pc:picChg chg="add mod">
          <ac:chgData name="Roger Halbheer" userId="a256a7e3-d8e1-4cbe-a365-586ae11378d1" providerId="ADAL" clId="{FC5DC06E-B9A1-4220-93B5-A1BD01C4D7F0}" dt="2022-02-17T10:52:26.054" v="74"/>
          <ac:picMkLst>
            <pc:docMk/>
            <pc:sldMk cId="275043813" sldId="2076138264"/>
            <ac:picMk id="1125" creationId="{10063C71-FB64-4774-A5F6-FF2672898712}"/>
          </ac:picMkLst>
        </pc:picChg>
        <pc:picChg chg="mod">
          <ac:chgData name="Roger Halbheer" userId="a256a7e3-d8e1-4cbe-a365-586ae11378d1" providerId="ADAL" clId="{FC5DC06E-B9A1-4220-93B5-A1BD01C4D7F0}" dt="2022-02-17T10:52:26.054" v="74"/>
          <ac:picMkLst>
            <pc:docMk/>
            <pc:sldMk cId="275043813" sldId="2076138264"/>
            <ac:picMk id="1128" creationId="{4A20AE00-EDEA-4309-B211-33B9A640C841}"/>
          </ac:picMkLst>
        </pc:picChg>
        <pc:picChg chg="mod">
          <ac:chgData name="Roger Halbheer" userId="a256a7e3-d8e1-4cbe-a365-586ae11378d1" providerId="ADAL" clId="{FC5DC06E-B9A1-4220-93B5-A1BD01C4D7F0}" dt="2022-02-17T10:52:26.054" v="74"/>
          <ac:picMkLst>
            <pc:docMk/>
            <pc:sldMk cId="275043813" sldId="2076138264"/>
            <ac:picMk id="1144" creationId="{BC81A331-6A9B-4CE0-BC1A-BE03C2C77C89}"/>
          </ac:picMkLst>
        </pc:picChg>
        <pc:picChg chg="mod">
          <ac:chgData name="Roger Halbheer" userId="a256a7e3-d8e1-4cbe-a365-586ae11378d1" providerId="ADAL" clId="{FC5DC06E-B9A1-4220-93B5-A1BD01C4D7F0}" dt="2022-02-17T10:52:26.054" v="74"/>
          <ac:picMkLst>
            <pc:docMk/>
            <pc:sldMk cId="275043813" sldId="2076138264"/>
            <ac:picMk id="1146" creationId="{411A5EE4-378D-4285-B256-3536E897AB6C}"/>
          </ac:picMkLst>
        </pc:picChg>
        <pc:picChg chg="mod">
          <ac:chgData name="Roger Halbheer" userId="a256a7e3-d8e1-4cbe-a365-586ae11378d1" providerId="ADAL" clId="{FC5DC06E-B9A1-4220-93B5-A1BD01C4D7F0}" dt="2022-02-17T10:52:26.054" v="74"/>
          <ac:picMkLst>
            <pc:docMk/>
            <pc:sldMk cId="275043813" sldId="2076138264"/>
            <ac:picMk id="1148" creationId="{070DD2EF-E1A1-41AB-88F5-90A87EF5AA6C}"/>
          </ac:picMkLst>
        </pc:picChg>
        <pc:picChg chg="mod">
          <ac:chgData name="Roger Halbheer" userId="a256a7e3-d8e1-4cbe-a365-586ae11378d1" providerId="ADAL" clId="{FC5DC06E-B9A1-4220-93B5-A1BD01C4D7F0}" dt="2022-02-17T10:52:26.054" v="74"/>
          <ac:picMkLst>
            <pc:docMk/>
            <pc:sldMk cId="275043813" sldId="2076138264"/>
            <ac:picMk id="1150" creationId="{397C1CD3-FFF2-456D-AF1D-F1433258DD62}"/>
          </ac:picMkLst>
        </pc:picChg>
        <pc:picChg chg="mod">
          <ac:chgData name="Roger Halbheer" userId="a256a7e3-d8e1-4cbe-a365-586ae11378d1" providerId="ADAL" clId="{FC5DC06E-B9A1-4220-93B5-A1BD01C4D7F0}" dt="2022-02-17T10:52:26.054" v="74"/>
          <ac:picMkLst>
            <pc:docMk/>
            <pc:sldMk cId="275043813" sldId="2076138264"/>
            <ac:picMk id="1167" creationId="{F6F22EEC-47D9-4A88-802D-680E5F55A115}"/>
          </ac:picMkLst>
        </pc:picChg>
        <pc:picChg chg="mod">
          <ac:chgData name="Roger Halbheer" userId="a256a7e3-d8e1-4cbe-a365-586ae11378d1" providerId="ADAL" clId="{FC5DC06E-B9A1-4220-93B5-A1BD01C4D7F0}" dt="2022-02-17T10:52:26.054" v="74"/>
          <ac:picMkLst>
            <pc:docMk/>
            <pc:sldMk cId="275043813" sldId="2076138264"/>
            <ac:picMk id="1169" creationId="{FAB3C727-4AAD-4407-951C-3E963AFC2FC0}"/>
          </ac:picMkLst>
        </pc:picChg>
        <pc:picChg chg="mod">
          <ac:chgData name="Roger Halbheer" userId="a256a7e3-d8e1-4cbe-a365-586ae11378d1" providerId="ADAL" clId="{FC5DC06E-B9A1-4220-93B5-A1BD01C4D7F0}" dt="2022-02-17T10:52:26.054" v="74"/>
          <ac:picMkLst>
            <pc:docMk/>
            <pc:sldMk cId="275043813" sldId="2076138264"/>
            <ac:picMk id="1170" creationId="{7B1649F7-9D96-4F45-9755-D50493ACBA42}"/>
          </ac:picMkLst>
        </pc:picChg>
        <pc:picChg chg="mod">
          <ac:chgData name="Roger Halbheer" userId="a256a7e3-d8e1-4cbe-a365-586ae11378d1" providerId="ADAL" clId="{FC5DC06E-B9A1-4220-93B5-A1BD01C4D7F0}" dt="2022-02-17T10:52:26.054" v="74"/>
          <ac:picMkLst>
            <pc:docMk/>
            <pc:sldMk cId="275043813" sldId="2076138264"/>
            <ac:picMk id="1171" creationId="{0ACB5BB9-72BC-4761-AC53-AFA65FBCB54D}"/>
          </ac:picMkLst>
        </pc:picChg>
        <pc:picChg chg="mod">
          <ac:chgData name="Roger Halbheer" userId="a256a7e3-d8e1-4cbe-a365-586ae11378d1" providerId="ADAL" clId="{FC5DC06E-B9A1-4220-93B5-A1BD01C4D7F0}" dt="2022-02-17T10:52:26.054" v="74"/>
          <ac:picMkLst>
            <pc:docMk/>
            <pc:sldMk cId="275043813" sldId="2076138264"/>
            <ac:picMk id="1172" creationId="{EB78D3A5-AD70-47BD-98EB-C3ABCB0979EC}"/>
          </ac:picMkLst>
        </pc:picChg>
        <pc:picChg chg="mod">
          <ac:chgData name="Roger Halbheer" userId="a256a7e3-d8e1-4cbe-a365-586ae11378d1" providerId="ADAL" clId="{FC5DC06E-B9A1-4220-93B5-A1BD01C4D7F0}" dt="2022-02-17T10:52:26.054" v="74"/>
          <ac:picMkLst>
            <pc:docMk/>
            <pc:sldMk cId="275043813" sldId="2076138264"/>
            <ac:picMk id="1173" creationId="{C052B96D-A527-44C5-87BC-3A5848B96C83}"/>
          </ac:picMkLst>
        </pc:picChg>
        <pc:picChg chg="mod">
          <ac:chgData name="Roger Halbheer" userId="a256a7e3-d8e1-4cbe-a365-586ae11378d1" providerId="ADAL" clId="{FC5DC06E-B9A1-4220-93B5-A1BD01C4D7F0}" dt="2022-02-17T10:52:26.054" v="74"/>
          <ac:picMkLst>
            <pc:docMk/>
            <pc:sldMk cId="275043813" sldId="2076138264"/>
            <ac:picMk id="1174" creationId="{10C8FCF2-9F3B-4830-A079-AC0F6310C1BC}"/>
          </ac:picMkLst>
        </pc:picChg>
        <pc:picChg chg="mod">
          <ac:chgData name="Roger Halbheer" userId="a256a7e3-d8e1-4cbe-a365-586ae11378d1" providerId="ADAL" clId="{FC5DC06E-B9A1-4220-93B5-A1BD01C4D7F0}" dt="2022-02-17T10:52:26.054" v="74"/>
          <ac:picMkLst>
            <pc:docMk/>
            <pc:sldMk cId="275043813" sldId="2076138264"/>
            <ac:picMk id="1175" creationId="{761DD31C-9790-4236-8DA1-78CB606CDB8D}"/>
          </ac:picMkLst>
        </pc:picChg>
        <pc:picChg chg="mod">
          <ac:chgData name="Roger Halbheer" userId="a256a7e3-d8e1-4cbe-a365-586ae11378d1" providerId="ADAL" clId="{FC5DC06E-B9A1-4220-93B5-A1BD01C4D7F0}" dt="2022-02-17T10:52:26.054" v="74"/>
          <ac:picMkLst>
            <pc:docMk/>
            <pc:sldMk cId="275043813" sldId="2076138264"/>
            <ac:picMk id="1176" creationId="{34F4FF52-E401-4274-ADBE-50C694FF6EDF}"/>
          </ac:picMkLst>
        </pc:picChg>
        <pc:picChg chg="mod">
          <ac:chgData name="Roger Halbheer" userId="a256a7e3-d8e1-4cbe-a365-586ae11378d1" providerId="ADAL" clId="{FC5DC06E-B9A1-4220-93B5-A1BD01C4D7F0}" dt="2022-02-17T10:52:26.054" v="74"/>
          <ac:picMkLst>
            <pc:docMk/>
            <pc:sldMk cId="275043813" sldId="2076138264"/>
            <ac:picMk id="1177" creationId="{9D747AB3-0FC9-4DB7-B1C2-02F137645E9B}"/>
          </ac:picMkLst>
        </pc:picChg>
        <pc:picChg chg="mod">
          <ac:chgData name="Roger Halbheer" userId="a256a7e3-d8e1-4cbe-a365-586ae11378d1" providerId="ADAL" clId="{FC5DC06E-B9A1-4220-93B5-A1BD01C4D7F0}" dt="2022-02-17T10:52:26.054" v="74"/>
          <ac:picMkLst>
            <pc:docMk/>
            <pc:sldMk cId="275043813" sldId="2076138264"/>
            <ac:picMk id="1178" creationId="{FF1105CB-3404-45BA-9C7C-0C35BC15DA79}"/>
          </ac:picMkLst>
        </pc:picChg>
        <pc:picChg chg="mod">
          <ac:chgData name="Roger Halbheer" userId="a256a7e3-d8e1-4cbe-a365-586ae11378d1" providerId="ADAL" clId="{FC5DC06E-B9A1-4220-93B5-A1BD01C4D7F0}" dt="2022-02-17T10:52:26.054" v="74"/>
          <ac:picMkLst>
            <pc:docMk/>
            <pc:sldMk cId="275043813" sldId="2076138264"/>
            <ac:picMk id="1179" creationId="{98E2C805-10C0-4C68-8EC9-20528FD94AAF}"/>
          </ac:picMkLst>
        </pc:picChg>
        <pc:picChg chg="mod">
          <ac:chgData name="Roger Halbheer" userId="a256a7e3-d8e1-4cbe-a365-586ae11378d1" providerId="ADAL" clId="{FC5DC06E-B9A1-4220-93B5-A1BD01C4D7F0}" dt="2022-02-17T10:52:26.054" v="74"/>
          <ac:picMkLst>
            <pc:docMk/>
            <pc:sldMk cId="275043813" sldId="2076138264"/>
            <ac:picMk id="1180" creationId="{A1850B29-6A6B-48F7-93A1-E61394256DDC}"/>
          </ac:picMkLst>
        </pc:picChg>
        <pc:picChg chg="mod">
          <ac:chgData name="Roger Halbheer" userId="a256a7e3-d8e1-4cbe-a365-586ae11378d1" providerId="ADAL" clId="{FC5DC06E-B9A1-4220-93B5-A1BD01C4D7F0}" dt="2022-02-17T10:52:26.054" v="74"/>
          <ac:picMkLst>
            <pc:docMk/>
            <pc:sldMk cId="275043813" sldId="2076138264"/>
            <ac:picMk id="1181" creationId="{7251A1EA-1ECE-4571-AB89-854CBAAE630B}"/>
          </ac:picMkLst>
        </pc:picChg>
        <pc:picChg chg="mod">
          <ac:chgData name="Roger Halbheer" userId="a256a7e3-d8e1-4cbe-a365-586ae11378d1" providerId="ADAL" clId="{FC5DC06E-B9A1-4220-93B5-A1BD01C4D7F0}" dt="2022-02-17T10:52:26.054" v="74"/>
          <ac:picMkLst>
            <pc:docMk/>
            <pc:sldMk cId="275043813" sldId="2076138264"/>
            <ac:picMk id="1182" creationId="{1BF7FCE2-AC00-4FE6-9A78-3B8968D7F8E2}"/>
          </ac:picMkLst>
        </pc:picChg>
        <pc:picChg chg="mod">
          <ac:chgData name="Roger Halbheer" userId="a256a7e3-d8e1-4cbe-a365-586ae11378d1" providerId="ADAL" clId="{FC5DC06E-B9A1-4220-93B5-A1BD01C4D7F0}" dt="2022-02-17T10:52:26.054" v="74"/>
          <ac:picMkLst>
            <pc:docMk/>
            <pc:sldMk cId="275043813" sldId="2076138264"/>
            <ac:picMk id="1183" creationId="{44C9043E-B84E-42A6-9D14-5810756A01BB}"/>
          </ac:picMkLst>
        </pc:picChg>
        <pc:picChg chg="mod">
          <ac:chgData name="Roger Halbheer" userId="a256a7e3-d8e1-4cbe-a365-586ae11378d1" providerId="ADAL" clId="{FC5DC06E-B9A1-4220-93B5-A1BD01C4D7F0}" dt="2022-02-17T10:52:26.054" v="74"/>
          <ac:picMkLst>
            <pc:docMk/>
            <pc:sldMk cId="275043813" sldId="2076138264"/>
            <ac:picMk id="1184" creationId="{9CF20B8D-D5C1-4F33-8DA2-1BAA1D56F9D9}"/>
          </ac:picMkLst>
        </pc:picChg>
        <pc:picChg chg="mod">
          <ac:chgData name="Roger Halbheer" userId="a256a7e3-d8e1-4cbe-a365-586ae11378d1" providerId="ADAL" clId="{FC5DC06E-B9A1-4220-93B5-A1BD01C4D7F0}" dt="2022-02-17T10:52:26.054" v="74"/>
          <ac:picMkLst>
            <pc:docMk/>
            <pc:sldMk cId="275043813" sldId="2076138264"/>
            <ac:picMk id="1185" creationId="{1B24A822-32FC-446F-AF40-AA72253E0FCD}"/>
          </ac:picMkLst>
        </pc:picChg>
        <pc:picChg chg="mod">
          <ac:chgData name="Roger Halbheer" userId="a256a7e3-d8e1-4cbe-a365-586ae11378d1" providerId="ADAL" clId="{FC5DC06E-B9A1-4220-93B5-A1BD01C4D7F0}" dt="2022-02-17T10:52:26.054" v="74"/>
          <ac:picMkLst>
            <pc:docMk/>
            <pc:sldMk cId="275043813" sldId="2076138264"/>
            <ac:picMk id="1186" creationId="{9EE2D1DF-629C-4133-9ADB-47E6A00F1188}"/>
          </ac:picMkLst>
        </pc:picChg>
        <pc:picChg chg="mod">
          <ac:chgData name="Roger Halbheer" userId="a256a7e3-d8e1-4cbe-a365-586ae11378d1" providerId="ADAL" clId="{FC5DC06E-B9A1-4220-93B5-A1BD01C4D7F0}" dt="2022-02-17T10:52:26.054" v="74"/>
          <ac:picMkLst>
            <pc:docMk/>
            <pc:sldMk cId="275043813" sldId="2076138264"/>
            <ac:picMk id="1187" creationId="{B7F16D8E-AC64-44A5-B914-087777BC6F7E}"/>
          </ac:picMkLst>
        </pc:picChg>
        <pc:picChg chg="mod">
          <ac:chgData name="Roger Halbheer" userId="a256a7e3-d8e1-4cbe-a365-586ae11378d1" providerId="ADAL" clId="{FC5DC06E-B9A1-4220-93B5-A1BD01C4D7F0}" dt="2022-02-17T10:52:26.054" v="74"/>
          <ac:picMkLst>
            <pc:docMk/>
            <pc:sldMk cId="275043813" sldId="2076138264"/>
            <ac:picMk id="1188" creationId="{5EA39146-E5A9-4CC4-A654-0A4130BDEEB3}"/>
          </ac:picMkLst>
        </pc:picChg>
        <pc:picChg chg="mod">
          <ac:chgData name="Roger Halbheer" userId="a256a7e3-d8e1-4cbe-a365-586ae11378d1" providerId="ADAL" clId="{FC5DC06E-B9A1-4220-93B5-A1BD01C4D7F0}" dt="2022-02-17T10:52:26.054" v="74"/>
          <ac:picMkLst>
            <pc:docMk/>
            <pc:sldMk cId="275043813" sldId="2076138264"/>
            <ac:picMk id="1189" creationId="{19785387-D0F4-488C-A34A-6CEC916A9C27}"/>
          </ac:picMkLst>
        </pc:picChg>
        <pc:picChg chg="add mod">
          <ac:chgData name="Roger Halbheer" userId="a256a7e3-d8e1-4cbe-a365-586ae11378d1" providerId="ADAL" clId="{FC5DC06E-B9A1-4220-93B5-A1BD01C4D7F0}" dt="2022-02-17T10:52:26.054" v="74"/>
          <ac:picMkLst>
            <pc:docMk/>
            <pc:sldMk cId="275043813" sldId="2076138264"/>
            <ac:picMk id="1196" creationId="{292347EB-270C-4173-8CE6-F59F1CF66F8B}"/>
          </ac:picMkLst>
        </pc:picChg>
        <pc:cxnChg chg="del">
          <ac:chgData name="Roger Halbheer" userId="a256a7e3-d8e1-4cbe-a365-586ae11378d1" providerId="ADAL" clId="{FC5DC06E-B9A1-4220-93B5-A1BD01C4D7F0}" dt="2022-02-17T10:52:04.370" v="71" actId="478"/>
          <ac:cxnSpMkLst>
            <pc:docMk/>
            <pc:sldMk cId="275043813" sldId="2076138264"/>
            <ac:cxnSpMk id="5" creationId="{05866585-8EC1-4BEF-9E88-86423D653CCC}"/>
          </ac:cxnSpMkLst>
        </pc:cxnChg>
        <pc:cxnChg chg="del">
          <ac:chgData name="Roger Halbheer" userId="a256a7e3-d8e1-4cbe-a365-586ae11378d1" providerId="ADAL" clId="{FC5DC06E-B9A1-4220-93B5-A1BD01C4D7F0}" dt="2022-02-17T10:52:04.370" v="71" actId="478"/>
          <ac:cxnSpMkLst>
            <pc:docMk/>
            <pc:sldMk cId="275043813" sldId="2076138264"/>
            <ac:cxnSpMk id="6" creationId="{4502C59C-4877-496B-A492-BC866F5E597D}"/>
          </ac:cxnSpMkLst>
        </pc:cxnChg>
        <pc:cxnChg chg="del">
          <ac:chgData name="Roger Halbheer" userId="a256a7e3-d8e1-4cbe-a365-586ae11378d1" providerId="ADAL" clId="{FC5DC06E-B9A1-4220-93B5-A1BD01C4D7F0}" dt="2022-02-17T10:52:04.370" v="71" actId="478"/>
          <ac:cxnSpMkLst>
            <pc:docMk/>
            <pc:sldMk cId="275043813" sldId="2076138264"/>
            <ac:cxnSpMk id="51" creationId="{B1AAF82F-3773-4A04-8804-E5C896718F68}"/>
          </ac:cxnSpMkLst>
        </pc:cxnChg>
        <pc:cxnChg chg="del">
          <ac:chgData name="Roger Halbheer" userId="a256a7e3-d8e1-4cbe-a365-586ae11378d1" providerId="ADAL" clId="{FC5DC06E-B9A1-4220-93B5-A1BD01C4D7F0}" dt="2022-02-17T10:52:04.370" v="71" actId="478"/>
          <ac:cxnSpMkLst>
            <pc:docMk/>
            <pc:sldMk cId="275043813" sldId="2076138264"/>
            <ac:cxnSpMk id="76" creationId="{F8825CED-48A8-4D8B-A898-48E6CCDC8FFC}"/>
          </ac:cxnSpMkLst>
        </pc:cxnChg>
        <pc:cxnChg chg="del">
          <ac:chgData name="Roger Halbheer" userId="a256a7e3-d8e1-4cbe-a365-586ae11378d1" providerId="ADAL" clId="{FC5DC06E-B9A1-4220-93B5-A1BD01C4D7F0}" dt="2022-02-17T10:52:04.370" v="71" actId="478"/>
          <ac:cxnSpMkLst>
            <pc:docMk/>
            <pc:sldMk cId="275043813" sldId="2076138264"/>
            <ac:cxnSpMk id="92" creationId="{89D6676B-AEE4-4D0F-8BAE-16A34443AD60}"/>
          </ac:cxnSpMkLst>
        </pc:cxnChg>
        <pc:cxnChg chg="del">
          <ac:chgData name="Roger Halbheer" userId="a256a7e3-d8e1-4cbe-a365-586ae11378d1" providerId="ADAL" clId="{FC5DC06E-B9A1-4220-93B5-A1BD01C4D7F0}" dt="2022-02-17T10:52:04.370" v="71" actId="478"/>
          <ac:cxnSpMkLst>
            <pc:docMk/>
            <pc:sldMk cId="275043813" sldId="2076138264"/>
            <ac:cxnSpMk id="93" creationId="{542981DB-BA74-4A38-9116-C2B1E9A071B5}"/>
          </ac:cxnSpMkLst>
        </pc:cxnChg>
        <pc:cxnChg chg="del">
          <ac:chgData name="Roger Halbheer" userId="a256a7e3-d8e1-4cbe-a365-586ae11378d1" providerId="ADAL" clId="{FC5DC06E-B9A1-4220-93B5-A1BD01C4D7F0}" dt="2022-02-17T10:52:04.370" v="71" actId="478"/>
          <ac:cxnSpMkLst>
            <pc:docMk/>
            <pc:sldMk cId="275043813" sldId="2076138264"/>
            <ac:cxnSpMk id="207" creationId="{83BC59F7-8323-4A08-8014-EAAA81BE942D}"/>
          </ac:cxnSpMkLst>
        </pc:cxnChg>
        <pc:cxnChg chg="del">
          <ac:chgData name="Roger Halbheer" userId="a256a7e3-d8e1-4cbe-a365-586ae11378d1" providerId="ADAL" clId="{FC5DC06E-B9A1-4220-93B5-A1BD01C4D7F0}" dt="2022-02-17T10:52:04.370" v="71" actId="478"/>
          <ac:cxnSpMkLst>
            <pc:docMk/>
            <pc:sldMk cId="275043813" sldId="2076138264"/>
            <ac:cxnSpMk id="353" creationId="{710AAD60-2174-42A9-AFCC-003E70990E59}"/>
          </ac:cxnSpMkLst>
        </pc:cxnChg>
        <pc:cxnChg chg="add del mod">
          <ac:chgData name="Roger Halbheer" userId="a256a7e3-d8e1-4cbe-a365-586ae11378d1" providerId="ADAL" clId="{FC5DC06E-B9A1-4220-93B5-A1BD01C4D7F0}" dt="2022-02-17T10:52:25.927" v="73"/>
          <ac:cxnSpMkLst>
            <pc:docMk/>
            <pc:sldMk cId="275043813" sldId="2076138264"/>
            <ac:cxnSpMk id="402" creationId="{B46D68F3-E6B9-431B-BB3F-FCCDFFD1D7B4}"/>
          </ac:cxnSpMkLst>
        </pc:cxnChg>
        <pc:cxnChg chg="add del mod">
          <ac:chgData name="Roger Halbheer" userId="a256a7e3-d8e1-4cbe-a365-586ae11378d1" providerId="ADAL" clId="{FC5DC06E-B9A1-4220-93B5-A1BD01C4D7F0}" dt="2022-02-17T10:52:25.927" v="73"/>
          <ac:cxnSpMkLst>
            <pc:docMk/>
            <pc:sldMk cId="275043813" sldId="2076138264"/>
            <ac:cxnSpMk id="403" creationId="{A962283B-D1E3-4110-9756-1B4BB7A0E4EF}"/>
          </ac:cxnSpMkLst>
        </pc:cxnChg>
        <pc:cxnChg chg="add del mod">
          <ac:chgData name="Roger Halbheer" userId="a256a7e3-d8e1-4cbe-a365-586ae11378d1" providerId="ADAL" clId="{FC5DC06E-B9A1-4220-93B5-A1BD01C4D7F0}" dt="2022-02-17T10:52:25.927" v="73"/>
          <ac:cxnSpMkLst>
            <pc:docMk/>
            <pc:sldMk cId="275043813" sldId="2076138264"/>
            <ac:cxnSpMk id="448" creationId="{A67BAED2-22DD-4785-9582-34CEED6DDDF9}"/>
          </ac:cxnSpMkLst>
        </pc:cxnChg>
        <pc:cxnChg chg="mod">
          <ac:chgData name="Roger Halbheer" userId="a256a7e3-d8e1-4cbe-a365-586ae11378d1" providerId="ADAL" clId="{FC5DC06E-B9A1-4220-93B5-A1BD01C4D7F0}" dt="2022-02-17T10:52:20.423" v="72"/>
          <ac:cxnSpMkLst>
            <pc:docMk/>
            <pc:sldMk cId="275043813" sldId="2076138264"/>
            <ac:cxnSpMk id="461" creationId="{FD2296EA-733C-4BA2-B611-9C00E4F951A7}"/>
          </ac:cxnSpMkLst>
        </pc:cxnChg>
        <pc:cxnChg chg="mod">
          <ac:chgData name="Roger Halbheer" userId="a256a7e3-d8e1-4cbe-a365-586ae11378d1" providerId="ADAL" clId="{FC5DC06E-B9A1-4220-93B5-A1BD01C4D7F0}" dt="2022-02-17T10:52:20.423" v="72"/>
          <ac:cxnSpMkLst>
            <pc:docMk/>
            <pc:sldMk cId="275043813" sldId="2076138264"/>
            <ac:cxnSpMk id="463" creationId="{CC6A692D-FD52-4AC6-A9BB-F0C4F2864B7B}"/>
          </ac:cxnSpMkLst>
        </pc:cxnChg>
        <pc:cxnChg chg="mod">
          <ac:chgData name="Roger Halbheer" userId="a256a7e3-d8e1-4cbe-a365-586ae11378d1" providerId="ADAL" clId="{FC5DC06E-B9A1-4220-93B5-A1BD01C4D7F0}" dt="2022-02-17T10:52:20.423" v="72"/>
          <ac:cxnSpMkLst>
            <pc:docMk/>
            <pc:sldMk cId="275043813" sldId="2076138264"/>
            <ac:cxnSpMk id="465" creationId="{45BF1832-4361-4A24-AB6F-E41067938D2C}"/>
          </ac:cxnSpMkLst>
        </pc:cxnChg>
        <pc:cxnChg chg="add del mod">
          <ac:chgData name="Roger Halbheer" userId="a256a7e3-d8e1-4cbe-a365-586ae11378d1" providerId="ADAL" clId="{FC5DC06E-B9A1-4220-93B5-A1BD01C4D7F0}" dt="2022-02-17T10:52:25.927" v="73"/>
          <ac:cxnSpMkLst>
            <pc:docMk/>
            <pc:sldMk cId="275043813" sldId="2076138264"/>
            <ac:cxnSpMk id="473" creationId="{9EBC98B3-B49C-4DA1-8430-C1B702E4E93F}"/>
          </ac:cxnSpMkLst>
        </pc:cxnChg>
        <pc:cxnChg chg="add del mod">
          <ac:chgData name="Roger Halbheer" userId="a256a7e3-d8e1-4cbe-a365-586ae11378d1" providerId="ADAL" clId="{FC5DC06E-B9A1-4220-93B5-A1BD01C4D7F0}" dt="2022-02-17T10:52:25.927" v="73"/>
          <ac:cxnSpMkLst>
            <pc:docMk/>
            <pc:sldMk cId="275043813" sldId="2076138264"/>
            <ac:cxnSpMk id="489" creationId="{82079AC0-E87E-49CE-BC39-413E13DB8812}"/>
          </ac:cxnSpMkLst>
        </pc:cxnChg>
        <pc:cxnChg chg="add del mod">
          <ac:chgData name="Roger Halbheer" userId="a256a7e3-d8e1-4cbe-a365-586ae11378d1" providerId="ADAL" clId="{FC5DC06E-B9A1-4220-93B5-A1BD01C4D7F0}" dt="2022-02-17T10:52:25.927" v="73"/>
          <ac:cxnSpMkLst>
            <pc:docMk/>
            <pc:sldMk cId="275043813" sldId="2076138264"/>
            <ac:cxnSpMk id="490" creationId="{641D047D-B7CE-42EC-8E4E-72540C505724}"/>
          </ac:cxnSpMkLst>
        </pc:cxnChg>
        <pc:cxnChg chg="add del mod">
          <ac:chgData name="Roger Halbheer" userId="a256a7e3-d8e1-4cbe-a365-586ae11378d1" providerId="ADAL" clId="{FC5DC06E-B9A1-4220-93B5-A1BD01C4D7F0}" dt="2022-02-17T10:52:25.927" v="73"/>
          <ac:cxnSpMkLst>
            <pc:docMk/>
            <pc:sldMk cId="275043813" sldId="2076138264"/>
            <ac:cxnSpMk id="600" creationId="{381C3A2B-360A-494B-A978-DEBAA389A822}"/>
          </ac:cxnSpMkLst>
        </pc:cxnChg>
        <pc:cxnChg chg="mod">
          <ac:chgData name="Roger Halbheer" userId="a256a7e3-d8e1-4cbe-a365-586ae11378d1" providerId="ADAL" clId="{FC5DC06E-B9A1-4220-93B5-A1BD01C4D7F0}" dt="2022-02-17T10:52:20.423" v="72"/>
          <ac:cxnSpMkLst>
            <pc:docMk/>
            <pc:sldMk cId="275043813" sldId="2076138264"/>
            <ac:cxnSpMk id="602" creationId="{2FD7E9DA-EA4E-4D9C-9191-AA9FAB02CFE9}"/>
          </ac:cxnSpMkLst>
        </pc:cxnChg>
        <pc:cxnChg chg="mod">
          <ac:chgData name="Roger Halbheer" userId="a256a7e3-d8e1-4cbe-a365-586ae11378d1" providerId="ADAL" clId="{FC5DC06E-B9A1-4220-93B5-A1BD01C4D7F0}" dt="2022-02-17T10:52:20.423" v="72"/>
          <ac:cxnSpMkLst>
            <pc:docMk/>
            <pc:sldMk cId="275043813" sldId="2076138264"/>
            <ac:cxnSpMk id="603" creationId="{270E6A1B-7201-45A6-835C-6C9900A87423}"/>
          </ac:cxnSpMkLst>
        </pc:cxnChg>
        <pc:cxnChg chg="mod">
          <ac:chgData name="Roger Halbheer" userId="a256a7e3-d8e1-4cbe-a365-586ae11378d1" providerId="ADAL" clId="{FC5DC06E-B9A1-4220-93B5-A1BD01C4D7F0}" dt="2022-02-17T10:52:20.423" v="72"/>
          <ac:cxnSpMkLst>
            <pc:docMk/>
            <pc:sldMk cId="275043813" sldId="2076138264"/>
            <ac:cxnSpMk id="605" creationId="{FF109008-2FE7-4998-8813-39FA6FECFA65}"/>
          </ac:cxnSpMkLst>
        </pc:cxnChg>
        <pc:cxnChg chg="mod">
          <ac:chgData name="Roger Halbheer" userId="a256a7e3-d8e1-4cbe-a365-586ae11378d1" providerId="ADAL" clId="{FC5DC06E-B9A1-4220-93B5-A1BD01C4D7F0}" dt="2022-02-17T10:52:20.423" v="72"/>
          <ac:cxnSpMkLst>
            <pc:docMk/>
            <pc:sldMk cId="275043813" sldId="2076138264"/>
            <ac:cxnSpMk id="606" creationId="{007A1A8B-BCF9-43D8-A3C6-F6AF72026992}"/>
          </ac:cxnSpMkLst>
        </pc:cxnChg>
        <pc:cxnChg chg="mod">
          <ac:chgData name="Roger Halbheer" userId="a256a7e3-d8e1-4cbe-a365-586ae11378d1" providerId="ADAL" clId="{FC5DC06E-B9A1-4220-93B5-A1BD01C4D7F0}" dt="2022-02-17T10:52:20.423" v="72"/>
          <ac:cxnSpMkLst>
            <pc:docMk/>
            <pc:sldMk cId="275043813" sldId="2076138264"/>
            <ac:cxnSpMk id="607" creationId="{8B6077C7-18CE-4A59-9E75-F87FFFEAB471}"/>
          </ac:cxnSpMkLst>
        </pc:cxnChg>
        <pc:cxnChg chg="mod">
          <ac:chgData name="Roger Halbheer" userId="a256a7e3-d8e1-4cbe-a365-586ae11378d1" providerId="ADAL" clId="{FC5DC06E-B9A1-4220-93B5-A1BD01C4D7F0}" dt="2022-02-17T10:52:20.423" v="72"/>
          <ac:cxnSpMkLst>
            <pc:docMk/>
            <pc:sldMk cId="275043813" sldId="2076138264"/>
            <ac:cxnSpMk id="609" creationId="{B8E25733-F4C5-4917-A665-D83375C178DE}"/>
          </ac:cxnSpMkLst>
        </pc:cxnChg>
        <pc:cxnChg chg="mod">
          <ac:chgData name="Roger Halbheer" userId="a256a7e3-d8e1-4cbe-a365-586ae11378d1" providerId="ADAL" clId="{FC5DC06E-B9A1-4220-93B5-A1BD01C4D7F0}" dt="2022-02-17T10:52:20.423" v="72"/>
          <ac:cxnSpMkLst>
            <pc:docMk/>
            <pc:sldMk cId="275043813" sldId="2076138264"/>
            <ac:cxnSpMk id="610" creationId="{5133D0F2-1F9A-4C89-A50A-8F1E0CF09E37}"/>
          </ac:cxnSpMkLst>
        </pc:cxnChg>
        <pc:cxnChg chg="mod">
          <ac:chgData name="Roger Halbheer" userId="a256a7e3-d8e1-4cbe-a365-586ae11378d1" providerId="ADAL" clId="{FC5DC06E-B9A1-4220-93B5-A1BD01C4D7F0}" dt="2022-02-17T10:52:20.423" v="72"/>
          <ac:cxnSpMkLst>
            <pc:docMk/>
            <pc:sldMk cId="275043813" sldId="2076138264"/>
            <ac:cxnSpMk id="611" creationId="{117CC696-22F1-4A73-94D0-812C741744AA}"/>
          </ac:cxnSpMkLst>
        </pc:cxnChg>
        <pc:cxnChg chg="mod">
          <ac:chgData name="Roger Halbheer" userId="a256a7e3-d8e1-4cbe-a365-586ae11378d1" providerId="ADAL" clId="{FC5DC06E-B9A1-4220-93B5-A1BD01C4D7F0}" dt="2022-02-17T10:52:20.423" v="72"/>
          <ac:cxnSpMkLst>
            <pc:docMk/>
            <pc:sldMk cId="275043813" sldId="2076138264"/>
            <ac:cxnSpMk id="612" creationId="{E9B4B9A2-4DAC-4BF6-936E-9A6978EAC4D6}"/>
          </ac:cxnSpMkLst>
        </pc:cxnChg>
        <pc:cxnChg chg="mod">
          <ac:chgData name="Roger Halbheer" userId="a256a7e3-d8e1-4cbe-a365-586ae11378d1" providerId="ADAL" clId="{FC5DC06E-B9A1-4220-93B5-A1BD01C4D7F0}" dt="2022-02-17T10:52:20.423" v="72"/>
          <ac:cxnSpMkLst>
            <pc:docMk/>
            <pc:sldMk cId="275043813" sldId="2076138264"/>
            <ac:cxnSpMk id="613" creationId="{45441D11-A7D6-4C60-B5CC-C93CD7517229}"/>
          </ac:cxnSpMkLst>
        </pc:cxnChg>
        <pc:cxnChg chg="mod">
          <ac:chgData name="Roger Halbheer" userId="a256a7e3-d8e1-4cbe-a365-586ae11378d1" providerId="ADAL" clId="{FC5DC06E-B9A1-4220-93B5-A1BD01C4D7F0}" dt="2022-02-17T10:52:20.423" v="72"/>
          <ac:cxnSpMkLst>
            <pc:docMk/>
            <pc:sldMk cId="275043813" sldId="2076138264"/>
            <ac:cxnSpMk id="614" creationId="{9D5789EE-336D-415F-948D-B23E0224B052}"/>
          </ac:cxnSpMkLst>
        </pc:cxnChg>
        <pc:cxnChg chg="mod">
          <ac:chgData name="Roger Halbheer" userId="a256a7e3-d8e1-4cbe-a365-586ae11378d1" providerId="ADAL" clId="{FC5DC06E-B9A1-4220-93B5-A1BD01C4D7F0}" dt="2022-02-17T10:52:20.423" v="72"/>
          <ac:cxnSpMkLst>
            <pc:docMk/>
            <pc:sldMk cId="275043813" sldId="2076138264"/>
            <ac:cxnSpMk id="615" creationId="{156D2B86-E7C4-4834-91C2-BC0A784EF632}"/>
          </ac:cxnSpMkLst>
        </pc:cxnChg>
        <pc:cxnChg chg="mod">
          <ac:chgData name="Roger Halbheer" userId="a256a7e3-d8e1-4cbe-a365-586ae11378d1" providerId="ADAL" clId="{FC5DC06E-B9A1-4220-93B5-A1BD01C4D7F0}" dt="2022-02-17T10:52:20.423" v="72"/>
          <ac:cxnSpMkLst>
            <pc:docMk/>
            <pc:sldMk cId="275043813" sldId="2076138264"/>
            <ac:cxnSpMk id="616" creationId="{27521C8A-28FF-40ED-9398-AFB8E6F83792}"/>
          </ac:cxnSpMkLst>
        </pc:cxnChg>
        <pc:cxnChg chg="mod">
          <ac:chgData name="Roger Halbheer" userId="a256a7e3-d8e1-4cbe-a365-586ae11378d1" providerId="ADAL" clId="{FC5DC06E-B9A1-4220-93B5-A1BD01C4D7F0}" dt="2022-02-17T10:52:20.423" v="72"/>
          <ac:cxnSpMkLst>
            <pc:docMk/>
            <pc:sldMk cId="275043813" sldId="2076138264"/>
            <ac:cxnSpMk id="617" creationId="{63AA4349-2258-4DE3-B12A-2330BB41818F}"/>
          </ac:cxnSpMkLst>
        </pc:cxnChg>
        <pc:cxnChg chg="mod">
          <ac:chgData name="Roger Halbheer" userId="a256a7e3-d8e1-4cbe-a365-586ae11378d1" providerId="ADAL" clId="{FC5DC06E-B9A1-4220-93B5-A1BD01C4D7F0}" dt="2022-02-17T10:52:20.423" v="72"/>
          <ac:cxnSpMkLst>
            <pc:docMk/>
            <pc:sldMk cId="275043813" sldId="2076138264"/>
            <ac:cxnSpMk id="619" creationId="{C0153E04-5BC8-4F63-9BEB-0438F2FCC54C}"/>
          </ac:cxnSpMkLst>
        </pc:cxnChg>
        <pc:cxnChg chg="mod">
          <ac:chgData name="Roger Halbheer" userId="a256a7e3-d8e1-4cbe-a365-586ae11378d1" providerId="ADAL" clId="{FC5DC06E-B9A1-4220-93B5-A1BD01C4D7F0}" dt="2022-02-17T10:52:20.423" v="72"/>
          <ac:cxnSpMkLst>
            <pc:docMk/>
            <pc:sldMk cId="275043813" sldId="2076138264"/>
            <ac:cxnSpMk id="620" creationId="{04B5012B-4729-4282-8F3A-B0D8AD1064F9}"/>
          </ac:cxnSpMkLst>
        </pc:cxnChg>
        <pc:cxnChg chg="mod">
          <ac:chgData name="Roger Halbheer" userId="a256a7e3-d8e1-4cbe-a365-586ae11378d1" providerId="ADAL" clId="{FC5DC06E-B9A1-4220-93B5-A1BD01C4D7F0}" dt="2022-02-17T10:52:20.423" v="72"/>
          <ac:cxnSpMkLst>
            <pc:docMk/>
            <pc:sldMk cId="275043813" sldId="2076138264"/>
            <ac:cxnSpMk id="715" creationId="{B363B61B-99C6-42A8-94C4-26D40F65575C}"/>
          </ac:cxnSpMkLst>
        </pc:cxnChg>
        <pc:cxnChg chg="mod">
          <ac:chgData name="Roger Halbheer" userId="a256a7e3-d8e1-4cbe-a365-586ae11378d1" providerId="ADAL" clId="{FC5DC06E-B9A1-4220-93B5-A1BD01C4D7F0}" dt="2022-02-17T10:52:20.423" v="72"/>
          <ac:cxnSpMkLst>
            <pc:docMk/>
            <pc:sldMk cId="275043813" sldId="2076138264"/>
            <ac:cxnSpMk id="716" creationId="{4BC3CE3D-A8C7-4783-BA36-F845E8E55BA1}"/>
          </ac:cxnSpMkLst>
        </pc:cxnChg>
        <pc:cxnChg chg="add del mod">
          <ac:chgData name="Roger Halbheer" userId="a256a7e3-d8e1-4cbe-a365-586ae11378d1" providerId="ADAL" clId="{FC5DC06E-B9A1-4220-93B5-A1BD01C4D7F0}" dt="2022-02-17T10:52:25.927" v="73"/>
          <ac:cxnSpMkLst>
            <pc:docMk/>
            <pc:sldMk cId="275043813" sldId="2076138264"/>
            <ac:cxnSpMk id="717" creationId="{755DE97D-0E29-4CD3-A6CE-D9C3FAEDE7F8}"/>
          </ac:cxnSpMkLst>
        </pc:cxnChg>
        <pc:cxnChg chg="add mod">
          <ac:chgData name="Roger Halbheer" userId="a256a7e3-d8e1-4cbe-a365-586ae11378d1" providerId="ADAL" clId="{FC5DC06E-B9A1-4220-93B5-A1BD01C4D7F0}" dt="2022-02-17T10:52:26.054" v="74"/>
          <ac:cxnSpMkLst>
            <pc:docMk/>
            <pc:sldMk cId="275043813" sldId="2076138264"/>
            <ac:cxnSpMk id="801" creationId="{34DED6D3-A777-400F-9C43-27FCA110EFE0}"/>
          </ac:cxnSpMkLst>
        </pc:cxnChg>
        <pc:cxnChg chg="add mod">
          <ac:chgData name="Roger Halbheer" userId="a256a7e3-d8e1-4cbe-a365-586ae11378d1" providerId="ADAL" clId="{FC5DC06E-B9A1-4220-93B5-A1BD01C4D7F0}" dt="2022-02-17T10:52:26.054" v="74"/>
          <ac:cxnSpMkLst>
            <pc:docMk/>
            <pc:sldMk cId="275043813" sldId="2076138264"/>
            <ac:cxnSpMk id="802" creationId="{6DC1E6D8-A376-4D71-8FCB-7BB4CE9310A6}"/>
          </ac:cxnSpMkLst>
        </pc:cxnChg>
        <pc:cxnChg chg="add mod">
          <ac:chgData name="Roger Halbheer" userId="a256a7e3-d8e1-4cbe-a365-586ae11378d1" providerId="ADAL" clId="{FC5DC06E-B9A1-4220-93B5-A1BD01C4D7F0}" dt="2022-02-17T10:52:26.054" v="74"/>
          <ac:cxnSpMkLst>
            <pc:docMk/>
            <pc:sldMk cId="275043813" sldId="2076138264"/>
            <ac:cxnSpMk id="847" creationId="{60E90041-BDE0-4080-9508-30B7B766C195}"/>
          </ac:cxnSpMkLst>
        </pc:cxnChg>
        <pc:cxnChg chg="mod">
          <ac:chgData name="Roger Halbheer" userId="a256a7e3-d8e1-4cbe-a365-586ae11378d1" providerId="ADAL" clId="{FC5DC06E-B9A1-4220-93B5-A1BD01C4D7F0}" dt="2022-02-17T10:52:26.054" v="74"/>
          <ac:cxnSpMkLst>
            <pc:docMk/>
            <pc:sldMk cId="275043813" sldId="2076138264"/>
            <ac:cxnSpMk id="860" creationId="{818B94E2-6E80-4CE4-8A9F-51A86B12B070}"/>
          </ac:cxnSpMkLst>
        </pc:cxnChg>
        <pc:cxnChg chg="mod">
          <ac:chgData name="Roger Halbheer" userId="a256a7e3-d8e1-4cbe-a365-586ae11378d1" providerId="ADAL" clId="{FC5DC06E-B9A1-4220-93B5-A1BD01C4D7F0}" dt="2022-02-17T10:52:26.054" v="74"/>
          <ac:cxnSpMkLst>
            <pc:docMk/>
            <pc:sldMk cId="275043813" sldId="2076138264"/>
            <ac:cxnSpMk id="862" creationId="{A836232A-A78F-487E-91A8-1EF8613068ED}"/>
          </ac:cxnSpMkLst>
        </pc:cxnChg>
        <pc:cxnChg chg="mod">
          <ac:chgData name="Roger Halbheer" userId="a256a7e3-d8e1-4cbe-a365-586ae11378d1" providerId="ADAL" clId="{FC5DC06E-B9A1-4220-93B5-A1BD01C4D7F0}" dt="2022-02-17T10:52:26.054" v="74"/>
          <ac:cxnSpMkLst>
            <pc:docMk/>
            <pc:sldMk cId="275043813" sldId="2076138264"/>
            <ac:cxnSpMk id="864" creationId="{BAFFF62B-D602-4B60-A43C-FB85D45AE51F}"/>
          </ac:cxnSpMkLst>
        </pc:cxnChg>
        <pc:cxnChg chg="add mod">
          <ac:chgData name="Roger Halbheer" userId="a256a7e3-d8e1-4cbe-a365-586ae11378d1" providerId="ADAL" clId="{FC5DC06E-B9A1-4220-93B5-A1BD01C4D7F0}" dt="2022-02-17T10:52:26.054" v="74"/>
          <ac:cxnSpMkLst>
            <pc:docMk/>
            <pc:sldMk cId="275043813" sldId="2076138264"/>
            <ac:cxnSpMk id="872" creationId="{6911C227-BF51-4134-85F8-504963DBCD80}"/>
          </ac:cxnSpMkLst>
        </pc:cxnChg>
        <pc:cxnChg chg="add mod">
          <ac:chgData name="Roger Halbheer" userId="a256a7e3-d8e1-4cbe-a365-586ae11378d1" providerId="ADAL" clId="{FC5DC06E-B9A1-4220-93B5-A1BD01C4D7F0}" dt="2022-02-17T10:52:26.054" v="74"/>
          <ac:cxnSpMkLst>
            <pc:docMk/>
            <pc:sldMk cId="275043813" sldId="2076138264"/>
            <ac:cxnSpMk id="888" creationId="{8B8BACAA-47E1-44AB-8238-63186BAB3EB2}"/>
          </ac:cxnSpMkLst>
        </pc:cxnChg>
        <pc:cxnChg chg="add mod">
          <ac:chgData name="Roger Halbheer" userId="a256a7e3-d8e1-4cbe-a365-586ae11378d1" providerId="ADAL" clId="{FC5DC06E-B9A1-4220-93B5-A1BD01C4D7F0}" dt="2022-02-17T10:52:26.054" v="74"/>
          <ac:cxnSpMkLst>
            <pc:docMk/>
            <pc:sldMk cId="275043813" sldId="2076138264"/>
            <ac:cxnSpMk id="889" creationId="{1CC65CB9-CFF8-4274-8F02-3719C9E143C3}"/>
          </ac:cxnSpMkLst>
        </pc:cxnChg>
        <pc:cxnChg chg="add mod">
          <ac:chgData name="Roger Halbheer" userId="a256a7e3-d8e1-4cbe-a365-586ae11378d1" providerId="ADAL" clId="{FC5DC06E-B9A1-4220-93B5-A1BD01C4D7F0}" dt="2022-02-17T10:52:26.054" v="74"/>
          <ac:cxnSpMkLst>
            <pc:docMk/>
            <pc:sldMk cId="275043813" sldId="2076138264"/>
            <ac:cxnSpMk id="999" creationId="{A5026195-6367-41F2-89C1-692AB02F05B9}"/>
          </ac:cxnSpMkLst>
        </pc:cxnChg>
        <pc:cxnChg chg="mod">
          <ac:chgData name="Roger Halbheer" userId="a256a7e3-d8e1-4cbe-a365-586ae11378d1" providerId="ADAL" clId="{FC5DC06E-B9A1-4220-93B5-A1BD01C4D7F0}" dt="2022-02-17T10:52:26.054" v="74"/>
          <ac:cxnSpMkLst>
            <pc:docMk/>
            <pc:sldMk cId="275043813" sldId="2076138264"/>
            <ac:cxnSpMk id="1001" creationId="{4C87EC45-6985-47A7-B587-CA9E6032973C}"/>
          </ac:cxnSpMkLst>
        </pc:cxnChg>
        <pc:cxnChg chg="mod">
          <ac:chgData name="Roger Halbheer" userId="a256a7e3-d8e1-4cbe-a365-586ae11378d1" providerId="ADAL" clId="{FC5DC06E-B9A1-4220-93B5-A1BD01C4D7F0}" dt="2022-02-17T10:52:26.054" v="74"/>
          <ac:cxnSpMkLst>
            <pc:docMk/>
            <pc:sldMk cId="275043813" sldId="2076138264"/>
            <ac:cxnSpMk id="1002" creationId="{E444DC66-17C9-46B0-8254-77BE67CE889B}"/>
          </ac:cxnSpMkLst>
        </pc:cxnChg>
        <pc:cxnChg chg="mod">
          <ac:chgData name="Roger Halbheer" userId="a256a7e3-d8e1-4cbe-a365-586ae11378d1" providerId="ADAL" clId="{FC5DC06E-B9A1-4220-93B5-A1BD01C4D7F0}" dt="2022-02-17T10:52:26.054" v="74"/>
          <ac:cxnSpMkLst>
            <pc:docMk/>
            <pc:sldMk cId="275043813" sldId="2076138264"/>
            <ac:cxnSpMk id="1004" creationId="{38632C8D-58E3-4C51-9796-A1F0A062C1D1}"/>
          </ac:cxnSpMkLst>
        </pc:cxnChg>
        <pc:cxnChg chg="mod">
          <ac:chgData name="Roger Halbheer" userId="a256a7e3-d8e1-4cbe-a365-586ae11378d1" providerId="ADAL" clId="{FC5DC06E-B9A1-4220-93B5-A1BD01C4D7F0}" dt="2022-02-17T10:52:26.054" v="74"/>
          <ac:cxnSpMkLst>
            <pc:docMk/>
            <pc:sldMk cId="275043813" sldId="2076138264"/>
            <ac:cxnSpMk id="1005" creationId="{F9A450A1-68F9-4148-A64D-89518A3DD383}"/>
          </ac:cxnSpMkLst>
        </pc:cxnChg>
        <pc:cxnChg chg="mod">
          <ac:chgData name="Roger Halbheer" userId="a256a7e3-d8e1-4cbe-a365-586ae11378d1" providerId="ADAL" clId="{FC5DC06E-B9A1-4220-93B5-A1BD01C4D7F0}" dt="2022-02-17T10:52:26.054" v="74"/>
          <ac:cxnSpMkLst>
            <pc:docMk/>
            <pc:sldMk cId="275043813" sldId="2076138264"/>
            <ac:cxnSpMk id="1006" creationId="{22D41DFF-BE08-4AF2-B57F-94C97CF382C9}"/>
          </ac:cxnSpMkLst>
        </pc:cxnChg>
        <pc:cxnChg chg="mod">
          <ac:chgData name="Roger Halbheer" userId="a256a7e3-d8e1-4cbe-a365-586ae11378d1" providerId="ADAL" clId="{FC5DC06E-B9A1-4220-93B5-A1BD01C4D7F0}" dt="2022-02-17T10:52:26.054" v="74"/>
          <ac:cxnSpMkLst>
            <pc:docMk/>
            <pc:sldMk cId="275043813" sldId="2076138264"/>
            <ac:cxnSpMk id="1008" creationId="{B07F1DA4-CCC6-4B0D-AFAB-B4D094F82B7E}"/>
          </ac:cxnSpMkLst>
        </pc:cxnChg>
        <pc:cxnChg chg="mod">
          <ac:chgData name="Roger Halbheer" userId="a256a7e3-d8e1-4cbe-a365-586ae11378d1" providerId="ADAL" clId="{FC5DC06E-B9A1-4220-93B5-A1BD01C4D7F0}" dt="2022-02-17T10:52:26.054" v="74"/>
          <ac:cxnSpMkLst>
            <pc:docMk/>
            <pc:sldMk cId="275043813" sldId="2076138264"/>
            <ac:cxnSpMk id="1009" creationId="{42C759F8-D78D-483F-899A-E2B0E7D3C61A}"/>
          </ac:cxnSpMkLst>
        </pc:cxnChg>
        <pc:cxnChg chg="mod">
          <ac:chgData name="Roger Halbheer" userId="a256a7e3-d8e1-4cbe-a365-586ae11378d1" providerId="ADAL" clId="{FC5DC06E-B9A1-4220-93B5-A1BD01C4D7F0}" dt="2022-02-17T10:52:26.054" v="74"/>
          <ac:cxnSpMkLst>
            <pc:docMk/>
            <pc:sldMk cId="275043813" sldId="2076138264"/>
            <ac:cxnSpMk id="1010" creationId="{0E65AB45-5CFE-45F7-916A-A3A347676FC5}"/>
          </ac:cxnSpMkLst>
        </pc:cxnChg>
        <pc:cxnChg chg="mod">
          <ac:chgData name="Roger Halbheer" userId="a256a7e3-d8e1-4cbe-a365-586ae11378d1" providerId="ADAL" clId="{FC5DC06E-B9A1-4220-93B5-A1BD01C4D7F0}" dt="2022-02-17T10:52:26.054" v="74"/>
          <ac:cxnSpMkLst>
            <pc:docMk/>
            <pc:sldMk cId="275043813" sldId="2076138264"/>
            <ac:cxnSpMk id="1011" creationId="{7C05D067-68D2-452F-A9AF-155AD35992DC}"/>
          </ac:cxnSpMkLst>
        </pc:cxnChg>
        <pc:cxnChg chg="mod">
          <ac:chgData name="Roger Halbheer" userId="a256a7e3-d8e1-4cbe-a365-586ae11378d1" providerId="ADAL" clId="{FC5DC06E-B9A1-4220-93B5-A1BD01C4D7F0}" dt="2022-02-17T10:52:26.054" v="74"/>
          <ac:cxnSpMkLst>
            <pc:docMk/>
            <pc:sldMk cId="275043813" sldId="2076138264"/>
            <ac:cxnSpMk id="1012" creationId="{4E75BC63-BB54-4AD1-AD47-46E89689403C}"/>
          </ac:cxnSpMkLst>
        </pc:cxnChg>
        <pc:cxnChg chg="mod">
          <ac:chgData name="Roger Halbheer" userId="a256a7e3-d8e1-4cbe-a365-586ae11378d1" providerId="ADAL" clId="{FC5DC06E-B9A1-4220-93B5-A1BD01C4D7F0}" dt="2022-02-17T10:52:26.054" v="74"/>
          <ac:cxnSpMkLst>
            <pc:docMk/>
            <pc:sldMk cId="275043813" sldId="2076138264"/>
            <ac:cxnSpMk id="1013" creationId="{67050251-FDA5-4475-A961-1FF445CC2FEB}"/>
          </ac:cxnSpMkLst>
        </pc:cxnChg>
        <pc:cxnChg chg="mod">
          <ac:chgData name="Roger Halbheer" userId="a256a7e3-d8e1-4cbe-a365-586ae11378d1" providerId="ADAL" clId="{FC5DC06E-B9A1-4220-93B5-A1BD01C4D7F0}" dt="2022-02-17T10:52:26.054" v="74"/>
          <ac:cxnSpMkLst>
            <pc:docMk/>
            <pc:sldMk cId="275043813" sldId="2076138264"/>
            <ac:cxnSpMk id="1014" creationId="{2774E3D4-7BAC-46D0-838E-FE3E0E812B8C}"/>
          </ac:cxnSpMkLst>
        </pc:cxnChg>
        <pc:cxnChg chg="mod">
          <ac:chgData name="Roger Halbheer" userId="a256a7e3-d8e1-4cbe-a365-586ae11378d1" providerId="ADAL" clId="{FC5DC06E-B9A1-4220-93B5-A1BD01C4D7F0}" dt="2022-02-17T10:52:26.054" v="74"/>
          <ac:cxnSpMkLst>
            <pc:docMk/>
            <pc:sldMk cId="275043813" sldId="2076138264"/>
            <ac:cxnSpMk id="1015" creationId="{FFC18018-9A60-4B55-A130-149D2147A1D2}"/>
          </ac:cxnSpMkLst>
        </pc:cxnChg>
        <pc:cxnChg chg="mod">
          <ac:chgData name="Roger Halbheer" userId="a256a7e3-d8e1-4cbe-a365-586ae11378d1" providerId="ADAL" clId="{FC5DC06E-B9A1-4220-93B5-A1BD01C4D7F0}" dt="2022-02-17T10:52:26.054" v="74"/>
          <ac:cxnSpMkLst>
            <pc:docMk/>
            <pc:sldMk cId="275043813" sldId="2076138264"/>
            <ac:cxnSpMk id="1016" creationId="{14E4D9C0-9E0B-43F1-B014-9EECDA2F4593}"/>
          </ac:cxnSpMkLst>
        </pc:cxnChg>
        <pc:cxnChg chg="mod">
          <ac:chgData name="Roger Halbheer" userId="a256a7e3-d8e1-4cbe-a365-586ae11378d1" providerId="ADAL" clId="{FC5DC06E-B9A1-4220-93B5-A1BD01C4D7F0}" dt="2022-02-17T10:52:26.054" v="74"/>
          <ac:cxnSpMkLst>
            <pc:docMk/>
            <pc:sldMk cId="275043813" sldId="2076138264"/>
            <ac:cxnSpMk id="1018" creationId="{E9E23DFA-BF99-48A9-BEB2-03C43600F099}"/>
          </ac:cxnSpMkLst>
        </pc:cxnChg>
        <pc:cxnChg chg="mod">
          <ac:chgData name="Roger Halbheer" userId="a256a7e3-d8e1-4cbe-a365-586ae11378d1" providerId="ADAL" clId="{FC5DC06E-B9A1-4220-93B5-A1BD01C4D7F0}" dt="2022-02-17T10:52:26.054" v="74"/>
          <ac:cxnSpMkLst>
            <pc:docMk/>
            <pc:sldMk cId="275043813" sldId="2076138264"/>
            <ac:cxnSpMk id="1019" creationId="{2BE015AD-1A8C-42AD-A045-F9F3B8C1B53E}"/>
          </ac:cxnSpMkLst>
        </pc:cxnChg>
        <pc:cxnChg chg="mod">
          <ac:chgData name="Roger Halbheer" userId="a256a7e3-d8e1-4cbe-a365-586ae11378d1" providerId="ADAL" clId="{FC5DC06E-B9A1-4220-93B5-A1BD01C4D7F0}" dt="2022-02-17T10:52:26.054" v="74"/>
          <ac:cxnSpMkLst>
            <pc:docMk/>
            <pc:sldMk cId="275043813" sldId="2076138264"/>
            <ac:cxnSpMk id="1114" creationId="{DB39A47F-D446-495B-B585-A23BC25A8742}"/>
          </ac:cxnSpMkLst>
        </pc:cxnChg>
        <pc:cxnChg chg="mod">
          <ac:chgData name="Roger Halbheer" userId="a256a7e3-d8e1-4cbe-a365-586ae11378d1" providerId="ADAL" clId="{FC5DC06E-B9A1-4220-93B5-A1BD01C4D7F0}" dt="2022-02-17T10:52:26.054" v="74"/>
          <ac:cxnSpMkLst>
            <pc:docMk/>
            <pc:sldMk cId="275043813" sldId="2076138264"/>
            <ac:cxnSpMk id="1115" creationId="{B1250070-97F7-4AAE-B809-8187B5F07265}"/>
          </ac:cxnSpMkLst>
        </pc:cxnChg>
        <pc:cxnChg chg="add mod">
          <ac:chgData name="Roger Halbheer" userId="a256a7e3-d8e1-4cbe-a365-586ae11378d1" providerId="ADAL" clId="{FC5DC06E-B9A1-4220-93B5-A1BD01C4D7F0}" dt="2022-02-17T10:52:26.054" v="74"/>
          <ac:cxnSpMkLst>
            <pc:docMk/>
            <pc:sldMk cId="275043813" sldId="2076138264"/>
            <ac:cxnSpMk id="1116" creationId="{3F400637-8629-4BAC-AF51-08DE6D542CFB}"/>
          </ac:cxnSpMkLst>
        </pc:cxnChg>
      </pc:sldChg>
      <pc:sldChg chg="addSp delSp modSp modAnim">
        <pc:chgData name="Roger Halbheer" userId="a256a7e3-d8e1-4cbe-a365-586ae11378d1" providerId="ADAL" clId="{FC5DC06E-B9A1-4220-93B5-A1BD01C4D7F0}" dt="2022-02-17T10:53:25.533" v="78"/>
        <pc:sldMkLst>
          <pc:docMk/>
          <pc:sldMk cId="3103437387" sldId="2076138265"/>
        </pc:sldMkLst>
        <pc:spChg chg="del">
          <ac:chgData name="Roger Halbheer" userId="a256a7e3-d8e1-4cbe-a365-586ae11378d1" providerId="ADAL" clId="{FC5DC06E-B9A1-4220-93B5-A1BD01C4D7F0}" dt="2022-02-17T10:53:10.885" v="75" actId="478"/>
          <ac:spMkLst>
            <pc:docMk/>
            <pc:sldMk cId="3103437387" sldId="2076138265"/>
            <ac:spMk id="264" creationId="{F77CDC61-90E4-4915-B36C-7FEDA78D9BC5}"/>
          </ac:spMkLst>
        </pc:spChg>
        <pc:spChg chg="del">
          <ac:chgData name="Roger Halbheer" userId="a256a7e3-d8e1-4cbe-a365-586ae11378d1" providerId="ADAL" clId="{FC5DC06E-B9A1-4220-93B5-A1BD01C4D7F0}" dt="2022-02-17T10:53:10.885" v="75" actId="478"/>
          <ac:spMkLst>
            <pc:docMk/>
            <pc:sldMk cId="3103437387" sldId="2076138265"/>
            <ac:spMk id="270" creationId="{BFDEE5DC-FD81-48A2-87DC-498051515BAD}"/>
          </ac:spMkLst>
        </pc:spChg>
        <pc:spChg chg="del">
          <ac:chgData name="Roger Halbheer" userId="a256a7e3-d8e1-4cbe-a365-586ae11378d1" providerId="ADAL" clId="{FC5DC06E-B9A1-4220-93B5-A1BD01C4D7F0}" dt="2022-02-17T10:53:10.885" v="75" actId="478"/>
          <ac:spMkLst>
            <pc:docMk/>
            <pc:sldMk cId="3103437387" sldId="2076138265"/>
            <ac:spMk id="271" creationId="{E8537131-9D86-492D-9481-207185FA81A1}"/>
          </ac:spMkLst>
        </pc:spChg>
        <pc:spChg chg="del">
          <ac:chgData name="Roger Halbheer" userId="a256a7e3-d8e1-4cbe-a365-586ae11378d1" providerId="ADAL" clId="{FC5DC06E-B9A1-4220-93B5-A1BD01C4D7F0}" dt="2022-02-17T10:53:10.885" v="75" actId="478"/>
          <ac:spMkLst>
            <pc:docMk/>
            <pc:sldMk cId="3103437387" sldId="2076138265"/>
            <ac:spMk id="272" creationId="{849E16AF-9CEF-45E4-A9D0-1EED4AB76358}"/>
          </ac:spMkLst>
        </pc:spChg>
        <pc:spChg chg="del">
          <ac:chgData name="Roger Halbheer" userId="a256a7e3-d8e1-4cbe-a365-586ae11378d1" providerId="ADAL" clId="{FC5DC06E-B9A1-4220-93B5-A1BD01C4D7F0}" dt="2022-02-17T10:53:10.885" v="75" actId="478"/>
          <ac:spMkLst>
            <pc:docMk/>
            <pc:sldMk cId="3103437387" sldId="2076138265"/>
            <ac:spMk id="273" creationId="{12EF6A39-7760-4823-9BC5-0B30A0155DBD}"/>
          </ac:spMkLst>
        </pc:spChg>
        <pc:spChg chg="del">
          <ac:chgData name="Roger Halbheer" userId="a256a7e3-d8e1-4cbe-a365-586ae11378d1" providerId="ADAL" clId="{FC5DC06E-B9A1-4220-93B5-A1BD01C4D7F0}" dt="2022-02-17T10:53:10.885" v="75" actId="478"/>
          <ac:spMkLst>
            <pc:docMk/>
            <pc:sldMk cId="3103437387" sldId="2076138265"/>
            <ac:spMk id="274" creationId="{E249A316-DDDF-4BF6-A916-5264DD83261D}"/>
          </ac:spMkLst>
        </pc:spChg>
        <pc:spChg chg="del">
          <ac:chgData name="Roger Halbheer" userId="a256a7e3-d8e1-4cbe-a365-586ae11378d1" providerId="ADAL" clId="{FC5DC06E-B9A1-4220-93B5-A1BD01C4D7F0}" dt="2022-02-17T10:53:10.885" v="75" actId="478"/>
          <ac:spMkLst>
            <pc:docMk/>
            <pc:sldMk cId="3103437387" sldId="2076138265"/>
            <ac:spMk id="275" creationId="{7214E665-42AF-4BAF-9DBC-4DAA038ABE13}"/>
          </ac:spMkLst>
        </pc:spChg>
        <pc:spChg chg="del">
          <ac:chgData name="Roger Halbheer" userId="a256a7e3-d8e1-4cbe-a365-586ae11378d1" providerId="ADAL" clId="{FC5DC06E-B9A1-4220-93B5-A1BD01C4D7F0}" dt="2022-02-17T10:53:10.885" v="75" actId="478"/>
          <ac:spMkLst>
            <pc:docMk/>
            <pc:sldMk cId="3103437387" sldId="2076138265"/>
            <ac:spMk id="284" creationId="{252A3BFE-1969-4392-8F26-EB86B036A231}"/>
          </ac:spMkLst>
        </pc:spChg>
        <pc:spChg chg="del">
          <ac:chgData name="Roger Halbheer" userId="a256a7e3-d8e1-4cbe-a365-586ae11378d1" providerId="ADAL" clId="{FC5DC06E-B9A1-4220-93B5-A1BD01C4D7F0}" dt="2022-02-17T10:53:10.885" v="75" actId="478"/>
          <ac:spMkLst>
            <pc:docMk/>
            <pc:sldMk cId="3103437387" sldId="2076138265"/>
            <ac:spMk id="285" creationId="{C2829ACD-FEF0-44DB-9597-B91B7832D989}"/>
          </ac:spMkLst>
        </pc:spChg>
        <pc:spChg chg="del">
          <ac:chgData name="Roger Halbheer" userId="a256a7e3-d8e1-4cbe-a365-586ae11378d1" providerId="ADAL" clId="{FC5DC06E-B9A1-4220-93B5-A1BD01C4D7F0}" dt="2022-02-17T10:53:10.885" v="75" actId="478"/>
          <ac:spMkLst>
            <pc:docMk/>
            <pc:sldMk cId="3103437387" sldId="2076138265"/>
            <ac:spMk id="288" creationId="{D0E6D350-FC6B-43A7-857D-FA37385DBFD3}"/>
          </ac:spMkLst>
        </pc:spChg>
        <pc:spChg chg="del">
          <ac:chgData name="Roger Halbheer" userId="a256a7e3-d8e1-4cbe-a365-586ae11378d1" providerId="ADAL" clId="{FC5DC06E-B9A1-4220-93B5-A1BD01C4D7F0}" dt="2022-02-17T10:53:10.885" v="75" actId="478"/>
          <ac:spMkLst>
            <pc:docMk/>
            <pc:sldMk cId="3103437387" sldId="2076138265"/>
            <ac:spMk id="293" creationId="{6637581F-7878-42DA-8512-DB7813A41FB5}"/>
          </ac:spMkLst>
        </pc:spChg>
        <pc:spChg chg="del">
          <ac:chgData name="Roger Halbheer" userId="a256a7e3-d8e1-4cbe-a365-586ae11378d1" providerId="ADAL" clId="{FC5DC06E-B9A1-4220-93B5-A1BD01C4D7F0}" dt="2022-02-17T10:53:10.885" v="75" actId="478"/>
          <ac:spMkLst>
            <pc:docMk/>
            <pc:sldMk cId="3103437387" sldId="2076138265"/>
            <ac:spMk id="295" creationId="{A299A1E4-5EB9-4744-99B0-9400F7CB8E24}"/>
          </ac:spMkLst>
        </pc:spChg>
        <pc:spChg chg="del">
          <ac:chgData name="Roger Halbheer" userId="a256a7e3-d8e1-4cbe-a365-586ae11378d1" providerId="ADAL" clId="{FC5DC06E-B9A1-4220-93B5-A1BD01C4D7F0}" dt="2022-02-17T10:53:10.885" v="75" actId="478"/>
          <ac:spMkLst>
            <pc:docMk/>
            <pc:sldMk cId="3103437387" sldId="2076138265"/>
            <ac:spMk id="296" creationId="{D4D0ABB8-68D5-4074-B1CD-7170FDBFAD39}"/>
          </ac:spMkLst>
        </pc:spChg>
        <pc:spChg chg="del">
          <ac:chgData name="Roger Halbheer" userId="a256a7e3-d8e1-4cbe-a365-586ae11378d1" providerId="ADAL" clId="{FC5DC06E-B9A1-4220-93B5-A1BD01C4D7F0}" dt="2022-02-17T10:53:10.885" v="75" actId="478"/>
          <ac:spMkLst>
            <pc:docMk/>
            <pc:sldMk cId="3103437387" sldId="2076138265"/>
            <ac:spMk id="297" creationId="{F3EE2642-4DCF-45D1-8A88-E6A7D91B0969}"/>
          </ac:spMkLst>
        </pc:spChg>
        <pc:spChg chg="del">
          <ac:chgData name="Roger Halbheer" userId="a256a7e3-d8e1-4cbe-a365-586ae11378d1" providerId="ADAL" clId="{FC5DC06E-B9A1-4220-93B5-A1BD01C4D7F0}" dt="2022-02-17T10:53:10.885" v="75" actId="478"/>
          <ac:spMkLst>
            <pc:docMk/>
            <pc:sldMk cId="3103437387" sldId="2076138265"/>
            <ac:spMk id="306" creationId="{D6156F3B-E4D1-41BC-8846-FAB957EA8231}"/>
          </ac:spMkLst>
        </pc:spChg>
        <pc:spChg chg="del">
          <ac:chgData name="Roger Halbheer" userId="a256a7e3-d8e1-4cbe-a365-586ae11378d1" providerId="ADAL" clId="{FC5DC06E-B9A1-4220-93B5-A1BD01C4D7F0}" dt="2022-02-17T10:53:10.885" v="75" actId="478"/>
          <ac:spMkLst>
            <pc:docMk/>
            <pc:sldMk cId="3103437387" sldId="2076138265"/>
            <ac:spMk id="307" creationId="{07FDF623-B5BC-4762-9E9D-3CBF90984701}"/>
          </ac:spMkLst>
        </pc:spChg>
        <pc:spChg chg="del">
          <ac:chgData name="Roger Halbheer" userId="a256a7e3-d8e1-4cbe-a365-586ae11378d1" providerId="ADAL" clId="{FC5DC06E-B9A1-4220-93B5-A1BD01C4D7F0}" dt="2022-02-17T10:53:10.885" v="75" actId="478"/>
          <ac:spMkLst>
            <pc:docMk/>
            <pc:sldMk cId="3103437387" sldId="2076138265"/>
            <ac:spMk id="317" creationId="{465BF587-97AC-4A0A-95B8-332CDEFFEA0F}"/>
          </ac:spMkLst>
        </pc:spChg>
        <pc:spChg chg="del">
          <ac:chgData name="Roger Halbheer" userId="a256a7e3-d8e1-4cbe-a365-586ae11378d1" providerId="ADAL" clId="{FC5DC06E-B9A1-4220-93B5-A1BD01C4D7F0}" dt="2022-02-17T10:53:10.885" v="75" actId="478"/>
          <ac:spMkLst>
            <pc:docMk/>
            <pc:sldMk cId="3103437387" sldId="2076138265"/>
            <ac:spMk id="318" creationId="{7347C21A-525C-4EB5-B0F5-DFF0B0798D26}"/>
          </ac:spMkLst>
        </pc:spChg>
        <pc:spChg chg="del">
          <ac:chgData name="Roger Halbheer" userId="a256a7e3-d8e1-4cbe-a365-586ae11378d1" providerId="ADAL" clId="{FC5DC06E-B9A1-4220-93B5-A1BD01C4D7F0}" dt="2022-02-17T10:53:10.885" v="75" actId="478"/>
          <ac:spMkLst>
            <pc:docMk/>
            <pc:sldMk cId="3103437387" sldId="2076138265"/>
            <ac:spMk id="319" creationId="{9F20BAD9-821B-4360-8BC6-AD01AD5A72EA}"/>
          </ac:spMkLst>
        </pc:spChg>
        <pc:spChg chg="del">
          <ac:chgData name="Roger Halbheer" userId="a256a7e3-d8e1-4cbe-a365-586ae11378d1" providerId="ADAL" clId="{FC5DC06E-B9A1-4220-93B5-A1BD01C4D7F0}" dt="2022-02-17T10:53:10.885" v="75" actId="478"/>
          <ac:spMkLst>
            <pc:docMk/>
            <pc:sldMk cId="3103437387" sldId="2076138265"/>
            <ac:spMk id="328" creationId="{C5FB843F-7BBF-423E-B0C2-12A111134AF3}"/>
          </ac:spMkLst>
        </pc:spChg>
        <pc:spChg chg="del">
          <ac:chgData name="Roger Halbheer" userId="a256a7e3-d8e1-4cbe-a365-586ae11378d1" providerId="ADAL" clId="{FC5DC06E-B9A1-4220-93B5-A1BD01C4D7F0}" dt="2022-02-17T10:53:10.885" v="75" actId="478"/>
          <ac:spMkLst>
            <pc:docMk/>
            <pc:sldMk cId="3103437387" sldId="2076138265"/>
            <ac:spMk id="329" creationId="{C3B1423F-39AA-40AA-A06C-1BD23A1FAC35}"/>
          </ac:spMkLst>
        </pc:spChg>
        <pc:spChg chg="del">
          <ac:chgData name="Roger Halbheer" userId="a256a7e3-d8e1-4cbe-a365-586ae11378d1" providerId="ADAL" clId="{FC5DC06E-B9A1-4220-93B5-A1BD01C4D7F0}" dt="2022-02-17T10:53:10.885" v="75" actId="478"/>
          <ac:spMkLst>
            <pc:docMk/>
            <pc:sldMk cId="3103437387" sldId="2076138265"/>
            <ac:spMk id="330" creationId="{8A97BFE1-C7C1-47E1-B967-94D7E8713F9D}"/>
          </ac:spMkLst>
        </pc:spChg>
        <pc:spChg chg="mod">
          <ac:chgData name="Roger Halbheer" userId="a256a7e3-d8e1-4cbe-a365-586ae11378d1" providerId="ADAL" clId="{FC5DC06E-B9A1-4220-93B5-A1BD01C4D7F0}" dt="2022-02-17T10:53:21.727" v="76"/>
          <ac:spMkLst>
            <pc:docMk/>
            <pc:sldMk cId="3103437387" sldId="2076138265"/>
            <ac:spMk id="345" creationId="{7D38FB89-5DFD-4457-BE70-2A526E2F2091}"/>
          </ac:spMkLst>
        </pc:spChg>
        <pc:spChg chg="mod">
          <ac:chgData name="Roger Halbheer" userId="a256a7e3-d8e1-4cbe-a365-586ae11378d1" providerId="ADAL" clId="{FC5DC06E-B9A1-4220-93B5-A1BD01C4D7F0}" dt="2022-02-17T10:53:21.727" v="76"/>
          <ac:spMkLst>
            <pc:docMk/>
            <pc:sldMk cId="3103437387" sldId="2076138265"/>
            <ac:spMk id="349" creationId="{A998FF39-ACFE-4E3B-8F39-4FB54120A5A0}"/>
          </ac:spMkLst>
        </pc:spChg>
        <pc:spChg chg="mod">
          <ac:chgData name="Roger Halbheer" userId="a256a7e3-d8e1-4cbe-a365-586ae11378d1" providerId="ADAL" clId="{FC5DC06E-B9A1-4220-93B5-A1BD01C4D7F0}" dt="2022-02-17T10:53:21.727" v="76"/>
          <ac:spMkLst>
            <pc:docMk/>
            <pc:sldMk cId="3103437387" sldId="2076138265"/>
            <ac:spMk id="350" creationId="{0D2803FC-CDA9-496C-98A9-800DD522756B}"/>
          </ac:spMkLst>
        </pc:spChg>
        <pc:spChg chg="mod">
          <ac:chgData name="Roger Halbheer" userId="a256a7e3-d8e1-4cbe-a365-586ae11378d1" providerId="ADAL" clId="{FC5DC06E-B9A1-4220-93B5-A1BD01C4D7F0}" dt="2022-02-17T10:53:21.727" v="76"/>
          <ac:spMkLst>
            <pc:docMk/>
            <pc:sldMk cId="3103437387" sldId="2076138265"/>
            <ac:spMk id="351" creationId="{9ACAACF6-80D0-44BA-BA44-F48F301CAD3A}"/>
          </ac:spMkLst>
        </pc:spChg>
        <pc:spChg chg="mod">
          <ac:chgData name="Roger Halbheer" userId="a256a7e3-d8e1-4cbe-a365-586ae11378d1" providerId="ADAL" clId="{FC5DC06E-B9A1-4220-93B5-A1BD01C4D7F0}" dt="2022-02-17T10:53:21.727" v="76"/>
          <ac:spMkLst>
            <pc:docMk/>
            <pc:sldMk cId="3103437387" sldId="2076138265"/>
            <ac:spMk id="352" creationId="{644D665B-76D9-4C70-A68D-B2129FEEBB26}"/>
          </ac:spMkLst>
        </pc:spChg>
        <pc:spChg chg="mod">
          <ac:chgData name="Roger Halbheer" userId="a256a7e3-d8e1-4cbe-a365-586ae11378d1" providerId="ADAL" clId="{FC5DC06E-B9A1-4220-93B5-A1BD01C4D7F0}" dt="2022-02-17T10:53:21.727" v="76"/>
          <ac:spMkLst>
            <pc:docMk/>
            <pc:sldMk cId="3103437387" sldId="2076138265"/>
            <ac:spMk id="353" creationId="{BFCDD972-EF68-4194-ABDD-DD0DB93B1181}"/>
          </ac:spMkLst>
        </pc:spChg>
        <pc:spChg chg="mod">
          <ac:chgData name="Roger Halbheer" userId="a256a7e3-d8e1-4cbe-a365-586ae11378d1" providerId="ADAL" clId="{FC5DC06E-B9A1-4220-93B5-A1BD01C4D7F0}" dt="2022-02-17T10:53:21.727" v="76"/>
          <ac:spMkLst>
            <pc:docMk/>
            <pc:sldMk cId="3103437387" sldId="2076138265"/>
            <ac:spMk id="354" creationId="{32D9585A-BD6E-4197-9E0B-16B1F24DFDC0}"/>
          </ac:spMkLst>
        </pc:spChg>
        <pc:spChg chg="mod">
          <ac:chgData name="Roger Halbheer" userId="a256a7e3-d8e1-4cbe-a365-586ae11378d1" providerId="ADAL" clId="{FC5DC06E-B9A1-4220-93B5-A1BD01C4D7F0}" dt="2022-02-17T10:53:21.727" v="76"/>
          <ac:spMkLst>
            <pc:docMk/>
            <pc:sldMk cId="3103437387" sldId="2076138265"/>
            <ac:spMk id="355" creationId="{4299B719-95FC-4DCA-A7F6-47A7B59847A5}"/>
          </ac:spMkLst>
        </pc:spChg>
        <pc:spChg chg="mod">
          <ac:chgData name="Roger Halbheer" userId="a256a7e3-d8e1-4cbe-a365-586ae11378d1" providerId="ADAL" clId="{FC5DC06E-B9A1-4220-93B5-A1BD01C4D7F0}" dt="2022-02-17T10:53:21.727" v="76"/>
          <ac:spMkLst>
            <pc:docMk/>
            <pc:sldMk cId="3103437387" sldId="2076138265"/>
            <ac:spMk id="356" creationId="{67C4F341-4394-4AF1-9EDC-6AF3564151AE}"/>
          </ac:spMkLst>
        </pc:spChg>
        <pc:spChg chg="mod">
          <ac:chgData name="Roger Halbheer" userId="a256a7e3-d8e1-4cbe-a365-586ae11378d1" providerId="ADAL" clId="{FC5DC06E-B9A1-4220-93B5-A1BD01C4D7F0}" dt="2022-02-17T10:53:21.727" v="76"/>
          <ac:spMkLst>
            <pc:docMk/>
            <pc:sldMk cId="3103437387" sldId="2076138265"/>
            <ac:spMk id="359" creationId="{7EF4486F-98C9-42D6-A4B3-A70BC343A7E5}"/>
          </ac:spMkLst>
        </pc:spChg>
        <pc:spChg chg="mod">
          <ac:chgData name="Roger Halbheer" userId="a256a7e3-d8e1-4cbe-a365-586ae11378d1" providerId="ADAL" clId="{FC5DC06E-B9A1-4220-93B5-A1BD01C4D7F0}" dt="2022-02-17T10:53:21.727" v="76"/>
          <ac:spMkLst>
            <pc:docMk/>
            <pc:sldMk cId="3103437387" sldId="2076138265"/>
            <ac:spMk id="361" creationId="{6FE78AB3-52AD-4782-A48B-68A87CB2D999}"/>
          </ac:spMkLst>
        </pc:spChg>
        <pc:spChg chg="mod">
          <ac:chgData name="Roger Halbheer" userId="a256a7e3-d8e1-4cbe-a365-586ae11378d1" providerId="ADAL" clId="{FC5DC06E-B9A1-4220-93B5-A1BD01C4D7F0}" dt="2022-02-17T10:53:21.727" v="76"/>
          <ac:spMkLst>
            <pc:docMk/>
            <pc:sldMk cId="3103437387" sldId="2076138265"/>
            <ac:spMk id="362" creationId="{71E093ED-3982-4C03-B641-A94EB4026982}"/>
          </ac:spMkLst>
        </pc:spChg>
        <pc:spChg chg="mod">
          <ac:chgData name="Roger Halbheer" userId="a256a7e3-d8e1-4cbe-a365-586ae11378d1" providerId="ADAL" clId="{FC5DC06E-B9A1-4220-93B5-A1BD01C4D7F0}" dt="2022-02-17T10:53:21.727" v="76"/>
          <ac:spMkLst>
            <pc:docMk/>
            <pc:sldMk cId="3103437387" sldId="2076138265"/>
            <ac:spMk id="369" creationId="{35CA6F2E-6698-43A2-897F-8A1C74B8FF24}"/>
          </ac:spMkLst>
        </pc:spChg>
        <pc:spChg chg="mod">
          <ac:chgData name="Roger Halbheer" userId="a256a7e3-d8e1-4cbe-a365-586ae11378d1" providerId="ADAL" clId="{FC5DC06E-B9A1-4220-93B5-A1BD01C4D7F0}" dt="2022-02-17T10:53:21.727" v="76"/>
          <ac:spMkLst>
            <pc:docMk/>
            <pc:sldMk cId="3103437387" sldId="2076138265"/>
            <ac:spMk id="370" creationId="{82BE2B0F-EC4B-4014-B864-F0FB2F5F937C}"/>
          </ac:spMkLst>
        </pc:spChg>
        <pc:spChg chg="mod">
          <ac:chgData name="Roger Halbheer" userId="a256a7e3-d8e1-4cbe-a365-586ae11378d1" providerId="ADAL" clId="{FC5DC06E-B9A1-4220-93B5-A1BD01C4D7F0}" dt="2022-02-17T10:53:21.727" v="76"/>
          <ac:spMkLst>
            <pc:docMk/>
            <pc:sldMk cId="3103437387" sldId="2076138265"/>
            <ac:spMk id="371" creationId="{4966F89C-F6FC-4C71-BD86-43D4C9F8AD28}"/>
          </ac:spMkLst>
        </pc:spChg>
        <pc:spChg chg="mod">
          <ac:chgData name="Roger Halbheer" userId="a256a7e3-d8e1-4cbe-a365-586ae11378d1" providerId="ADAL" clId="{FC5DC06E-B9A1-4220-93B5-A1BD01C4D7F0}" dt="2022-02-17T10:53:21.727" v="76"/>
          <ac:spMkLst>
            <pc:docMk/>
            <pc:sldMk cId="3103437387" sldId="2076138265"/>
            <ac:spMk id="376" creationId="{11A998FF-A39B-47A6-A68C-BF751E7B1B78}"/>
          </ac:spMkLst>
        </pc:spChg>
        <pc:spChg chg="mod">
          <ac:chgData name="Roger Halbheer" userId="a256a7e3-d8e1-4cbe-a365-586ae11378d1" providerId="ADAL" clId="{FC5DC06E-B9A1-4220-93B5-A1BD01C4D7F0}" dt="2022-02-17T10:53:21.727" v="76"/>
          <ac:spMkLst>
            <pc:docMk/>
            <pc:sldMk cId="3103437387" sldId="2076138265"/>
            <ac:spMk id="383" creationId="{FFC9848C-9517-4AC5-B428-0EA441299638}"/>
          </ac:spMkLst>
        </pc:spChg>
        <pc:spChg chg="mod">
          <ac:chgData name="Roger Halbheer" userId="a256a7e3-d8e1-4cbe-a365-586ae11378d1" providerId="ADAL" clId="{FC5DC06E-B9A1-4220-93B5-A1BD01C4D7F0}" dt="2022-02-17T10:53:21.727" v="76"/>
          <ac:spMkLst>
            <pc:docMk/>
            <pc:sldMk cId="3103437387" sldId="2076138265"/>
            <ac:spMk id="384" creationId="{5AFAED02-8B22-4F99-8FFE-582A0E6C09F6}"/>
          </ac:spMkLst>
        </pc:spChg>
        <pc:spChg chg="mod">
          <ac:chgData name="Roger Halbheer" userId="a256a7e3-d8e1-4cbe-a365-586ae11378d1" providerId="ADAL" clId="{FC5DC06E-B9A1-4220-93B5-A1BD01C4D7F0}" dt="2022-02-17T10:53:21.727" v="76"/>
          <ac:spMkLst>
            <pc:docMk/>
            <pc:sldMk cId="3103437387" sldId="2076138265"/>
            <ac:spMk id="385" creationId="{C089DF1D-2110-47A5-BC1B-36D56F06AD1E}"/>
          </ac:spMkLst>
        </pc:spChg>
        <pc:spChg chg="mod">
          <ac:chgData name="Roger Halbheer" userId="a256a7e3-d8e1-4cbe-a365-586ae11378d1" providerId="ADAL" clId="{FC5DC06E-B9A1-4220-93B5-A1BD01C4D7F0}" dt="2022-02-17T10:53:21.727" v="76"/>
          <ac:spMkLst>
            <pc:docMk/>
            <pc:sldMk cId="3103437387" sldId="2076138265"/>
            <ac:spMk id="386" creationId="{B3B43695-17F2-4866-BC1C-62CBAFD6453E}"/>
          </ac:spMkLst>
        </pc:spChg>
        <pc:spChg chg="mod">
          <ac:chgData name="Roger Halbheer" userId="a256a7e3-d8e1-4cbe-a365-586ae11378d1" providerId="ADAL" clId="{FC5DC06E-B9A1-4220-93B5-A1BD01C4D7F0}" dt="2022-02-17T10:53:21.727" v="76"/>
          <ac:spMkLst>
            <pc:docMk/>
            <pc:sldMk cId="3103437387" sldId="2076138265"/>
            <ac:spMk id="391" creationId="{ADB27D26-5797-46F2-8647-B76F90AB8E98}"/>
          </ac:spMkLst>
        </pc:spChg>
        <pc:spChg chg="mod">
          <ac:chgData name="Roger Halbheer" userId="a256a7e3-d8e1-4cbe-a365-586ae11378d1" providerId="ADAL" clId="{FC5DC06E-B9A1-4220-93B5-A1BD01C4D7F0}" dt="2022-02-17T10:53:21.727" v="76"/>
          <ac:spMkLst>
            <pc:docMk/>
            <pc:sldMk cId="3103437387" sldId="2076138265"/>
            <ac:spMk id="392" creationId="{FEFFC736-2033-4C10-81A7-C4C6D8E4C1DB}"/>
          </ac:spMkLst>
        </pc:spChg>
        <pc:spChg chg="mod">
          <ac:chgData name="Roger Halbheer" userId="a256a7e3-d8e1-4cbe-a365-586ae11378d1" providerId="ADAL" clId="{FC5DC06E-B9A1-4220-93B5-A1BD01C4D7F0}" dt="2022-02-17T10:53:21.727" v="76"/>
          <ac:spMkLst>
            <pc:docMk/>
            <pc:sldMk cId="3103437387" sldId="2076138265"/>
            <ac:spMk id="393" creationId="{79B9E040-AD51-4BB9-88F1-64D0613B06FC}"/>
          </ac:spMkLst>
        </pc:spChg>
        <pc:spChg chg="mod">
          <ac:chgData name="Roger Halbheer" userId="a256a7e3-d8e1-4cbe-a365-586ae11378d1" providerId="ADAL" clId="{FC5DC06E-B9A1-4220-93B5-A1BD01C4D7F0}" dt="2022-02-17T10:53:21.727" v="76"/>
          <ac:spMkLst>
            <pc:docMk/>
            <pc:sldMk cId="3103437387" sldId="2076138265"/>
            <ac:spMk id="394" creationId="{57489D95-AAC4-410B-B059-5F5E91ADF2D7}"/>
          </ac:spMkLst>
        </pc:spChg>
        <pc:spChg chg="mod">
          <ac:chgData name="Roger Halbheer" userId="a256a7e3-d8e1-4cbe-a365-586ae11378d1" providerId="ADAL" clId="{FC5DC06E-B9A1-4220-93B5-A1BD01C4D7F0}" dt="2022-02-17T10:53:21.727" v="76"/>
          <ac:spMkLst>
            <pc:docMk/>
            <pc:sldMk cId="3103437387" sldId="2076138265"/>
            <ac:spMk id="397" creationId="{7DA1CB15-1AF5-4061-BB26-9E93DCC3F39F}"/>
          </ac:spMkLst>
        </pc:spChg>
        <pc:spChg chg="mod">
          <ac:chgData name="Roger Halbheer" userId="a256a7e3-d8e1-4cbe-a365-586ae11378d1" providerId="ADAL" clId="{FC5DC06E-B9A1-4220-93B5-A1BD01C4D7F0}" dt="2022-02-17T10:53:21.727" v="76"/>
          <ac:spMkLst>
            <pc:docMk/>
            <pc:sldMk cId="3103437387" sldId="2076138265"/>
            <ac:spMk id="398" creationId="{4C93EBD1-89F2-4AB4-AF42-0645AFE4937C}"/>
          </ac:spMkLst>
        </pc:spChg>
        <pc:spChg chg="mod">
          <ac:chgData name="Roger Halbheer" userId="a256a7e3-d8e1-4cbe-a365-586ae11378d1" providerId="ADAL" clId="{FC5DC06E-B9A1-4220-93B5-A1BD01C4D7F0}" dt="2022-02-17T10:53:21.727" v="76"/>
          <ac:spMkLst>
            <pc:docMk/>
            <pc:sldMk cId="3103437387" sldId="2076138265"/>
            <ac:spMk id="399" creationId="{9E8E8456-E071-425B-AF64-5DD431075272}"/>
          </ac:spMkLst>
        </pc:spChg>
        <pc:spChg chg="mod">
          <ac:chgData name="Roger Halbheer" userId="a256a7e3-d8e1-4cbe-a365-586ae11378d1" providerId="ADAL" clId="{FC5DC06E-B9A1-4220-93B5-A1BD01C4D7F0}" dt="2022-02-17T10:53:21.727" v="76"/>
          <ac:spMkLst>
            <pc:docMk/>
            <pc:sldMk cId="3103437387" sldId="2076138265"/>
            <ac:spMk id="400" creationId="{4650654E-F142-45D3-B4A1-5F4EA26369AB}"/>
          </ac:spMkLst>
        </pc:spChg>
        <pc:spChg chg="mod">
          <ac:chgData name="Roger Halbheer" userId="a256a7e3-d8e1-4cbe-a365-586ae11378d1" providerId="ADAL" clId="{FC5DC06E-B9A1-4220-93B5-A1BD01C4D7F0}" dt="2022-02-17T10:53:21.727" v="76"/>
          <ac:spMkLst>
            <pc:docMk/>
            <pc:sldMk cId="3103437387" sldId="2076138265"/>
            <ac:spMk id="405" creationId="{5C3056E6-CB34-4B07-A4CA-552C469BA042}"/>
          </ac:spMkLst>
        </pc:spChg>
        <pc:spChg chg="mod">
          <ac:chgData name="Roger Halbheer" userId="a256a7e3-d8e1-4cbe-a365-586ae11378d1" providerId="ADAL" clId="{FC5DC06E-B9A1-4220-93B5-A1BD01C4D7F0}" dt="2022-02-17T10:53:21.727" v="76"/>
          <ac:spMkLst>
            <pc:docMk/>
            <pc:sldMk cId="3103437387" sldId="2076138265"/>
            <ac:spMk id="406" creationId="{0E468264-5D29-4A8B-B29A-63EA0A3F755C}"/>
          </ac:spMkLst>
        </pc:spChg>
        <pc:spChg chg="mod">
          <ac:chgData name="Roger Halbheer" userId="a256a7e3-d8e1-4cbe-a365-586ae11378d1" providerId="ADAL" clId="{FC5DC06E-B9A1-4220-93B5-A1BD01C4D7F0}" dt="2022-02-17T10:53:21.727" v="76"/>
          <ac:spMkLst>
            <pc:docMk/>
            <pc:sldMk cId="3103437387" sldId="2076138265"/>
            <ac:spMk id="407" creationId="{8238EFEF-6266-4173-8E4A-7BBE63B6BB9D}"/>
          </ac:spMkLst>
        </pc:spChg>
        <pc:spChg chg="mod">
          <ac:chgData name="Roger Halbheer" userId="a256a7e3-d8e1-4cbe-a365-586ae11378d1" providerId="ADAL" clId="{FC5DC06E-B9A1-4220-93B5-A1BD01C4D7F0}" dt="2022-02-17T10:53:21.727" v="76"/>
          <ac:spMkLst>
            <pc:docMk/>
            <pc:sldMk cId="3103437387" sldId="2076138265"/>
            <ac:spMk id="408" creationId="{147F10DF-25AE-4815-99D3-04EB0AD9287C}"/>
          </ac:spMkLst>
        </pc:spChg>
        <pc:spChg chg="mod">
          <ac:chgData name="Roger Halbheer" userId="a256a7e3-d8e1-4cbe-a365-586ae11378d1" providerId="ADAL" clId="{FC5DC06E-B9A1-4220-93B5-A1BD01C4D7F0}" dt="2022-02-17T10:53:21.727" v="76"/>
          <ac:spMkLst>
            <pc:docMk/>
            <pc:sldMk cId="3103437387" sldId="2076138265"/>
            <ac:spMk id="411" creationId="{9559C3CD-AA5E-4821-99A7-C54BED9EFC1D}"/>
          </ac:spMkLst>
        </pc:spChg>
        <pc:spChg chg="mod">
          <ac:chgData name="Roger Halbheer" userId="a256a7e3-d8e1-4cbe-a365-586ae11378d1" providerId="ADAL" clId="{FC5DC06E-B9A1-4220-93B5-A1BD01C4D7F0}" dt="2022-02-17T10:53:21.727" v="76"/>
          <ac:spMkLst>
            <pc:docMk/>
            <pc:sldMk cId="3103437387" sldId="2076138265"/>
            <ac:spMk id="412" creationId="{6C1D3388-F1F0-4C33-9B56-34C45796F168}"/>
          </ac:spMkLst>
        </pc:spChg>
        <pc:spChg chg="mod">
          <ac:chgData name="Roger Halbheer" userId="a256a7e3-d8e1-4cbe-a365-586ae11378d1" providerId="ADAL" clId="{FC5DC06E-B9A1-4220-93B5-A1BD01C4D7F0}" dt="2022-02-17T10:53:21.727" v="76"/>
          <ac:spMkLst>
            <pc:docMk/>
            <pc:sldMk cId="3103437387" sldId="2076138265"/>
            <ac:spMk id="413" creationId="{5C1AA4B8-A9ED-4A2D-98B9-7E6311BEFE39}"/>
          </ac:spMkLst>
        </pc:spChg>
        <pc:spChg chg="mod">
          <ac:chgData name="Roger Halbheer" userId="a256a7e3-d8e1-4cbe-a365-586ae11378d1" providerId="ADAL" clId="{FC5DC06E-B9A1-4220-93B5-A1BD01C4D7F0}" dt="2022-02-17T10:53:21.727" v="76"/>
          <ac:spMkLst>
            <pc:docMk/>
            <pc:sldMk cId="3103437387" sldId="2076138265"/>
            <ac:spMk id="414" creationId="{6E8A865E-482C-4987-B910-63DAC9FA636C}"/>
          </ac:spMkLst>
        </pc:spChg>
        <pc:spChg chg="mod">
          <ac:chgData name="Roger Halbheer" userId="a256a7e3-d8e1-4cbe-a365-586ae11378d1" providerId="ADAL" clId="{FC5DC06E-B9A1-4220-93B5-A1BD01C4D7F0}" dt="2022-02-17T10:53:21.727" v="76"/>
          <ac:spMkLst>
            <pc:docMk/>
            <pc:sldMk cId="3103437387" sldId="2076138265"/>
            <ac:spMk id="415" creationId="{E76FD98C-C4E8-4EF0-BC5B-2F76E64B9C0A}"/>
          </ac:spMkLst>
        </pc:spChg>
        <pc:spChg chg="mod">
          <ac:chgData name="Roger Halbheer" userId="a256a7e3-d8e1-4cbe-a365-586ae11378d1" providerId="ADAL" clId="{FC5DC06E-B9A1-4220-93B5-A1BD01C4D7F0}" dt="2022-02-17T10:53:21.727" v="76"/>
          <ac:spMkLst>
            <pc:docMk/>
            <pc:sldMk cId="3103437387" sldId="2076138265"/>
            <ac:spMk id="416" creationId="{4800B54E-CC52-487A-B4C0-0C73502B8EEF}"/>
          </ac:spMkLst>
        </pc:spChg>
        <pc:spChg chg="mod">
          <ac:chgData name="Roger Halbheer" userId="a256a7e3-d8e1-4cbe-a365-586ae11378d1" providerId="ADAL" clId="{FC5DC06E-B9A1-4220-93B5-A1BD01C4D7F0}" dt="2022-02-17T10:53:21.727" v="76"/>
          <ac:spMkLst>
            <pc:docMk/>
            <pc:sldMk cId="3103437387" sldId="2076138265"/>
            <ac:spMk id="417" creationId="{F78EF0CF-E79B-44A4-9936-CE6A5F5D79D6}"/>
          </ac:spMkLst>
        </pc:spChg>
        <pc:spChg chg="mod">
          <ac:chgData name="Roger Halbheer" userId="a256a7e3-d8e1-4cbe-a365-586ae11378d1" providerId="ADAL" clId="{FC5DC06E-B9A1-4220-93B5-A1BD01C4D7F0}" dt="2022-02-17T10:53:21.727" v="76"/>
          <ac:spMkLst>
            <pc:docMk/>
            <pc:sldMk cId="3103437387" sldId="2076138265"/>
            <ac:spMk id="418" creationId="{7E3FFE56-1899-4029-871D-7D0E015458DC}"/>
          </ac:spMkLst>
        </pc:spChg>
        <pc:spChg chg="mod">
          <ac:chgData name="Roger Halbheer" userId="a256a7e3-d8e1-4cbe-a365-586ae11378d1" providerId="ADAL" clId="{FC5DC06E-B9A1-4220-93B5-A1BD01C4D7F0}" dt="2022-02-17T10:53:21.727" v="76"/>
          <ac:spMkLst>
            <pc:docMk/>
            <pc:sldMk cId="3103437387" sldId="2076138265"/>
            <ac:spMk id="421" creationId="{33F7F6B8-217A-42C0-BB03-D4600916496F}"/>
          </ac:spMkLst>
        </pc:spChg>
        <pc:spChg chg="mod">
          <ac:chgData name="Roger Halbheer" userId="a256a7e3-d8e1-4cbe-a365-586ae11378d1" providerId="ADAL" clId="{FC5DC06E-B9A1-4220-93B5-A1BD01C4D7F0}" dt="2022-02-17T10:53:21.727" v="76"/>
          <ac:spMkLst>
            <pc:docMk/>
            <pc:sldMk cId="3103437387" sldId="2076138265"/>
            <ac:spMk id="422" creationId="{96D981C1-24EE-49EE-818A-15CDEB30248C}"/>
          </ac:spMkLst>
        </pc:spChg>
        <pc:spChg chg="mod">
          <ac:chgData name="Roger Halbheer" userId="a256a7e3-d8e1-4cbe-a365-586ae11378d1" providerId="ADAL" clId="{FC5DC06E-B9A1-4220-93B5-A1BD01C4D7F0}" dt="2022-02-17T10:53:21.727" v="76"/>
          <ac:spMkLst>
            <pc:docMk/>
            <pc:sldMk cId="3103437387" sldId="2076138265"/>
            <ac:spMk id="423" creationId="{E0ACBF62-D784-4D1D-8A7E-234CF4AB3495}"/>
          </ac:spMkLst>
        </pc:spChg>
        <pc:spChg chg="mod">
          <ac:chgData name="Roger Halbheer" userId="a256a7e3-d8e1-4cbe-a365-586ae11378d1" providerId="ADAL" clId="{FC5DC06E-B9A1-4220-93B5-A1BD01C4D7F0}" dt="2022-02-17T10:53:21.727" v="76"/>
          <ac:spMkLst>
            <pc:docMk/>
            <pc:sldMk cId="3103437387" sldId="2076138265"/>
            <ac:spMk id="424" creationId="{53CA1196-1587-4FAF-8A5A-9D6B1FBC0281}"/>
          </ac:spMkLst>
        </pc:spChg>
        <pc:spChg chg="mod">
          <ac:chgData name="Roger Halbheer" userId="a256a7e3-d8e1-4cbe-a365-586ae11378d1" providerId="ADAL" clId="{FC5DC06E-B9A1-4220-93B5-A1BD01C4D7F0}" dt="2022-02-17T10:53:21.727" v="76"/>
          <ac:spMkLst>
            <pc:docMk/>
            <pc:sldMk cId="3103437387" sldId="2076138265"/>
            <ac:spMk id="425" creationId="{EB76862D-00C2-473A-9386-0B1629645DB5}"/>
          </ac:spMkLst>
        </pc:spChg>
        <pc:spChg chg="mod">
          <ac:chgData name="Roger Halbheer" userId="a256a7e3-d8e1-4cbe-a365-586ae11378d1" providerId="ADAL" clId="{FC5DC06E-B9A1-4220-93B5-A1BD01C4D7F0}" dt="2022-02-17T10:53:21.727" v="76"/>
          <ac:spMkLst>
            <pc:docMk/>
            <pc:sldMk cId="3103437387" sldId="2076138265"/>
            <ac:spMk id="426" creationId="{03BE519D-A682-4901-93CA-80F373EF20EF}"/>
          </ac:spMkLst>
        </pc:spChg>
        <pc:spChg chg="mod">
          <ac:chgData name="Roger Halbheer" userId="a256a7e3-d8e1-4cbe-a365-586ae11378d1" providerId="ADAL" clId="{FC5DC06E-B9A1-4220-93B5-A1BD01C4D7F0}" dt="2022-02-17T10:53:21.727" v="76"/>
          <ac:spMkLst>
            <pc:docMk/>
            <pc:sldMk cId="3103437387" sldId="2076138265"/>
            <ac:spMk id="427" creationId="{EA8D966F-5EAD-48FF-AA68-07A56A71AB39}"/>
          </ac:spMkLst>
        </pc:spChg>
        <pc:spChg chg="mod">
          <ac:chgData name="Roger Halbheer" userId="a256a7e3-d8e1-4cbe-a365-586ae11378d1" providerId="ADAL" clId="{FC5DC06E-B9A1-4220-93B5-A1BD01C4D7F0}" dt="2022-02-17T10:53:21.727" v="76"/>
          <ac:spMkLst>
            <pc:docMk/>
            <pc:sldMk cId="3103437387" sldId="2076138265"/>
            <ac:spMk id="428" creationId="{5BC3CEBD-928B-4807-B8D6-B5DC21B5F8BB}"/>
          </ac:spMkLst>
        </pc:spChg>
        <pc:spChg chg="mod">
          <ac:chgData name="Roger Halbheer" userId="a256a7e3-d8e1-4cbe-a365-586ae11378d1" providerId="ADAL" clId="{FC5DC06E-B9A1-4220-93B5-A1BD01C4D7F0}" dt="2022-02-17T10:53:21.727" v="76"/>
          <ac:spMkLst>
            <pc:docMk/>
            <pc:sldMk cId="3103437387" sldId="2076138265"/>
            <ac:spMk id="431" creationId="{3258DB0E-2AA5-4768-BC4F-811A745DE55B}"/>
          </ac:spMkLst>
        </pc:spChg>
        <pc:spChg chg="mod">
          <ac:chgData name="Roger Halbheer" userId="a256a7e3-d8e1-4cbe-a365-586ae11378d1" providerId="ADAL" clId="{FC5DC06E-B9A1-4220-93B5-A1BD01C4D7F0}" dt="2022-02-17T10:53:21.727" v="76"/>
          <ac:spMkLst>
            <pc:docMk/>
            <pc:sldMk cId="3103437387" sldId="2076138265"/>
            <ac:spMk id="432" creationId="{57E04980-54FF-46BA-8B84-5007A45AD159}"/>
          </ac:spMkLst>
        </pc:spChg>
        <pc:spChg chg="mod">
          <ac:chgData name="Roger Halbheer" userId="a256a7e3-d8e1-4cbe-a365-586ae11378d1" providerId="ADAL" clId="{FC5DC06E-B9A1-4220-93B5-A1BD01C4D7F0}" dt="2022-02-17T10:53:21.727" v="76"/>
          <ac:spMkLst>
            <pc:docMk/>
            <pc:sldMk cId="3103437387" sldId="2076138265"/>
            <ac:spMk id="433" creationId="{76744535-D203-4881-96C7-1F1BDF160993}"/>
          </ac:spMkLst>
        </pc:spChg>
        <pc:spChg chg="mod">
          <ac:chgData name="Roger Halbheer" userId="a256a7e3-d8e1-4cbe-a365-586ae11378d1" providerId="ADAL" clId="{FC5DC06E-B9A1-4220-93B5-A1BD01C4D7F0}" dt="2022-02-17T10:53:21.727" v="76"/>
          <ac:spMkLst>
            <pc:docMk/>
            <pc:sldMk cId="3103437387" sldId="2076138265"/>
            <ac:spMk id="434" creationId="{B633B615-0134-4785-9F26-8A8ACBB29ABE}"/>
          </ac:spMkLst>
        </pc:spChg>
        <pc:spChg chg="add del mod">
          <ac:chgData name="Roger Halbheer" userId="a256a7e3-d8e1-4cbe-a365-586ae11378d1" providerId="ADAL" clId="{FC5DC06E-B9A1-4220-93B5-A1BD01C4D7F0}" dt="2022-02-17T10:53:25.271" v="77"/>
          <ac:spMkLst>
            <pc:docMk/>
            <pc:sldMk cId="3103437387" sldId="2076138265"/>
            <ac:spMk id="435" creationId="{71FDAD56-F9FF-41D1-B10F-02A11D6CD1E9}"/>
          </ac:spMkLst>
        </pc:spChg>
        <pc:spChg chg="mod">
          <ac:chgData name="Roger Halbheer" userId="a256a7e3-d8e1-4cbe-a365-586ae11378d1" providerId="ADAL" clId="{FC5DC06E-B9A1-4220-93B5-A1BD01C4D7F0}" dt="2022-02-17T10:53:21.727" v="76"/>
          <ac:spMkLst>
            <pc:docMk/>
            <pc:sldMk cId="3103437387" sldId="2076138265"/>
            <ac:spMk id="438" creationId="{F8C5543A-A1A8-4917-A8E6-2B5B4325AA1E}"/>
          </ac:spMkLst>
        </pc:spChg>
        <pc:spChg chg="mod">
          <ac:chgData name="Roger Halbheer" userId="a256a7e3-d8e1-4cbe-a365-586ae11378d1" providerId="ADAL" clId="{FC5DC06E-B9A1-4220-93B5-A1BD01C4D7F0}" dt="2022-02-17T10:53:21.727" v="76"/>
          <ac:spMkLst>
            <pc:docMk/>
            <pc:sldMk cId="3103437387" sldId="2076138265"/>
            <ac:spMk id="439" creationId="{B8B49B7B-40D9-412D-BF78-8A8F0012F3FF}"/>
          </ac:spMkLst>
        </pc:spChg>
        <pc:spChg chg="mod">
          <ac:chgData name="Roger Halbheer" userId="a256a7e3-d8e1-4cbe-a365-586ae11378d1" providerId="ADAL" clId="{FC5DC06E-B9A1-4220-93B5-A1BD01C4D7F0}" dt="2022-02-17T10:53:21.727" v="76"/>
          <ac:spMkLst>
            <pc:docMk/>
            <pc:sldMk cId="3103437387" sldId="2076138265"/>
            <ac:spMk id="440" creationId="{9A15F370-EDF4-4DE9-80EB-692D4A41B223}"/>
          </ac:spMkLst>
        </pc:spChg>
        <pc:spChg chg="add del mod">
          <ac:chgData name="Roger Halbheer" userId="a256a7e3-d8e1-4cbe-a365-586ae11378d1" providerId="ADAL" clId="{FC5DC06E-B9A1-4220-93B5-A1BD01C4D7F0}" dt="2022-02-17T10:53:25.271" v="77"/>
          <ac:spMkLst>
            <pc:docMk/>
            <pc:sldMk cId="3103437387" sldId="2076138265"/>
            <ac:spMk id="441" creationId="{E56E3FB7-2003-4D65-BF82-3D53EF972874}"/>
          </ac:spMkLst>
        </pc:spChg>
        <pc:spChg chg="add del mod">
          <ac:chgData name="Roger Halbheer" userId="a256a7e3-d8e1-4cbe-a365-586ae11378d1" providerId="ADAL" clId="{FC5DC06E-B9A1-4220-93B5-A1BD01C4D7F0}" dt="2022-02-17T10:53:25.271" v="77"/>
          <ac:spMkLst>
            <pc:docMk/>
            <pc:sldMk cId="3103437387" sldId="2076138265"/>
            <ac:spMk id="442" creationId="{0EA95CE4-63F8-401E-93AE-3D6C2C67EA3E}"/>
          </ac:spMkLst>
        </pc:spChg>
        <pc:spChg chg="add del mod">
          <ac:chgData name="Roger Halbheer" userId="a256a7e3-d8e1-4cbe-a365-586ae11378d1" providerId="ADAL" clId="{FC5DC06E-B9A1-4220-93B5-A1BD01C4D7F0}" dt="2022-02-17T10:53:25.271" v="77"/>
          <ac:spMkLst>
            <pc:docMk/>
            <pc:sldMk cId="3103437387" sldId="2076138265"/>
            <ac:spMk id="443" creationId="{A1AC8778-3B42-4A33-A055-7AC9BCE9E8F9}"/>
          </ac:spMkLst>
        </pc:spChg>
        <pc:spChg chg="add del mod">
          <ac:chgData name="Roger Halbheer" userId="a256a7e3-d8e1-4cbe-a365-586ae11378d1" providerId="ADAL" clId="{FC5DC06E-B9A1-4220-93B5-A1BD01C4D7F0}" dt="2022-02-17T10:53:25.271" v="77"/>
          <ac:spMkLst>
            <pc:docMk/>
            <pc:sldMk cId="3103437387" sldId="2076138265"/>
            <ac:spMk id="444" creationId="{66E6EC27-AB47-47DC-A603-4FD91E808E1B}"/>
          </ac:spMkLst>
        </pc:spChg>
        <pc:spChg chg="add del mod">
          <ac:chgData name="Roger Halbheer" userId="a256a7e3-d8e1-4cbe-a365-586ae11378d1" providerId="ADAL" clId="{FC5DC06E-B9A1-4220-93B5-A1BD01C4D7F0}" dt="2022-02-17T10:53:25.271" v="77"/>
          <ac:spMkLst>
            <pc:docMk/>
            <pc:sldMk cId="3103437387" sldId="2076138265"/>
            <ac:spMk id="445" creationId="{CD159B85-3A52-43A3-99C7-1FC778E2D7A7}"/>
          </ac:spMkLst>
        </pc:spChg>
        <pc:spChg chg="add del mod">
          <ac:chgData name="Roger Halbheer" userId="a256a7e3-d8e1-4cbe-a365-586ae11378d1" providerId="ADAL" clId="{FC5DC06E-B9A1-4220-93B5-A1BD01C4D7F0}" dt="2022-02-17T10:53:25.271" v="77"/>
          <ac:spMkLst>
            <pc:docMk/>
            <pc:sldMk cId="3103437387" sldId="2076138265"/>
            <ac:spMk id="446" creationId="{12FDBEB2-F4B0-44EE-BE6A-0DE9444D1A5C}"/>
          </ac:spMkLst>
        </pc:spChg>
        <pc:spChg chg="mod">
          <ac:chgData name="Roger Halbheer" userId="a256a7e3-d8e1-4cbe-a365-586ae11378d1" providerId="ADAL" clId="{FC5DC06E-B9A1-4220-93B5-A1BD01C4D7F0}" dt="2022-02-17T10:53:21.727" v="76"/>
          <ac:spMkLst>
            <pc:docMk/>
            <pc:sldMk cId="3103437387" sldId="2076138265"/>
            <ac:spMk id="448" creationId="{C5BB0A7C-0B9D-42C9-96FE-629DFCC9432B}"/>
          </ac:spMkLst>
        </pc:spChg>
        <pc:spChg chg="mod">
          <ac:chgData name="Roger Halbheer" userId="a256a7e3-d8e1-4cbe-a365-586ae11378d1" providerId="ADAL" clId="{FC5DC06E-B9A1-4220-93B5-A1BD01C4D7F0}" dt="2022-02-17T10:53:21.727" v="76"/>
          <ac:spMkLst>
            <pc:docMk/>
            <pc:sldMk cId="3103437387" sldId="2076138265"/>
            <ac:spMk id="452" creationId="{0C7174DF-2551-45A4-9882-CE908FA82302}"/>
          </ac:spMkLst>
        </pc:spChg>
        <pc:spChg chg="add del mod">
          <ac:chgData name="Roger Halbheer" userId="a256a7e3-d8e1-4cbe-a365-586ae11378d1" providerId="ADAL" clId="{FC5DC06E-B9A1-4220-93B5-A1BD01C4D7F0}" dt="2022-02-17T10:53:25.271" v="77"/>
          <ac:spMkLst>
            <pc:docMk/>
            <pc:sldMk cId="3103437387" sldId="2076138265"/>
            <ac:spMk id="455" creationId="{834EE5D4-4FE8-4E2F-BB44-339C56825F82}"/>
          </ac:spMkLst>
        </pc:spChg>
        <pc:spChg chg="add del mod">
          <ac:chgData name="Roger Halbheer" userId="a256a7e3-d8e1-4cbe-a365-586ae11378d1" providerId="ADAL" clId="{FC5DC06E-B9A1-4220-93B5-A1BD01C4D7F0}" dt="2022-02-17T10:53:25.271" v="77"/>
          <ac:spMkLst>
            <pc:docMk/>
            <pc:sldMk cId="3103437387" sldId="2076138265"/>
            <ac:spMk id="456" creationId="{3D35C28E-5B1F-42F8-8E3A-599755DFC9A5}"/>
          </ac:spMkLst>
        </pc:spChg>
        <pc:spChg chg="add del mod">
          <ac:chgData name="Roger Halbheer" userId="a256a7e3-d8e1-4cbe-a365-586ae11378d1" providerId="ADAL" clId="{FC5DC06E-B9A1-4220-93B5-A1BD01C4D7F0}" dt="2022-02-17T10:53:25.271" v="77"/>
          <ac:spMkLst>
            <pc:docMk/>
            <pc:sldMk cId="3103437387" sldId="2076138265"/>
            <ac:spMk id="459" creationId="{311B7B80-929F-48C4-97C1-CE1B5B49E182}"/>
          </ac:spMkLst>
        </pc:spChg>
        <pc:spChg chg="mod">
          <ac:chgData name="Roger Halbheer" userId="a256a7e3-d8e1-4cbe-a365-586ae11378d1" providerId="ADAL" clId="{FC5DC06E-B9A1-4220-93B5-A1BD01C4D7F0}" dt="2022-02-17T10:53:21.727" v="76"/>
          <ac:spMkLst>
            <pc:docMk/>
            <pc:sldMk cId="3103437387" sldId="2076138265"/>
            <ac:spMk id="462" creationId="{EB534F57-C9A0-4668-91B6-58E18D3F3AC2}"/>
          </ac:spMkLst>
        </pc:spChg>
        <pc:spChg chg="mod">
          <ac:chgData name="Roger Halbheer" userId="a256a7e3-d8e1-4cbe-a365-586ae11378d1" providerId="ADAL" clId="{FC5DC06E-B9A1-4220-93B5-A1BD01C4D7F0}" dt="2022-02-17T10:53:21.727" v="76"/>
          <ac:spMkLst>
            <pc:docMk/>
            <pc:sldMk cId="3103437387" sldId="2076138265"/>
            <ac:spMk id="463" creationId="{8E1509A8-61B1-4665-881A-5EE6B3821062}"/>
          </ac:spMkLst>
        </pc:spChg>
        <pc:spChg chg="add del mod">
          <ac:chgData name="Roger Halbheer" userId="a256a7e3-d8e1-4cbe-a365-586ae11378d1" providerId="ADAL" clId="{FC5DC06E-B9A1-4220-93B5-A1BD01C4D7F0}" dt="2022-02-17T10:53:25.271" v="77"/>
          <ac:spMkLst>
            <pc:docMk/>
            <pc:sldMk cId="3103437387" sldId="2076138265"/>
            <ac:spMk id="464" creationId="{34A033AE-1B15-4BF0-85F7-475D2B102439}"/>
          </ac:spMkLst>
        </pc:spChg>
        <pc:spChg chg="add del mod">
          <ac:chgData name="Roger Halbheer" userId="a256a7e3-d8e1-4cbe-a365-586ae11378d1" providerId="ADAL" clId="{FC5DC06E-B9A1-4220-93B5-A1BD01C4D7F0}" dt="2022-02-17T10:53:25.271" v="77"/>
          <ac:spMkLst>
            <pc:docMk/>
            <pc:sldMk cId="3103437387" sldId="2076138265"/>
            <ac:spMk id="466" creationId="{FE27A61A-1F17-45BD-A064-9E9A5349EEE1}"/>
          </ac:spMkLst>
        </pc:spChg>
        <pc:spChg chg="add del mod">
          <ac:chgData name="Roger Halbheer" userId="a256a7e3-d8e1-4cbe-a365-586ae11378d1" providerId="ADAL" clId="{FC5DC06E-B9A1-4220-93B5-A1BD01C4D7F0}" dt="2022-02-17T10:53:25.271" v="77"/>
          <ac:spMkLst>
            <pc:docMk/>
            <pc:sldMk cId="3103437387" sldId="2076138265"/>
            <ac:spMk id="467" creationId="{A913684C-A28C-43CA-BECD-036146E55092}"/>
          </ac:spMkLst>
        </pc:spChg>
        <pc:spChg chg="add del mod">
          <ac:chgData name="Roger Halbheer" userId="a256a7e3-d8e1-4cbe-a365-586ae11378d1" providerId="ADAL" clId="{FC5DC06E-B9A1-4220-93B5-A1BD01C4D7F0}" dt="2022-02-17T10:53:25.271" v="77"/>
          <ac:spMkLst>
            <pc:docMk/>
            <pc:sldMk cId="3103437387" sldId="2076138265"/>
            <ac:spMk id="468" creationId="{75725A50-F403-498A-A442-B50F6FDC93C7}"/>
          </ac:spMkLst>
        </pc:spChg>
        <pc:spChg chg="mod">
          <ac:chgData name="Roger Halbheer" userId="a256a7e3-d8e1-4cbe-a365-586ae11378d1" providerId="ADAL" clId="{FC5DC06E-B9A1-4220-93B5-A1BD01C4D7F0}" dt="2022-02-17T10:53:21.727" v="76"/>
          <ac:spMkLst>
            <pc:docMk/>
            <pc:sldMk cId="3103437387" sldId="2076138265"/>
            <ac:spMk id="473" creationId="{14BC6404-31E5-4E4E-AC2B-4D938DD53A64}"/>
          </ac:spMkLst>
        </pc:spChg>
        <pc:spChg chg="mod">
          <ac:chgData name="Roger Halbheer" userId="a256a7e3-d8e1-4cbe-a365-586ae11378d1" providerId="ADAL" clId="{FC5DC06E-B9A1-4220-93B5-A1BD01C4D7F0}" dt="2022-02-17T10:53:21.727" v="76"/>
          <ac:spMkLst>
            <pc:docMk/>
            <pc:sldMk cId="3103437387" sldId="2076138265"/>
            <ac:spMk id="474" creationId="{A9584990-CC5E-4278-BCEC-91D4AAC9436C}"/>
          </ac:spMkLst>
        </pc:spChg>
        <pc:spChg chg="mod">
          <ac:chgData name="Roger Halbheer" userId="a256a7e3-d8e1-4cbe-a365-586ae11378d1" providerId="ADAL" clId="{FC5DC06E-B9A1-4220-93B5-A1BD01C4D7F0}" dt="2022-02-17T10:53:21.727" v="76"/>
          <ac:spMkLst>
            <pc:docMk/>
            <pc:sldMk cId="3103437387" sldId="2076138265"/>
            <ac:spMk id="475" creationId="{48081990-766A-44DD-A493-110EDDD764C4}"/>
          </ac:spMkLst>
        </pc:spChg>
        <pc:spChg chg="mod">
          <ac:chgData name="Roger Halbheer" userId="a256a7e3-d8e1-4cbe-a365-586ae11378d1" providerId="ADAL" clId="{FC5DC06E-B9A1-4220-93B5-A1BD01C4D7F0}" dt="2022-02-17T10:53:21.727" v="76"/>
          <ac:spMkLst>
            <pc:docMk/>
            <pc:sldMk cId="3103437387" sldId="2076138265"/>
            <ac:spMk id="476" creationId="{9BFA7842-7185-46A5-98B2-B2BE4440B085}"/>
          </ac:spMkLst>
        </pc:spChg>
        <pc:spChg chg="add del mod">
          <ac:chgData name="Roger Halbheer" userId="a256a7e3-d8e1-4cbe-a365-586ae11378d1" providerId="ADAL" clId="{FC5DC06E-B9A1-4220-93B5-A1BD01C4D7F0}" dt="2022-02-17T10:53:25.271" v="77"/>
          <ac:spMkLst>
            <pc:docMk/>
            <pc:sldMk cId="3103437387" sldId="2076138265"/>
            <ac:spMk id="477" creationId="{2FFCE200-0B6B-4587-A601-2364549E0F66}"/>
          </ac:spMkLst>
        </pc:spChg>
        <pc:spChg chg="add del mod">
          <ac:chgData name="Roger Halbheer" userId="a256a7e3-d8e1-4cbe-a365-586ae11378d1" providerId="ADAL" clId="{FC5DC06E-B9A1-4220-93B5-A1BD01C4D7F0}" dt="2022-02-17T10:53:25.271" v="77"/>
          <ac:spMkLst>
            <pc:docMk/>
            <pc:sldMk cId="3103437387" sldId="2076138265"/>
            <ac:spMk id="478" creationId="{32CCAC2E-D871-4723-B8BF-3B6B1629924C}"/>
          </ac:spMkLst>
        </pc:spChg>
        <pc:spChg chg="mod">
          <ac:chgData name="Roger Halbheer" userId="a256a7e3-d8e1-4cbe-a365-586ae11378d1" providerId="ADAL" clId="{FC5DC06E-B9A1-4220-93B5-A1BD01C4D7F0}" dt="2022-02-17T10:53:21.727" v="76"/>
          <ac:spMkLst>
            <pc:docMk/>
            <pc:sldMk cId="3103437387" sldId="2076138265"/>
            <ac:spMk id="480" creationId="{DB14A70C-1E23-40C3-82E0-CD074F28E4A2}"/>
          </ac:spMkLst>
        </pc:spChg>
        <pc:spChg chg="mod">
          <ac:chgData name="Roger Halbheer" userId="a256a7e3-d8e1-4cbe-a365-586ae11378d1" providerId="ADAL" clId="{FC5DC06E-B9A1-4220-93B5-A1BD01C4D7F0}" dt="2022-02-17T10:53:21.727" v="76"/>
          <ac:spMkLst>
            <pc:docMk/>
            <pc:sldMk cId="3103437387" sldId="2076138265"/>
            <ac:spMk id="482" creationId="{16207B39-42E5-4745-ABD9-6A16A909FB30}"/>
          </ac:spMkLst>
        </pc:spChg>
        <pc:spChg chg="add del mod">
          <ac:chgData name="Roger Halbheer" userId="a256a7e3-d8e1-4cbe-a365-586ae11378d1" providerId="ADAL" clId="{FC5DC06E-B9A1-4220-93B5-A1BD01C4D7F0}" dt="2022-02-17T10:53:25.271" v="77"/>
          <ac:spMkLst>
            <pc:docMk/>
            <pc:sldMk cId="3103437387" sldId="2076138265"/>
            <ac:spMk id="488" creationId="{4726D217-1AA7-48EE-AC01-E9C71241C13F}"/>
          </ac:spMkLst>
        </pc:spChg>
        <pc:spChg chg="add del mod">
          <ac:chgData name="Roger Halbheer" userId="a256a7e3-d8e1-4cbe-a365-586ae11378d1" providerId="ADAL" clId="{FC5DC06E-B9A1-4220-93B5-A1BD01C4D7F0}" dt="2022-02-17T10:53:25.271" v="77"/>
          <ac:spMkLst>
            <pc:docMk/>
            <pc:sldMk cId="3103437387" sldId="2076138265"/>
            <ac:spMk id="489" creationId="{AE2AE4C8-43B2-4DAF-95B4-6BDD545B696F}"/>
          </ac:spMkLst>
        </pc:spChg>
        <pc:spChg chg="add del mod">
          <ac:chgData name="Roger Halbheer" userId="a256a7e3-d8e1-4cbe-a365-586ae11378d1" providerId="ADAL" clId="{FC5DC06E-B9A1-4220-93B5-A1BD01C4D7F0}" dt="2022-02-17T10:53:25.271" v="77"/>
          <ac:spMkLst>
            <pc:docMk/>
            <pc:sldMk cId="3103437387" sldId="2076138265"/>
            <ac:spMk id="490" creationId="{62314545-AF81-4E0B-87CE-3326CBAF3498}"/>
          </ac:spMkLst>
        </pc:spChg>
        <pc:spChg chg="mod">
          <ac:chgData name="Roger Halbheer" userId="a256a7e3-d8e1-4cbe-a365-586ae11378d1" providerId="ADAL" clId="{FC5DC06E-B9A1-4220-93B5-A1BD01C4D7F0}" dt="2022-02-17T10:53:21.727" v="76"/>
          <ac:spMkLst>
            <pc:docMk/>
            <pc:sldMk cId="3103437387" sldId="2076138265"/>
            <ac:spMk id="493" creationId="{A4D4BA76-BFDD-4F24-A35D-09FA6301ED74}"/>
          </ac:spMkLst>
        </pc:spChg>
        <pc:spChg chg="mod">
          <ac:chgData name="Roger Halbheer" userId="a256a7e3-d8e1-4cbe-a365-586ae11378d1" providerId="ADAL" clId="{FC5DC06E-B9A1-4220-93B5-A1BD01C4D7F0}" dt="2022-02-17T10:53:21.727" v="76"/>
          <ac:spMkLst>
            <pc:docMk/>
            <pc:sldMk cId="3103437387" sldId="2076138265"/>
            <ac:spMk id="494" creationId="{BE6DA8B7-5286-4600-A19E-4A9B1B14F2AF}"/>
          </ac:spMkLst>
        </pc:spChg>
        <pc:spChg chg="mod">
          <ac:chgData name="Roger Halbheer" userId="a256a7e3-d8e1-4cbe-a365-586ae11378d1" providerId="ADAL" clId="{FC5DC06E-B9A1-4220-93B5-A1BD01C4D7F0}" dt="2022-02-17T10:53:21.727" v="76"/>
          <ac:spMkLst>
            <pc:docMk/>
            <pc:sldMk cId="3103437387" sldId="2076138265"/>
            <ac:spMk id="495" creationId="{C450E36C-C3F3-4951-8664-7A3AB7BB5318}"/>
          </ac:spMkLst>
        </pc:spChg>
        <pc:spChg chg="mod">
          <ac:chgData name="Roger Halbheer" userId="a256a7e3-d8e1-4cbe-a365-586ae11378d1" providerId="ADAL" clId="{FC5DC06E-B9A1-4220-93B5-A1BD01C4D7F0}" dt="2022-02-17T10:53:21.727" v="76"/>
          <ac:spMkLst>
            <pc:docMk/>
            <pc:sldMk cId="3103437387" sldId="2076138265"/>
            <ac:spMk id="496" creationId="{FDB02D0E-7C54-423D-B099-D412A98E2D63}"/>
          </ac:spMkLst>
        </pc:spChg>
        <pc:spChg chg="mod">
          <ac:chgData name="Roger Halbheer" userId="a256a7e3-d8e1-4cbe-a365-586ae11378d1" providerId="ADAL" clId="{FC5DC06E-B9A1-4220-93B5-A1BD01C4D7F0}" dt="2022-02-17T10:53:21.727" v="76"/>
          <ac:spMkLst>
            <pc:docMk/>
            <pc:sldMk cId="3103437387" sldId="2076138265"/>
            <ac:spMk id="497" creationId="{3F987F0D-527D-4CE7-B649-8BB88FC98D6B}"/>
          </ac:spMkLst>
        </pc:spChg>
        <pc:spChg chg="add del mod">
          <ac:chgData name="Roger Halbheer" userId="a256a7e3-d8e1-4cbe-a365-586ae11378d1" providerId="ADAL" clId="{FC5DC06E-B9A1-4220-93B5-A1BD01C4D7F0}" dt="2022-02-17T10:53:25.271" v="77"/>
          <ac:spMkLst>
            <pc:docMk/>
            <pc:sldMk cId="3103437387" sldId="2076138265"/>
            <ac:spMk id="499" creationId="{36E7F9F7-5B94-4C9A-BCE8-0BA2616F9ACE}"/>
          </ac:spMkLst>
        </pc:spChg>
        <pc:spChg chg="add del mod">
          <ac:chgData name="Roger Halbheer" userId="a256a7e3-d8e1-4cbe-a365-586ae11378d1" providerId="ADAL" clId="{FC5DC06E-B9A1-4220-93B5-A1BD01C4D7F0}" dt="2022-02-17T10:53:25.271" v="77"/>
          <ac:spMkLst>
            <pc:docMk/>
            <pc:sldMk cId="3103437387" sldId="2076138265"/>
            <ac:spMk id="500" creationId="{2FAA7D39-FCEC-40E5-970C-DCE1527A4A2D}"/>
          </ac:spMkLst>
        </pc:spChg>
        <pc:spChg chg="add del mod">
          <ac:chgData name="Roger Halbheer" userId="a256a7e3-d8e1-4cbe-a365-586ae11378d1" providerId="ADAL" clId="{FC5DC06E-B9A1-4220-93B5-A1BD01C4D7F0}" dt="2022-02-17T10:53:25.271" v="77"/>
          <ac:spMkLst>
            <pc:docMk/>
            <pc:sldMk cId="3103437387" sldId="2076138265"/>
            <ac:spMk id="501" creationId="{B32260BE-20AF-4471-88DC-CC0D53B9B1EF}"/>
          </ac:spMkLst>
        </pc:spChg>
        <pc:spChg chg="mod">
          <ac:chgData name="Roger Halbheer" userId="a256a7e3-d8e1-4cbe-a365-586ae11378d1" providerId="ADAL" clId="{FC5DC06E-B9A1-4220-93B5-A1BD01C4D7F0}" dt="2022-02-17T10:53:21.727" v="76"/>
          <ac:spMkLst>
            <pc:docMk/>
            <pc:sldMk cId="3103437387" sldId="2076138265"/>
            <ac:spMk id="503" creationId="{88E2DD55-F6A1-4495-8BE2-6B27CDF8294C}"/>
          </ac:spMkLst>
        </pc:spChg>
        <pc:spChg chg="mod">
          <ac:chgData name="Roger Halbheer" userId="a256a7e3-d8e1-4cbe-a365-586ae11378d1" providerId="ADAL" clId="{FC5DC06E-B9A1-4220-93B5-A1BD01C4D7F0}" dt="2022-02-17T10:53:21.727" v="76"/>
          <ac:spMkLst>
            <pc:docMk/>
            <pc:sldMk cId="3103437387" sldId="2076138265"/>
            <ac:spMk id="505" creationId="{C0BE3F3E-D853-4C9C-889B-B476DBAB4A77}"/>
          </ac:spMkLst>
        </pc:spChg>
        <pc:spChg chg="mod">
          <ac:chgData name="Roger Halbheer" userId="a256a7e3-d8e1-4cbe-a365-586ae11378d1" providerId="ADAL" clId="{FC5DC06E-B9A1-4220-93B5-A1BD01C4D7F0}" dt="2022-02-17T10:53:21.727" v="76"/>
          <ac:spMkLst>
            <pc:docMk/>
            <pc:sldMk cId="3103437387" sldId="2076138265"/>
            <ac:spMk id="506" creationId="{C67263D8-85A2-44F7-A50B-E51028888D07}"/>
          </ac:spMkLst>
        </pc:spChg>
        <pc:spChg chg="mod">
          <ac:chgData name="Roger Halbheer" userId="a256a7e3-d8e1-4cbe-a365-586ae11378d1" providerId="ADAL" clId="{FC5DC06E-B9A1-4220-93B5-A1BD01C4D7F0}" dt="2022-02-17T10:53:21.727" v="76"/>
          <ac:spMkLst>
            <pc:docMk/>
            <pc:sldMk cId="3103437387" sldId="2076138265"/>
            <ac:spMk id="507" creationId="{E752E2D4-171D-413D-B9FF-B60BE4FCD2AA}"/>
          </ac:spMkLst>
        </pc:spChg>
        <pc:spChg chg="mod">
          <ac:chgData name="Roger Halbheer" userId="a256a7e3-d8e1-4cbe-a365-586ae11378d1" providerId="ADAL" clId="{FC5DC06E-B9A1-4220-93B5-A1BD01C4D7F0}" dt="2022-02-17T10:53:21.727" v="76"/>
          <ac:spMkLst>
            <pc:docMk/>
            <pc:sldMk cId="3103437387" sldId="2076138265"/>
            <ac:spMk id="508" creationId="{305B50F5-E309-4DC0-97D3-17F4B5934196}"/>
          </ac:spMkLst>
        </pc:spChg>
        <pc:spChg chg="mod">
          <ac:chgData name="Roger Halbheer" userId="a256a7e3-d8e1-4cbe-a365-586ae11378d1" providerId="ADAL" clId="{FC5DC06E-B9A1-4220-93B5-A1BD01C4D7F0}" dt="2022-02-17T10:53:21.727" v="76"/>
          <ac:spMkLst>
            <pc:docMk/>
            <pc:sldMk cId="3103437387" sldId="2076138265"/>
            <ac:spMk id="509" creationId="{D971FE8E-8875-4327-866E-C93FB29761FD}"/>
          </ac:spMkLst>
        </pc:spChg>
        <pc:spChg chg="mod">
          <ac:chgData name="Roger Halbheer" userId="a256a7e3-d8e1-4cbe-a365-586ae11378d1" providerId="ADAL" clId="{FC5DC06E-B9A1-4220-93B5-A1BD01C4D7F0}" dt="2022-02-17T10:53:21.727" v="76"/>
          <ac:spMkLst>
            <pc:docMk/>
            <pc:sldMk cId="3103437387" sldId="2076138265"/>
            <ac:spMk id="510" creationId="{31A2035A-32C4-48C4-A498-873E0A2AA633}"/>
          </ac:spMkLst>
        </pc:spChg>
        <pc:spChg chg="mod">
          <ac:chgData name="Roger Halbheer" userId="a256a7e3-d8e1-4cbe-a365-586ae11378d1" providerId="ADAL" clId="{FC5DC06E-B9A1-4220-93B5-A1BD01C4D7F0}" dt="2022-02-17T10:53:21.727" v="76"/>
          <ac:spMkLst>
            <pc:docMk/>
            <pc:sldMk cId="3103437387" sldId="2076138265"/>
            <ac:spMk id="511" creationId="{6FDD2D2C-B093-4BE8-A8D5-A4EC5A64528E}"/>
          </ac:spMkLst>
        </pc:spChg>
        <pc:spChg chg="mod">
          <ac:chgData name="Roger Halbheer" userId="a256a7e3-d8e1-4cbe-a365-586ae11378d1" providerId="ADAL" clId="{FC5DC06E-B9A1-4220-93B5-A1BD01C4D7F0}" dt="2022-02-17T10:53:21.727" v="76"/>
          <ac:spMkLst>
            <pc:docMk/>
            <pc:sldMk cId="3103437387" sldId="2076138265"/>
            <ac:spMk id="512" creationId="{AF1C7AF4-1A15-462E-8AE3-FBE285598D1B}"/>
          </ac:spMkLst>
        </pc:spChg>
        <pc:spChg chg="mod">
          <ac:chgData name="Roger Halbheer" userId="a256a7e3-d8e1-4cbe-a365-586ae11378d1" providerId="ADAL" clId="{FC5DC06E-B9A1-4220-93B5-A1BD01C4D7F0}" dt="2022-02-17T10:53:25.533" v="78"/>
          <ac:spMkLst>
            <pc:docMk/>
            <pc:sldMk cId="3103437387" sldId="2076138265"/>
            <ac:spMk id="517" creationId="{F5FA9CF9-AF11-4CBC-B346-9173188FB7EE}"/>
          </ac:spMkLst>
        </pc:spChg>
        <pc:spChg chg="mod">
          <ac:chgData name="Roger Halbheer" userId="a256a7e3-d8e1-4cbe-a365-586ae11378d1" providerId="ADAL" clId="{FC5DC06E-B9A1-4220-93B5-A1BD01C4D7F0}" dt="2022-02-17T10:53:25.533" v="78"/>
          <ac:spMkLst>
            <pc:docMk/>
            <pc:sldMk cId="3103437387" sldId="2076138265"/>
            <ac:spMk id="521" creationId="{385C803C-57E6-4F20-AAE7-92E862148B29}"/>
          </ac:spMkLst>
        </pc:spChg>
        <pc:spChg chg="mod">
          <ac:chgData name="Roger Halbheer" userId="a256a7e3-d8e1-4cbe-a365-586ae11378d1" providerId="ADAL" clId="{FC5DC06E-B9A1-4220-93B5-A1BD01C4D7F0}" dt="2022-02-17T10:53:25.533" v="78"/>
          <ac:spMkLst>
            <pc:docMk/>
            <pc:sldMk cId="3103437387" sldId="2076138265"/>
            <ac:spMk id="522" creationId="{7FE7A339-712A-4328-9889-B3223AD8DD2E}"/>
          </ac:spMkLst>
        </pc:spChg>
        <pc:spChg chg="mod">
          <ac:chgData name="Roger Halbheer" userId="a256a7e3-d8e1-4cbe-a365-586ae11378d1" providerId="ADAL" clId="{FC5DC06E-B9A1-4220-93B5-A1BD01C4D7F0}" dt="2022-02-17T10:53:25.533" v="78"/>
          <ac:spMkLst>
            <pc:docMk/>
            <pc:sldMk cId="3103437387" sldId="2076138265"/>
            <ac:spMk id="523" creationId="{1034B787-01BA-4D3B-B81E-436BBA29EF1F}"/>
          </ac:spMkLst>
        </pc:spChg>
        <pc:spChg chg="mod">
          <ac:chgData name="Roger Halbheer" userId="a256a7e3-d8e1-4cbe-a365-586ae11378d1" providerId="ADAL" clId="{FC5DC06E-B9A1-4220-93B5-A1BD01C4D7F0}" dt="2022-02-17T10:53:25.533" v="78"/>
          <ac:spMkLst>
            <pc:docMk/>
            <pc:sldMk cId="3103437387" sldId="2076138265"/>
            <ac:spMk id="524" creationId="{4552938E-9F99-4949-9A5E-D029ED527C9B}"/>
          </ac:spMkLst>
        </pc:spChg>
        <pc:spChg chg="mod">
          <ac:chgData name="Roger Halbheer" userId="a256a7e3-d8e1-4cbe-a365-586ae11378d1" providerId="ADAL" clId="{FC5DC06E-B9A1-4220-93B5-A1BD01C4D7F0}" dt="2022-02-17T10:53:25.533" v="78"/>
          <ac:spMkLst>
            <pc:docMk/>
            <pc:sldMk cId="3103437387" sldId="2076138265"/>
            <ac:spMk id="525" creationId="{5F0AC3A8-897F-4330-912C-F58329D8F97F}"/>
          </ac:spMkLst>
        </pc:spChg>
        <pc:spChg chg="mod">
          <ac:chgData name="Roger Halbheer" userId="a256a7e3-d8e1-4cbe-a365-586ae11378d1" providerId="ADAL" clId="{FC5DC06E-B9A1-4220-93B5-A1BD01C4D7F0}" dt="2022-02-17T10:53:25.533" v="78"/>
          <ac:spMkLst>
            <pc:docMk/>
            <pc:sldMk cId="3103437387" sldId="2076138265"/>
            <ac:spMk id="526" creationId="{83E30BF7-EC6B-4339-B743-75E108B088C9}"/>
          </ac:spMkLst>
        </pc:spChg>
        <pc:spChg chg="mod">
          <ac:chgData name="Roger Halbheer" userId="a256a7e3-d8e1-4cbe-a365-586ae11378d1" providerId="ADAL" clId="{FC5DC06E-B9A1-4220-93B5-A1BD01C4D7F0}" dt="2022-02-17T10:53:25.533" v="78"/>
          <ac:spMkLst>
            <pc:docMk/>
            <pc:sldMk cId="3103437387" sldId="2076138265"/>
            <ac:spMk id="527" creationId="{89A6BD39-D342-4797-B449-D3F2E9D0A831}"/>
          </ac:spMkLst>
        </pc:spChg>
        <pc:spChg chg="mod">
          <ac:chgData name="Roger Halbheer" userId="a256a7e3-d8e1-4cbe-a365-586ae11378d1" providerId="ADAL" clId="{FC5DC06E-B9A1-4220-93B5-A1BD01C4D7F0}" dt="2022-02-17T10:53:25.533" v="78"/>
          <ac:spMkLst>
            <pc:docMk/>
            <pc:sldMk cId="3103437387" sldId="2076138265"/>
            <ac:spMk id="528" creationId="{01CD05BC-88A8-492E-88A9-D20741987513}"/>
          </ac:spMkLst>
        </pc:spChg>
        <pc:spChg chg="mod">
          <ac:chgData name="Roger Halbheer" userId="a256a7e3-d8e1-4cbe-a365-586ae11378d1" providerId="ADAL" clId="{FC5DC06E-B9A1-4220-93B5-A1BD01C4D7F0}" dt="2022-02-17T10:53:25.533" v="78"/>
          <ac:spMkLst>
            <pc:docMk/>
            <pc:sldMk cId="3103437387" sldId="2076138265"/>
            <ac:spMk id="531" creationId="{930DD78F-3B2F-4132-98C7-D3763CC7854A}"/>
          </ac:spMkLst>
        </pc:spChg>
        <pc:spChg chg="mod">
          <ac:chgData name="Roger Halbheer" userId="a256a7e3-d8e1-4cbe-a365-586ae11378d1" providerId="ADAL" clId="{FC5DC06E-B9A1-4220-93B5-A1BD01C4D7F0}" dt="2022-02-17T10:53:25.533" v="78"/>
          <ac:spMkLst>
            <pc:docMk/>
            <pc:sldMk cId="3103437387" sldId="2076138265"/>
            <ac:spMk id="533" creationId="{7AB97596-CE89-4ECB-A460-071591358988}"/>
          </ac:spMkLst>
        </pc:spChg>
        <pc:spChg chg="mod">
          <ac:chgData name="Roger Halbheer" userId="a256a7e3-d8e1-4cbe-a365-586ae11378d1" providerId="ADAL" clId="{FC5DC06E-B9A1-4220-93B5-A1BD01C4D7F0}" dt="2022-02-17T10:53:25.533" v="78"/>
          <ac:spMkLst>
            <pc:docMk/>
            <pc:sldMk cId="3103437387" sldId="2076138265"/>
            <ac:spMk id="534" creationId="{39A86ADF-1C32-46DA-9BCA-C22A162E3DC1}"/>
          </ac:spMkLst>
        </pc:spChg>
        <pc:spChg chg="mod">
          <ac:chgData name="Roger Halbheer" userId="a256a7e3-d8e1-4cbe-a365-586ae11378d1" providerId="ADAL" clId="{FC5DC06E-B9A1-4220-93B5-A1BD01C4D7F0}" dt="2022-02-17T10:53:25.533" v="78"/>
          <ac:spMkLst>
            <pc:docMk/>
            <pc:sldMk cId="3103437387" sldId="2076138265"/>
            <ac:spMk id="541" creationId="{8DB61253-AA42-445C-A91B-3D0C2BE9CF6A}"/>
          </ac:spMkLst>
        </pc:spChg>
        <pc:spChg chg="mod">
          <ac:chgData name="Roger Halbheer" userId="a256a7e3-d8e1-4cbe-a365-586ae11378d1" providerId="ADAL" clId="{FC5DC06E-B9A1-4220-93B5-A1BD01C4D7F0}" dt="2022-02-17T10:53:25.533" v="78"/>
          <ac:spMkLst>
            <pc:docMk/>
            <pc:sldMk cId="3103437387" sldId="2076138265"/>
            <ac:spMk id="542" creationId="{53E127A8-97A6-4775-A26F-339DE2373FFB}"/>
          </ac:spMkLst>
        </pc:spChg>
        <pc:spChg chg="mod">
          <ac:chgData name="Roger Halbheer" userId="a256a7e3-d8e1-4cbe-a365-586ae11378d1" providerId="ADAL" clId="{FC5DC06E-B9A1-4220-93B5-A1BD01C4D7F0}" dt="2022-02-17T10:53:25.533" v="78"/>
          <ac:spMkLst>
            <pc:docMk/>
            <pc:sldMk cId="3103437387" sldId="2076138265"/>
            <ac:spMk id="543" creationId="{35AC5C31-7BD6-4DCE-82F6-170C1C82F7CE}"/>
          </ac:spMkLst>
        </pc:spChg>
        <pc:spChg chg="mod">
          <ac:chgData name="Roger Halbheer" userId="a256a7e3-d8e1-4cbe-a365-586ae11378d1" providerId="ADAL" clId="{FC5DC06E-B9A1-4220-93B5-A1BD01C4D7F0}" dt="2022-02-17T10:53:25.533" v="78"/>
          <ac:spMkLst>
            <pc:docMk/>
            <pc:sldMk cId="3103437387" sldId="2076138265"/>
            <ac:spMk id="548" creationId="{AD3A2C86-4D3F-49CB-A6C5-2E09B48944B2}"/>
          </ac:spMkLst>
        </pc:spChg>
        <pc:spChg chg="mod">
          <ac:chgData name="Roger Halbheer" userId="a256a7e3-d8e1-4cbe-a365-586ae11378d1" providerId="ADAL" clId="{FC5DC06E-B9A1-4220-93B5-A1BD01C4D7F0}" dt="2022-02-17T10:53:25.533" v="78"/>
          <ac:spMkLst>
            <pc:docMk/>
            <pc:sldMk cId="3103437387" sldId="2076138265"/>
            <ac:spMk id="555" creationId="{013F6718-8764-4B0F-A1DB-A86B22D4B4BE}"/>
          </ac:spMkLst>
        </pc:spChg>
        <pc:spChg chg="mod">
          <ac:chgData name="Roger Halbheer" userId="a256a7e3-d8e1-4cbe-a365-586ae11378d1" providerId="ADAL" clId="{FC5DC06E-B9A1-4220-93B5-A1BD01C4D7F0}" dt="2022-02-17T10:53:25.533" v="78"/>
          <ac:spMkLst>
            <pc:docMk/>
            <pc:sldMk cId="3103437387" sldId="2076138265"/>
            <ac:spMk id="556" creationId="{C9817639-C330-4946-8A2E-3A5115C2B6C2}"/>
          </ac:spMkLst>
        </pc:spChg>
        <pc:spChg chg="mod">
          <ac:chgData name="Roger Halbheer" userId="a256a7e3-d8e1-4cbe-a365-586ae11378d1" providerId="ADAL" clId="{FC5DC06E-B9A1-4220-93B5-A1BD01C4D7F0}" dt="2022-02-17T10:53:25.533" v="78"/>
          <ac:spMkLst>
            <pc:docMk/>
            <pc:sldMk cId="3103437387" sldId="2076138265"/>
            <ac:spMk id="557" creationId="{66B8E563-F55E-41B2-AA93-E51B5EED6EAA}"/>
          </ac:spMkLst>
        </pc:spChg>
        <pc:spChg chg="mod">
          <ac:chgData name="Roger Halbheer" userId="a256a7e3-d8e1-4cbe-a365-586ae11378d1" providerId="ADAL" clId="{FC5DC06E-B9A1-4220-93B5-A1BD01C4D7F0}" dt="2022-02-17T10:53:25.533" v="78"/>
          <ac:spMkLst>
            <pc:docMk/>
            <pc:sldMk cId="3103437387" sldId="2076138265"/>
            <ac:spMk id="558" creationId="{3377FD6B-AB07-4FE6-9799-D38DF832045A}"/>
          </ac:spMkLst>
        </pc:spChg>
        <pc:spChg chg="mod">
          <ac:chgData name="Roger Halbheer" userId="a256a7e3-d8e1-4cbe-a365-586ae11378d1" providerId="ADAL" clId="{FC5DC06E-B9A1-4220-93B5-A1BD01C4D7F0}" dt="2022-02-17T10:53:25.533" v="78"/>
          <ac:spMkLst>
            <pc:docMk/>
            <pc:sldMk cId="3103437387" sldId="2076138265"/>
            <ac:spMk id="563" creationId="{19A45F34-337F-428C-BDD0-D8F64DBD5232}"/>
          </ac:spMkLst>
        </pc:spChg>
        <pc:spChg chg="mod">
          <ac:chgData name="Roger Halbheer" userId="a256a7e3-d8e1-4cbe-a365-586ae11378d1" providerId="ADAL" clId="{FC5DC06E-B9A1-4220-93B5-A1BD01C4D7F0}" dt="2022-02-17T10:53:25.533" v="78"/>
          <ac:spMkLst>
            <pc:docMk/>
            <pc:sldMk cId="3103437387" sldId="2076138265"/>
            <ac:spMk id="564" creationId="{B2E94478-DB32-43FE-B60C-6D8E9ED0D917}"/>
          </ac:spMkLst>
        </pc:spChg>
        <pc:spChg chg="mod">
          <ac:chgData name="Roger Halbheer" userId="a256a7e3-d8e1-4cbe-a365-586ae11378d1" providerId="ADAL" clId="{FC5DC06E-B9A1-4220-93B5-A1BD01C4D7F0}" dt="2022-02-17T10:53:25.533" v="78"/>
          <ac:spMkLst>
            <pc:docMk/>
            <pc:sldMk cId="3103437387" sldId="2076138265"/>
            <ac:spMk id="565" creationId="{DAF614D5-AE3C-41F3-B82F-8221DF4719E9}"/>
          </ac:spMkLst>
        </pc:spChg>
        <pc:spChg chg="mod">
          <ac:chgData name="Roger Halbheer" userId="a256a7e3-d8e1-4cbe-a365-586ae11378d1" providerId="ADAL" clId="{FC5DC06E-B9A1-4220-93B5-A1BD01C4D7F0}" dt="2022-02-17T10:53:25.533" v="78"/>
          <ac:spMkLst>
            <pc:docMk/>
            <pc:sldMk cId="3103437387" sldId="2076138265"/>
            <ac:spMk id="566" creationId="{47031786-DA30-48F5-91F3-21B9C51ACD21}"/>
          </ac:spMkLst>
        </pc:spChg>
        <pc:spChg chg="mod">
          <ac:chgData name="Roger Halbheer" userId="a256a7e3-d8e1-4cbe-a365-586ae11378d1" providerId="ADAL" clId="{FC5DC06E-B9A1-4220-93B5-A1BD01C4D7F0}" dt="2022-02-17T10:53:25.533" v="78"/>
          <ac:spMkLst>
            <pc:docMk/>
            <pc:sldMk cId="3103437387" sldId="2076138265"/>
            <ac:spMk id="569" creationId="{B871116F-ABB6-498E-88FE-61B4CCFA12A6}"/>
          </ac:spMkLst>
        </pc:spChg>
        <pc:spChg chg="mod">
          <ac:chgData name="Roger Halbheer" userId="a256a7e3-d8e1-4cbe-a365-586ae11378d1" providerId="ADAL" clId="{FC5DC06E-B9A1-4220-93B5-A1BD01C4D7F0}" dt="2022-02-17T10:53:25.533" v="78"/>
          <ac:spMkLst>
            <pc:docMk/>
            <pc:sldMk cId="3103437387" sldId="2076138265"/>
            <ac:spMk id="570" creationId="{510D8299-A064-4B8B-8B0C-A500C3047F68}"/>
          </ac:spMkLst>
        </pc:spChg>
        <pc:spChg chg="mod">
          <ac:chgData name="Roger Halbheer" userId="a256a7e3-d8e1-4cbe-a365-586ae11378d1" providerId="ADAL" clId="{FC5DC06E-B9A1-4220-93B5-A1BD01C4D7F0}" dt="2022-02-17T10:53:25.533" v="78"/>
          <ac:spMkLst>
            <pc:docMk/>
            <pc:sldMk cId="3103437387" sldId="2076138265"/>
            <ac:spMk id="571" creationId="{0475826C-1207-4B26-84C8-CF5378CB98A8}"/>
          </ac:spMkLst>
        </pc:spChg>
        <pc:spChg chg="mod">
          <ac:chgData name="Roger Halbheer" userId="a256a7e3-d8e1-4cbe-a365-586ae11378d1" providerId="ADAL" clId="{FC5DC06E-B9A1-4220-93B5-A1BD01C4D7F0}" dt="2022-02-17T10:53:25.533" v="78"/>
          <ac:spMkLst>
            <pc:docMk/>
            <pc:sldMk cId="3103437387" sldId="2076138265"/>
            <ac:spMk id="572" creationId="{D4667ED4-A4F1-4AC0-8A4E-4DCC49FC26A0}"/>
          </ac:spMkLst>
        </pc:spChg>
        <pc:spChg chg="mod">
          <ac:chgData name="Roger Halbheer" userId="a256a7e3-d8e1-4cbe-a365-586ae11378d1" providerId="ADAL" clId="{FC5DC06E-B9A1-4220-93B5-A1BD01C4D7F0}" dt="2022-02-17T10:53:25.533" v="78"/>
          <ac:spMkLst>
            <pc:docMk/>
            <pc:sldMk cId="3103437387" sldId="2076138265"/>
            <ac:spMk id="577" creationId="{9943169B-6C22-41CE-9F08-CA6FD7DE8E71}"/>
          </ac:spMkLst>
        </pc:spChg>
        <pc:spChg chg="mod">
          <ac:chgData name="Roger Halbheer" userId="a256a7e3-d8e1-4cbe-a365-586ae11378d1" providerId="ADAL" clId="{FC5DC06E-B9A1-4220-93B5-A1BD01C4D7F0}" dt="2022-02-17T10:53:25.533" v="78"/>
          <ac:spMkLst>
            <pc:docMk/>
            <pc:sldMk cId="3103437387" sldId="2076138265"/>
            <ac:spMk id="578" creationId="{3170EAF5-4CFD-4298-9D70-DE2345E38FEE}"/>
          </ac:spMkLst>
        </pc:spChg>
        <pc:spChg chg="mod">
          <ac:chgData name="Roger Halbheer" userId="a256a7e3-d8e1-4cbe-a365-586ae11378d1" providerId="ADAL" clId="{FC5DC06E-B9A1-4220-93B5-A1BD01C4D7F0}" dt="2022-02-17T10:53:25.533" v="78"/>
          <ac:spMkLst>
            <pc:docMk/>
            <pc:sldMk cId="3103437387" sldId="2076138265"/>
            <ac:spMk id="579" creationId="{4B98F59F-9F74-4383-9945-11C0E7409039}"/>
          </ac:spMkLst>
        </pc:spChg>
        <pc:spChg chg="mod">
          <ac:chgData name="Roger Halbheer" userId="a256a7e3-d8e1-4cbe-a365-586ae11378d1" providerId="ADAL" clId="{FC5DC06E-B9A1-4220-93B5-A1BD01C4D7F0}" dt="2022-02-17T10:53:25.533" v="78"/>
          <ac:spMkLst>
            <pc:docMk/>
            <pc:sldMk cId="3103437387" sldId="2076138265"/>
            <ac:spMk id="580" creationId="{2729B8C7-F66B-4148-BC05-29EDE912C616}"/>
          </ac:spMkLst>
        </pc:spChg>
        <pc:spChg chg="mod">
          <ac:chgData name="Roger Halbheer" userId="a256a7e3-d8e1-4cbe-a365-586ae11378d1" providerId="ADAL" clId="{FC5DC06E-B9A1-4220-93B5-A1BD01C4D7F0}" dt="2022-02-17T10:53:25.533" v="78"/>
          <ac:spMkLst>
            <pc:docMk/>
            <pc:sldMk cId="3103437387" sldId="2076138265"/>
            <ac:spMk id="583" creationId="{4CBCC57C-A8A2-47E8-BCEB-2F68CCCEEFB8}"/>
          </ac:spMkLst>
        </pc:spChg>
        <pc:spChg chg="mod">
          <ac:chgData name="Roger Halbheer" userId="a256a7e3-d8e1-4cbe-a365-586ae11378d1" providerId="ADAL" clId="{FC5DC06E-B9A1-4220-93B5-A1BD01C4D7F0}" dt="2022-02-17T10:53:25.533" v="78"/>
          <ac:spMkLst>
            <pc:docMk/>
            <pc:sldMk cId="3103437387" sldId="2076138265"/>
            <ac:spMk id="584" creationId="{9D098E16-4C50-44E7-9486-5DDA343031B6}"/>
          </ac:spMkLst>
        </pc:spChg>
        <pc:spChg chg="mod">
          <ac:chgData name="Roger Halbheer" userId="a256a7e3-d8e1-4cbe-a365-586ae11378d1" providerId="ADAL" clId="{FC5DC06E-B9A1-4220-93B5-A1BD01C4D7F0}" dt="2022-02-17T10:53:25.533" v="78"/>
          <ac:spMkLst>
            <pc:docMk/>
            <pc:sldMk cId="3103437387" sldId="2076138265"/>
            <ac:spMk id="585" creationId="{27294C08-1C62-4C3A-AC16-AB12BF201BE7}"/>
          </ac:spMkLst>
        </pc:spChg>
        <pc:spChg chg="mod">
          <ac:chgData name="Roger Halbheer" userId="a256a7e3-d8e1-4cbe-a365-586ae11378d1" providerId="ADAL" clId="{FC5DC06E-B9A1-4220-93B5-A1BD01C4D7F0}" dt="2022-02-17T10:53:25.533" v="78"/>
          <ac:spMkLst>
            <pc:docMk/>
            <pc:sldMk cId="3103437387" sldId="2076138265"/>
            <ac:spMk id="586" creationId="{3B8EFADF-4B15-4441-8D88-14FEB7F278C9}"/>
          </ac:spMkLst>
        </pc:spChg>
        <pc:spChg chg="mod">
          <ac:chgData name="Roger Halbheer" userId="a256a7e3-d8e1-4cbe-a365-586ae11378d1" providerId="ADAL" clId="{FC5DC06E-B9A1-4220-93B5-A1BD01C4D7F0}" dt="2022-02-17T10:53:25.533" v="78"/>
          <ac:spMkLst>
            <pc:docMk/>
            <pc:sldMk cId="3103437387" sldId="2076138265"/>
            <ac:spMk id="587" creationId="{937195EC-284C-4BA4-8C3C-C516D530AC17}"/>
          </ac:spMkLst>
        </pc:spChg>
        <pc:spChg chg="mod">
          <ac:chgData name="Roger Halbheer" userId="a256a7e3-d8e1-4cbe-a365-586ae11378d1" providerId="ADAL" clId="{FC5DC06E-B9A1-4220-93B5-A1BD01C4D7F0}" dt="2022-02-17T10:53:25.533" v="78"/>
          <ac:spMkLst>
            <pc:docMk/>
            <pc:sldMk cId="3103437387" sldId="2076138265"/>
            <ac:spMk id="588" creationId="{399BE8F7-9F69-4017-A856-B8D2B61EB711}"/>
          </ac:spMkLst>
        </pc:spChg>
        <pc:spChg chg="mod">
          <ac:chgData name="Roger Halbheer" userId="a256a7e3-d8e1-4cbe-a365-586ae11378d1" providerId="ADAL" clId="{FC5DC06E-B9A1-4220-93B5-A1BD01C4D7F0}" dt="2022-02-17T10:53:25.533" v="78"/>
          <ac:spMkLst>
            <pc:docMk/>
            <pc:sldMk cId="3103437387" sldId="2076138265"/>
            <ac:spMk id="589" creationId="{90B7FD6C-0011-4A37-AB10-F76CA1F5132E}"/>
          </ac:spMkLst>
        </pc:spChg>
        <pc:spChg chg="mod">
          <ac:chgData name="Roger Halbheer" userId="a256a7e3-d8e1-4cbe-a365-586ae11378d1" providerId="ADAL" clId="{FC5DC06E-B9A1-4220-93B5-A1BD01C4D7F0}" dt="2022-02-17T10:53:25.533" v="78"/>
          <ac:spMkLst>
            <pc:docMk/>
            <pc:sldMk cId="3103437387" sldId="2076138265"/>
            <ac:spMk id="590" creationId="{B2309872-0737-493B-8D3F-AE4D48804E27}"/>
          </ac:spMkLst>
        </pc:spChg>
        <pc:spChg chg="mod">
          <ac:chgData name="Roger Halbheer" userId="a256a7e3-d8e1-4cbe-a365-586ae11378d1" providerId="ADAL" clId="{FC5DC06E-B9A1-4220-93B5-A1BD01C4D7F0}" dt="2022-02-17T10:53:25.533" v="78"/>
          <ac:spMkLst>
            <pc:docMk/>
            <pc:sldMk cId="3103437387" sldId="2076138265"/>
            <ac:spMk id="593" creationId="{9FE9A0FA-7A7A-4435-9718-0957163BE35D}"/>
          </ac:spMkLst>
        </pc:spChg>
        <pc:spChg chg="mod">
          <ac:chgData name="Roger Halbheer" userId="a256a7e3-d8e1-4cbe-a365-586ae11378d1" providerId="ADAL" clId="{FC5DC06E-B9A1-4220-93B5-A1BD01C4D7F0}" dt="2022-02-17T10:53:25.533" v="78"/>
          <ac:spMkLst>
            <pc:docMk/>
            <pc:sldMk cId="3103437387" sldId="2076138265"/>
            <ac:spMk id="594" creationId="{D4D1DF72-6FFB-4C38-BB1C-4055071700CE}"/>
          </ac:spMkLst>
        </pc:spChg>
        <pc:spChg chg="mod">
          <ac:chgData name="Roger Halbheer" userId="a256a7e3-d8e1-4cbe-a365-586ae11378d1" providerId="ADAL" clId="{FC5DC06E-B9A1-4220-93B5-A1BD01C4D7F0}" dt="2022-02-17T10:53:25.533" v="78"/>
          <ac:spMkLst>
            <pc:docMk/>
            <pc:sldMk cId="3103437387" sldId="2076138265"/>
            <ac:spMk id="595" creationId="{327B0D73-3AC1-458D-880C-0636E49AABF9}"/>
          </ac:spMkLst>
        </pc:spChg>
        <pc:spChg chg="mod">
          <ac:chgData name="Roger Halbheer" userId="a256a7e3-d8e1-4cbe-a365-586ae11378d1" providerId="ADAL" clId="{FC5DC06E-B9A1-4220-93B5-A1BD01C4D7F0}" dt="2022-02-17T10:53:25.533" v="78"/>
          <ac:spMkLst>
            <pc:docMk/>
            <pc:sldMk cId="3103437387" sldId="2076138265"/>
            <ac:spMk id="596" creationId="{EA563EE8-5CA9-4496-9412-84066A988AEF}"/>
          </ac:spMkLst>
        </pc:spChg>
        <pc:spChg chg="mod">
          <ac:chgData name="Roger Halbheer" userId="a256a7e3-d8e1-4cbe-a365-586ae11378d1" providerId="ADAL" clId="{FC5DC06E-B9A1-4220-93B5-A1BD01C4D7F0}" dt="2022-02-17T10:53:25.533" v="78"/>
          <ac:spMkLst>
            <pc:docMk/>
            <pc:sldMk cId="3103437387" sldId="2076138265"/>
            <ac:spMk id="597" creationId="{4C016510-B4B4-4A91-A322-D36F8E6D7093}"/>
          </ac:spMkLst>
        </pc:spChg>
        <pc:spChg chg="mod">
          <ac:chgData name="Roger Halbheer" userId="a256a7e3-d8e1-4cbe-a365-586ae11378d1" providerId="ADAL" clId="{FC5DC06E-B9A1-4220-93B5-A1BD01C4D7F0}" dt="2022-02-17T10:53:25.533" v="78"/>
          <ac:spMkLst>
            <pc:docMk/>
            <pc:sldMk cId="3103437387" sldId="2076138265"/>
            <ac:spMk id="598" creationId="{F38FA1A8-4012-4BF8-8E51-92D1FBFE71D5}"/>
          </ac:spMkLst>
        </pc:spChg>
        <pc:spChg chg="mod">
          <ac:chgData name="Roger Halbheer" userId="a256a7e3-d8e1-4cbe-a365-586ae11378d1" providerId="ADAL" clId="{FC5DC06E-B9A1-4220-93B5-A1BD01C4D7F0}" dt="2022-02-17T10:53:25.533" v="78"/>
          <ac:spMkLst>
            <pc:docMk/>
            <pc:sldMk cId="3103437387" sldId="2076138265"/>
            <ac:spMk id="599" creationId="{36F1B863-7A95-49C7-9872-99FE56179C3E}"/>
          </ac:spMkLst>
        </pc:spChg>
        <pc:spChg chg="mod">
          <ac:chgData name="Roger Halbheer" userId="a256a7e3-d8e1-4cbe-a365-586ae11378d1" providerId="ADAL" clId="{FC5DC06E-B9A1-4220-93B5-A1BD01C4D7F0}" dt="2022-02-17T10:53:25.533" v="78"/>
          <ac:spMkLst>
            <pc:docMk/>
            <pc:sldMk cId="3103437387" sldId="2076138265"/>
            <ac:spMk id="600" creationId="{995CA216-3B04-4F0D-A9DA-7B928B5A853D}"/>
          </ac:spMkLst>
        </pc:spChg>
        <pc:spChg chg="mod">
          <ac:chgData name="Roger Halbheer" userId="a256a7e3-d8e1-4cbe-a365-586ae11378d1" providerId="ADAL" clId="{FC5DC06E-B9A1-4220-93B5-A1BD01C4D7F0}" dt="2022-02-17T10:53:25.533" v="78"/>
          <ac:spMkLst>
            <pc:docMk/>
            <pc:sldMk cId="3103437387" sldId="2076138265"/>
            <ac:spMk id="603" creationId="{E0B34469-148A-4F9C-B751-F138FB2F84E4}"/>
          </ac:spMkLst>
        </pc:spChg>
        <pc:spChg chg="mod">
          <ac:chgData name="Roger Halbheer" userId="a256a7e3-d8e1-4cbe-a365-586ae11378d1" providerId="ADAL" clId="{FC5DC06E-B9A1-4220-93B5-A1BD01C4D7F0}" dt="2022-02-17T10:53:25.533" v="78"/>
          <ac:spMkLst>
            <pc:docMk/>
            <pc:sldMk cId="3103437387" sldId="2076138265"/>
            <ac:spMk id="604" creationId="{0661BAEF-DF53-458E-944A-B23BD3473395}"/>
          </ac:spMkLst>
        </pc:spChg>
        <pc:spChg chg="mod">
          <ac:chgData name="Roger Halbheer" userId="a256a7e3-d8e1-4cbe-a365-586ae11378d1" providerId="ADAL" clId="{FC5DC06E-B9A1-4220-93B5-A1BD01C4D7F0}" dt="2022-02-17T10:53:25.533" v="78"/>
          <ac:spMkLst>
            <pc:docMk/>
            <pc:sldMk cId="3103437387" sldId="2076138265"/>
            <ac:spMk id="605" creationId="{BBC4E06A-E621-4479-AA0C-3CAEFEFCB346}"/>
          </ac:spMkLst>
        </pc:spChg>
        <pc:spChg chg="mod">
          <ac:chgData name="Roger Halbheer" userId="a256a7e3-d8e1-4cbe-a365-586ae11378d1" providerId="ADAL" clId="{FC5DC06E-B9A1-4220-93B5-A1BD01C4D7F0}" dt="2022-02-17T10:53:25.533" v="78"/>
          <ac:spMkLst>
            <pc:docMk/>
            <pc:sldMk cId="3103437387" sldId="2076138265"/>
            <ac:spMk id="606" creationId="{8E866A80-0B3B-44E6-B1A6-C608004C9849}"/>
          </ac:spMkLst>
        </pc:spChg>
        <pc:spChg chg="add mod">
          <ac:chgData name="Roger Halbheer" userId="a256a7e3-d8e1-4cbe-a365-586ae11378d1" providerId="ADAL" clId="{FC5DC06E-B9A1-4220-93B5-A1BD01C4D7F0}" dt="2022-02-17T10:53:25.533" v="78"/>
          <ac:spMkLst>
            <pc:docMk/>
            <pc:sldMk cId="3103437387" sldId="2076138265"/>
            <ac:spMk id="607" creationId="{DCEF578C-E852-4A20-B34F-11886A379542}"/>
          </ac:spMkLst>
        </pc:spChg>
        <pc:spChg chg="mod">
          <ac:chgData name="Roger Halbheer" userId="a256a7e3-d8e1-4cbe-a365-586ae11378d1" providerId="ADAL" clId="{FC5DC06E-B9A1-4220-93B5-A1BD01C4D7F0}" dt="2022-02-17T10:53:25.533" v="78"/>
          <ac:spMkLst>
            <pc:docMk/>
            <pc:sldMk cId="3103437387" sldId="2076138265"/>
            <ac:spMk id="610" creationId="{886FD16F-D4F1-4114-9C59-F83123FE31F9}"/>
          </ac:spMkLst>
        </pc:spChg>
        <pc:spChg chg="mod">
          <ac:chgData name="Roger Halbheer" userId="a256a7e3-d8e1-4cbe-a365-586ae11378d1" providerId="ADAL" clId="{FC5DC06E-B9A1-4220-93B5-A1BD01C4D7F0}" dt="2022-02-17T10:53:25.533" v="78"/>
          <ac:spMkLst>
            <pc:docMk/>
            <pc:sldMk cId="3103437387" sldId="2076138265"/>
            <ac:spMk id="611" creationId="{B05E2B68-039D-4881-9D18-7A7808553C3B}"/>
          </ac:spMkLst>
        </pc:spChg>
        <pc:spChg chg="mod">
          <ac:chgData name="Roger Halbheer" userId="a256a7e3-d8e1-4cbe-a365-586ae11378d1" providerId="ADAL" clId="{FC5DC06E-B9A1-4220-93B5-A1BD01C4D7F0}" dt="2022-02-17T10:53:25.533" v="78"/>
          <ac:spMkLst>
            <pc:docMk/>
            <pc:sldMk cId="3103437387" sldId="2076138265"/>
            <ac:spMk id="612" creationId="{D8687780-1881-453E-A8F7-1BF7668D42B9}"/>
          </ac:spMkLst>
        </pc:spChg>
        <pc:spChg chg="add mod">
          <ac:chgData name="Roger Halbheer" userId="a256a7e3-d8e1-4cbe-a365-586ae11378d1" providerId="ADAL" clId="{FC5DC06E-B9A1-4220-93B5-A1BD01C4D7F0}" dt="2022-02-17T10:53:25.533" v="78"/>
          <ac:spMkLst>
            <pc:docMk/>
            <pc:sldMk cId="3103437387" sldId="2076138265"/>
            <ac:spMk id="613" creationId="{22FA8D5B-A2C7-4EAC-B0ED-E1E339685C9C}"/>
          </ac:spMkLst>
        </pc:spChg>
        <pc:spChg chg="add mod">
          <ac:chgData name="Roger Halbheer" userId="a256a7e3-d8e1-4cbe-a365-586ae11378d1" providerId="ADAL" clId="{FC5DC06E-B9A1-4220-93B5-A1BD01C4D7F0}" dt="2022-02-17T10:53:25.533" v="78"/>
          <ac:spMkLst>
            <pc:docMk/>
            <pc:sldMk cId="3103437387" sldId="2076138265"/>
            <ac:spMk id="614" creationId="{3C9E4CD6-5C6A-4656-9B91-8E17B4C40F04}"/>
          </ac:spMkLst>
        </pc:spChg>
        <pc:spChg chg="add mod">
          <ac:chgData name="Roger Halbheer" userId="a256a7e3-d8e1-4cbe-a365-586ae11378d1" providerId="ADAL" clId="{FC5DC06E-B9A1-4220-93B5-A1BD01C4D7F0}" dt="2022-02-17T10:53:25.533" v="78"/>
          <ac:spMkLst>
            <pc:docMk/>
            <pc:sldMk cId="3103437387" sldId="2076138265"/>
            <ac:spMk id="615" creationId="{89FA0EF7-A66C-46CE-93DF-0AE41B601D68}"/>
          </ac:spMkLst>
        </pc:spChg>
        <pc:spChg chg="add mod">
          <ac:chgData name="Roger Halbheer" userId="a256a7e3-d8e1-4cbe-a365-586ae11378d1" providerId="ADAL" clId="{FC5DC06E-B9A1-4220-93B5-A1BD01C4D7F0}" dt="2022-02-17T10:53:25.533" v="78"/>
          <ac:spMkLst>
            <pc:docMk/>
            <pc:sldMk cId="3103437387" sldId="2076138265"/>
            <ac:spMk id="616" creationId="{ACECAFB8-BAC9-4E24-A01A-7A2202E21AFF}"/>
          </ac:spMkLst>
        </pc:spChg>
        <pc:spChg chg="add mod">
          <ac:chgData name="Roger Halbheer" userId="a256a7e3-d8e1-4cbe-a365-586ae11378d1" providerId="ADAL" clId="{FC5DC06E-B9A1-4220-93B5-A1BD01C4D7F0}" dt="2022-02-17T10:53:25.533" v="78"/>
          <ac:spMkLst>
            <pc:docMk/>
            <pc:sldMk cId="3103437387" sldId="2076138265"/>
            <ac:spMk id="617" creationId="{E34E1A34-3A88-4E37-B9D8-71DC363A4277}"/>
          </ac:spMkLst>
        </pc:spChg>
        <pc:spChg chg="add mod">
          <ac:chgData name="Roger Halbheer" userId="a256a7e3-d8e1-4cbe-a365-586ae11378d1" providerId="ADAL" clId="{FC5DC06E-B9A1-4220-93B5-A1BD01C4D7F0}" dt="2022-02-17T10:53:25.533" v="78"/>
          <ac:spMkLst>
            <pc:docMk/>
            <pc:sldMk cId="3103437387" sldId="2076138265"/>
            <ac:spMk id="618" creationId="{508F35A8-5D94-46DA-82B9-06B826E31BE3}"/>
          </ac:spMkLst>
        </pc:spChg>
        <pc:spChg chg="mod">
          <ac:chgData name="Roger Halbheer" userId="a256a7e3-d8e1-4cbe-a365-586ae11378d1" providerId="ADAL" clId="{FC5DC06E-B9A1-4220-93B5-A1BD01C4D7F0}" dt="2022-02-17T10:53:25.533" v="78"/>
          <ac:spMkLst>
            <pc:docMk/>
            <pc:sldMk cId="3103437387" sldId="2076138265"/>
            <ac:spMk id="620" creationId="{5EC6472F-F3ED-4902-B5F2-4CED3FE0EA40}"/>
          </ac:spMkLst>
        </pc:spChg>
        <pc:spChg chg="mod">
          <ac:chgData name="Roger Halbheer" userId="a256a7e3-d8e1-4cbe-a365-586ae11378d1" providerId="ADAL" clId="{FC5DC06E-B9A1-4220-93B5-A1BD01C4D7F0}" dt="2022-02-17T10:53:25.533" v="78"/>
          <ac:spMkLst>
            <pc:docMk/>
            <pc:sldMk cId="3103437387" sldId="2076138265"/>
            <ac:spMk id="624" creationId="{7ABC84BC-BC72-4F3A-A915-53762EC07B60}"/>
          </ac:spMkLst>
        </pc:spChg>
        <pc:spChg chg="add mod">
          <ac:chgData name="Roger Halbheer" userId="a256a7e3-d8e1-4cbe-a365-586ae11378d1" providerId="ADAL" clId="{FC5DC06E-B9A1-4220-93B5-A1BD01C4D7F0}" dt="2022-02-17T10:53:25.533" v="78"/>
          <ac:spMkLst>
            <pc:docMk/>
            <pc:sldMk cId="3103437387" sldId="2076138265"/>
            <ac:spMk id="627" creationId="{748DD361-F54A-4FE0-A19B-BF5FD2B3F757}"/>
          </ac:spMkLst>
        </pc:spChg>
        <pc:spChg chg="add mod">
          <ac:chgData name="Roger Halbheer" userId="a256a7e3-d8e1-4cbe-a365-586ae11378d1" providerId="ADAL" clId="{FC5DC06E-B9A1-4220-93B5-A1BD01C4D7F0}" dt="2022-02-17T10:53:25.533" v="78"/>
          <ac:spMkLst>
            <pc:docMk/>
            <pc:sldMk cId="3103437387" sldId="2076138265"/>
            <ac:spMk id="628" creationId="{C346C24D-4F30-4EFC-8BEB-A8FEDD722818}"/>
          </ac:spMkLst>
        </pc:spChg>
        <pc:spChg chg="add mod">
          <ac:chgData name="Roger Halbheer" userId="a256a7e3-d8e1-4cbe-a365-586ae11378d1" providerId="ADAL" clId="{FC5DC06E-B9A1-4220-93B5-A1BD01C4D7F0}" dt="2022-02-17T10:53:25.533" v="78"/>
          <ac:spMkLst>
            <pc:docMk/>
            <pc:sldMk cId="3103437387" sldId="2076138265"/>
            <ac:spMk id="631" creationId="{67E96FA1-41B2-4F53-A552-05374DCDCD03}"/>
          </ac:spMkLst>
        </pc:spChg>
        <pc:spChg chg="mod">
          <ac:chgData name="Roger Halbheer" userId="a256a7e3-d8e1-4cbe-a365-586ae11378d1" providerId="ADAL" clId="{FC5DC06E-B9A1-4220-93B5-A1BD01C4D7F0}" dt="2022-02-17T10:53:25.533" v="78"/>
          <ac:spMkLst>
            <pc:docMk/>
            <pc:sldMk cId="3103437387" sldId="2076138265"/>
            <ac:spMk id="634" creationId="{27FF4B71-4F3E-4C35-82C3-25499BA12CBD}"/>
          </ac:spMkLst>
        </pc:spChg>
        <pc:spChg chg="mod">
          <ac:chgData name="Roger Halbheer" userId="a256a7e3-d8e1-4cbe-a365-586ae11378d1" providerId="ADAL" clId="{FC5DC06E-B9A1-4220-93B5-A1BD01C4D7F0}" dt="2022-02-17T10:53:25.533" v="78"/>
          <ac:spMkLst>
            <pc:docMk/>
            <pc:sldMk cId="3103437387" sldId="2076138265"/>
            <ac:spMk id="635" creationId="{447B0038-61BE-4760-9F4C-63799716B64C}"/>
          </ac:spMkLst>
        </pc:spChg>
        <pc:spChg chg="add mod">
          <ac:chgData name="Roger Halbheer" userId="a256a7e3-d8e1-4cbe-a365-586ae11378d1" providerId="ADAL" clId="{FC5DC06E-B9A1-4220-93B5-A1BD01C4D7F0}" dt="2022-02-17T10:53:25.533" v="78"/>
          <ac:spMkLst>
            <pc:docMk/>
            <pc:sldMk cId="3103437387" sldId="2076138265"/>
            <ac:spMk id="636" creationId="{6FBD19CB-E83B-45D5-B964-BB10272FA865}"/>
          </ac:spMkLst>
        </pc:spChg>
        <pc:spChg chg="add mod">
          <ac:chgData name="Roger Halbheer" userId="a256a7e3-d8e1-4cbe-a365-586ae11378d1" providerId="ADAL" clId="{FC5DC06E-B9A1-4220-93B5-A1BD01C4D7F0}" dt="2022-02-17T10:53:25.533" v="78"/>
          <ac:spMkLst>
            <pc:docMk/>
            <pc:sldMk cId="3103437387" sldId="2076138265"/>
            <ac:spMk id="638" creationId="{DF661284-EC9D-4AD1-970D-35DE2DFBF291}"/>
          </ac:spMkLst>
        </pc:spChg>
        <pc:spChg chg="add mod">
          <ac:chgData name="Roger Halbheer" userId="a256a7e3-d8e1-4cbe-a365-586ae11378d1" providerId="ADAL" clId="{FC5DC06E-B9A1-4220-93B5-A1BD01C4D7F0}" dt="2022-02-17T10:53:25.533" v="78"/>
          <ac:spMkLst>
            <pc:docMk/>
            <pc:sldMk cId="3103437387" sldId="2076138265"/>
            <ac:spMk id="639" creationId="{DE8CE13F-E967-4B1B-A389-86E1980E0293}"/>
          </ac:spMkLst>
        </pc:spChg>
        <pc:spChg chg="add mod">
          <ac:chgData name="Roger Halbheer" userId="a256a7e3-d8e1-4cbe-a365-586ae11378d1" providerId="ADAL" clId="{FC5DC06E-B9A1-4220-93B5-A1BD01C4D7F0}" dt="2022-02-17T10:53:25.533" v="78"/>
          <ac:spMkLst>
            <pc:docMk/>
            <pc:sldMk cId="3103437387" sldId="2076138265"/>
            <ac:spMk id="640" creationId="{D7955BB4-185D-4676-A6BC-0D52F42F6B75}"/>
          </ac:spMkLst>
        </pc:spChg>
        <pc:spChg chg="mod">
          <ac:chgData name="Roger Halbheer" userId="a256a7e3-d8e1-4cbe-a365-586ae11378d1" providerId="ADAL" clId="{FC5DC06E-B9A1-4220-93B5-A1BD01C4D7F0}" dt="2022-02-17T10:53:25.533" v="78"/>
          <ac:spMkLst>
            <pc:docMk/>
            <pc:sldMk cId="3103437387" sldId="2076138265"/>
            <ac:spMk id="645" creationId="{D7139C07-CDB3-4BF4-AF93-0C1FCE983CE7}"/>
          </ac:spMkLst>
        </pc:spChg>
        <pc:spChg chg="mod">
          <ac:chgData name="Roger Halbheer" userId="a256a7e3-d8e1-4cbe-a365-586ae11378d1" providerId="ADAL" clId="{FC5DC06E-B9A1-4220-93B5-A1BD01C4D7F0}" dt="2022-02-17T10:53:25.533" v="78"/>
          <ac:spMkLst>
            <pc:docMk/>
            <pc:sldMk cId="3103437387" sldId="2076138265"/>
            <ac:spMk id="646" creationId="{C84BAE3D-B722-465D-A2C8-54D84FA6830C}"/>
          </ac:spMkLst>
        </pc:spChg>
        <pc:spChg chg="mod">
          <ac:chgData name="Roger Halbheer" userId="a256a7e3-d8e1-4cbe-a365-586ae11378d1" providerId="ADAL" clId="{FC5DC06E-B9A1-4220-93B5-A1BD01C4D7F0}" dt="2022-02-17T10:53:25.533" v="78"/>
          <ac:spMkLst>
            <pc:docMk/>
            <pc:sldMk cId="3103437387" sldId="2076138265"/>
            <ac:spMk id="647" creationId="{97E75E37-B81A-4ADD-B7A0-71F9AEE05640}"/>
          </ac:spMkLst>
        </pc:spChg>
        <pc:spChg chg="mod">
          <ac:chgData name="Roger Halbheer" userId="a256a7e3-d8e1-4cbe-a365-586ae11378d1" providerId="ADAL" clId="{FC5DC06E-B9A1-4220-93B5-A1BD01C4D7F0}" dt="2022-02-17T10:53:25.533" v="78"/>
          <ac:spMkLst>
            <pc:docMk/>
            <pc:sldMk cId="3103437387" sldId="2076138265"/>
            <ac:spMk id="648" creationId="{780E09DB-2745-458E-94B3-7C12956BD6A7}"/>
          </ac:spMkLst>
        </pc:spChg>
        <pc:spChg chg="add mod">
          <ac:chgData name="Roger Halbheer" userId="a256a7e3-d8e1-4cbe-a365-586ae11378d1" providerId="ADAL" clId="{FC5DC06E-B9A1-4220-93B5-A1BD01C4D7F0}" dt="2022-02-17T10:53:25.533" v="78"/>
          <ac:spMkLst>
            <pc:docMk/>
            <pc:sldMk cId="3103437387" sldId="2076138265"/>
            <ac:spMk id="649" creationId="{0A06BAB8-4F01-4913-A92D-A6F8CE815D61}"/>
          </ac:spMkLst>
        </pc:spChg>
        <pc:spChg chg="add mod">
          <ac:chgData name="Roger Halbheer" userId="a256a7e3-d8e1-4cbe-a365-586ae11378d1" providerId="ADAL" clId="{FC5DC06E-B9A1-4220-93B5-A1BD01C4D7F0}" dt="2022-02-17T10:53:25.533" v="78"/>
          <ac:spMkLst>
            <pc:docMk/>
            <pc:sldMk cId="3103437387" sldId="2076138265"/>
            <ac:spMk id="650" creationId="{E1433907-DFB3-426E-8A73-3AD2D5482E79}"/>
          </ac:spMkLst>
        </pc:spChg>
        <pc:spChg chg="mod">
          <ac:chgData name="Roger Halbheer" userId="a256a7e3-d8e1-4cbe-a365-586ae11378d1" providerId="ADAL" clId="{FC5DC06E-B9A1-4220-93B5-A1BD01C4D7F0}" dt="2022-02-17T10:53:25.533" v="78"/>
          <ac:spMkLst>
            <pc:docMk/>
            <pc:sldMk cId="3103437387" sldId="2076138265"/>
            <ac:spMk id="652" creationId="{4F4805E4-D95F-413A-B342-780090E328B6}"/>
          </ac:spMkLst>
        </pc:spChg>
        <pc:spChg chg="mod">
          <ac:chgData name="Roger Halbheer" userId="a256a7e3-d8e1-4cbe-a365-586ae11378d1" providerId="ADAL" clId="{FC5DC06E-B9A1-4220-93B5-A1BD01C4D7F0}" dt="2022-02-17T10:53:25.533" v="78"/>
          <ac:spMkLst>
            <pc:docMk/>
            <pc:sldMk cId="3103437387" sldId="2076138265"/>
            <ac:spMk id="654" creationId="{A670FE64-2012-438C-A2E5-06F3FD040182}"/>
          </ac:spMkLst>
        </pc:spChg>
        <pc:spChg chg="add mod">
          <ac:chgData name="Roger Halbheer" userId="a256a7e3-d8e1-4cbe-a365-586ae11378d1" providerId="ADAL" clId="{FC5DC06E-B9A1-4220-93B5-A1BD01C4D7F0}" dt="2022-02-17T10:53:25.533" v="78"/>
          <ac:spMkLst>
            <pc:docMk/>
            <pc:sldMk cId="3103437387" sldId="2076138265"/>
            <ac:spMk id="660" creationId="{23BBEAFE-8676-4587-9450-E0AE1BD7AE53}"/>
          </ac:spMkLst>
        </pc:spChg>
        <pc:spChg chg="add mod">
          <ac:chgData name="Roger Halbheer" userId="a256a7e3-d8e1-4cbe-a365-586ae11378d1" providerId="ADAL" clId="{FC5DC06E-B9A1-4220-93B5-A1BD01C4D7F0}" dt="2022-02-17T10:53:25.533" v="78"/>
          <ac:spMkLst>
            <pc:docMk/>
            <pc:sldMk cId="3103437387" sldId="2076138265"/>
            <ac:spMk id="661" creationId="{2E02A4B9-BF02-47DD-8699-479601C52959}"/>
          </ac:spMkLst>
        </pc:spChg>
        <pc:spChg chg="add mod">
          <ac:chgData name="Roger Halbheer" userId="a256a7e3-d8e1-4cbe-a365-586ae11378d1" providerId="ADAL" clId="{FC5DC06E-B9A1-4220-93B5-A1BD01C4D7F0}" dt="2022-02-17T10:53:25.533" v="78"/>
          <ac:spMkLst>
            <pc:docMk/>
            <pc:sldMk cId="3103437387" sldId="2076138265"/>
            <ac:spMk id="662" creationId="{113A4398-0DA3-4EAB-AA0B-582A3CD0BA53}"/>
          </ac:spMkLst>
        </pc:spChg>
        <pc:spChg chg="mod">
          <ac:chgData name="Roger Halbheer" userId="a256a7e3-d8e1-4cbe-a365-586ae11378d1" providerId="ADAL" clId="{FC5DC06E-B9A1-4220-93B5-A1BD01C4D7F0}" dt="2022-02-17T10:53:25.533" v="78"/>
          <ac:spMkLst>
            <pc:docMk/>
            <pc:sldMk cId="3103437387" sldId="2076138265"/>
            <ac:spMk id="665" creationId="{884D0B8D-2859-4697-B15E-91BDBD8EFA80}"/>
          </ac:spMkLst>
        </pc:spChg>
        <pc:spChg chg="mod">
          <ac:chgData name="Roger Halbheer" userId="a256a7e3-d8e1-4cbe-a365-586ae11378d1" providerId="ADAL" clId="{FC5DC06E-B9A1-4220-93B5-A1BD01C4D7F0}" dt="2022-02-17T10:53:25.533" v="78"/>
          <ac:spMkLst>
            <pc:docMk/>
            <pc:sldMk cId="3103437387" sldId="2076138265"/>
            <ac:spMk id="666" creationId="{937E4EFA-D3BB-4755-8434-C299EFBB25B6}"/>
          </ac:spMkLst>
        </pc:spChg>
        <pc:spChg chg="mod">
          <ac:chgData name="Roger Halbheer" userId="a256a7e3-d8e1-4cbe-a365-586ae11378d1" providerId="ADAL" clId="{FC5DC06E-B9A1-4220-93B5-A1BD01C4D7F0}" dt="2022-02-17T10:53:25.533" v="78"/>
          <ac:spMkLst>
            <pc:docMk/>
            <pc:sldMk cId="3103437387" sldId="2076138265"/>
            <ac:spMk id="667" creationId="{ED09990D-F1CD-4007-AD0E-08D5F32B54F1}"/>
          </ac:spMkLst>
        </pc:spChg>
        <pc:spChg chg="mod">
          <ac:chgData name="Roger Halbheer" userId="a256a7e3-d8e1-4cbe-a365-586ae11378d1" providerId="ADAL" clId="{FC5DC06E-B9A1-4220-93B5-A1BD01C4D7F0}" dt="2022-02-17T10:53:25.533" v="78"/>
          <ac:spMkLst>
            <pc:docMk/>
            <pc:sldMk cId="3103437387" sldId="2076138265"/>
            <ac:spMk id="668" creationId="{90CA88B9-FFE8-41D2-A8BC-43C8BD1B3CE9}"/>
          </ac:spMkLst>
        </pc:spChg>
        <pc:spChg chg="mod">
          <ac:chgData name="Roger Halbheer" userId="a256a7e3-d8e1-4cbe-a365-586ae11378d1" providerId="ADAL" clId="{FC5DC06E-B9A1-4220-93B5-A1BD01C4D7F0}" dt="2022-02-17T10:53:25.533" v="78"/>
          <ac:spMkLst>
            <pc:docMk/>
            <pc:sldMk cId="3103437387" sldId="2076138265"/>
            <ac:spMk id="669" creationId="{EE5F10BA-F543-41B7-BC05-643E7727F730}"/>
          </ac:spMkLst>
        </pc:spChg>
        <pc:spChg chg="add mod">
          <ac:chgData name="Roger Halbheer" userId="a256a7e3-d8e1-4cbe-a365-586ae11378d1" providerId="ADAL" clId="{FC5DC06E-B9A1-4220-93B5-A1BD01C4D7F0}" dt="2022-02-17T10:53:25.533" v="78"/>
          <ac:spMkLst>
            <pc:docMk/>
            <pc:sldMk cId="3103437387" sldId="2076138265"/>
            <ac:spMk id="671" creationId="{1107B71A-2160-4D51-9317-FCBF5550768C}"/>
          </ac:spMkLst>
        </pc:spChg>
        <pc:spChg chg="add mod">
          <ac:chgData name="Roger Halbheer" userId="a256a7e3-d8e1-4cbe-a365-586ae11378d1" providerId="ADAL" clId="{FC5DC06E-B9A1-4220-93B5-A1BD01C4D7F0}" dt="2022-02-17T10:53:25.533" v="78"/>
          <ac:spMkLst>
            <pc:docMk/>
            <pc:sldMk cId="3103437387" sldId="2076138265"/>
            <ac:spMk id="672" creationId="{66C85AD2-6516-437F-83EE-9F9E0055BDB3}"/>
          </ac:spMkLst>
        </pc:spChg>
        <pc:spChg chg="add mod">
          <ac:chgData name="Roger Halbheer" userId="a256a7e3-d8e1-4cbe-a365-586ae11378d1" providerId="ADAL" clId="{FC5DC06E-B9A1-4220-93B5-A1BD01C4D7F0}" dt="2022-02-17T10:53:25.533" v="78"/>
          <ac:spMkLst>
            <pc:docMk/>
            <pc:sldMk cId="3103437387" sldId="2076138265"/>
            <ac:spMk id="673" creationId="{93E35FBD-8ABB-4C50-904B-92FA602DEC6A}"/>
          </ac:spMkLst>
        </pc:spChg>
        <pc:spChg chg="mod">
          <ac:chgData name="Roger Halbheer" userId="a256a7e3-d8e1-4cbe-a365-586ae11378d1" providerId="ADAL" clId="{FC5DC06E-B9A1-4220-93B5-A1BD01C4D7F0}" dt="2022-02-17T10:53:25.533" v="78"/>
          <ac:spMkLst>
            <pc:docMk/>
            <pc:sldMk cId="3103437387" sldId="2076138265"/>
            <ac:spMk id="675" creationId="{80FC7344-8137-41D7-8724-42B3096DCC59}"/>
          </ac:spMkLst>
        </pc:spChg>
        <pc:spChg chg="mod">
          <ac:chgData name="Roger Halbheer" userId="a256a7e3-d8e1-4cbe-a365-586ae11378d1" providerId="ADAL" clId="{FC5DC06E-B9A1-4220-93B5-A1BD01C4D7F0}" dt="2022-02-17T10:53:25.533" v="78"/>
          <ac:spMkLst>
            <pc:docMk/>
            <pc:sldMk cId="3103437387" sldId="2076138265"/>
            <ac:spMk id="677" creationId="{081B77EA-4F52-4F77-929E-AD7A0C888C11}"/>
          </ac:spMkLst>
        </pc:spChg>
        <pc:spChg chg="mod">
          <ac:chgData name="Roger Halbheer" userId="a256a7e3-d8e1-4cbe-a365-586ae11378d1" providerId="ADAL" clId="{FC5DC06E-B9A1-4220-93B5-A1BD01C4D7F0}" dt="2022-02-17T10:53:25.533" v="78"/>
          <ac:spMkLst>
            <pc:docMk/>
            <pc:sldMk cId="3103437387" sldId="2076138265"/>
            <ac:spMk id="678" creationId="{D65798A1-973A-4B72-915F-9C8D0A44CBBA}"/>
          </ac:spMkLst>
        </pc:spChg>
        <pc:spChg chg="mod">
          <ac:chgData name="Roger Halbheer" userId="a256a7e3-d8e1-4cbe-a365-586ae11378d1" providerId="ADAL" clId="{FC5DC06E-B9A1-4220-93B5-A1BD01C4D7F0}" dt="2022-02-17T10:53:25.533" v="78"/>
          <ac:spMkLst>
            <pc:docMk/>
            <pc:sldMk cId="3103437387" sldId="2076138265"/>
            <ac:spMk id="679" creationId="{7C950636-33CD-409C-820D-ACE9DDEE547D}"/>
          </ac:spMkLst>
        </pc:spChg>
        <pc:spChg chg="mod">
          <ac:chgData name="Roger Halbheer" userId="a256a7e3-d8e1-4cbe-a365-586ae11378d1" providerId="ADAL" clId="{FC5DC06E-B9A1-4220-93B5-A1BD01C4D7F0}" dt="2022-02-17T10:53:25.533" v="78"/>
          <ac:spMkLst>
            <pc:docMk/>
            <pc:sldMk cId="3103437387" sldId="2076138265"/>
            <ac:spMk id="680" creationId="{B8524154-ED82-4FDB-9F6A-0752740B6871}"/>
          </ac:spMkLst>
        </pc:spChg>
        <pc:spChg chg="mod">
          <ac:chgData name="Roger Halbheer" userId="a256a7e3-d8e1-4cbe-a365-586ae11378d1" providerId="ADAL" clId="{FC5DC06E-B9A1-4220-93B5-A1BD01C4D7F0}" dt="2022-02-17T10:53:25.533" v="78"/>
          <ac:spMkLst>
            <pc:docMk/>
            <pc:sldMk cId="3103437387" sldId="2076138265"/>
            <ac:spMk id="681" creationId="{8BAFF218-1BC6-4230-AEE4-9C70F5455958}"/>
          </ac:spMkLst>
        </pc:spChg>
        <pc:spChg chg="mod">
          <ac:chgData name="Roger Halbheer" userId="a256a7e3-d8e1-4cbe-a365-586ae11378d1" providerId="ADAL" clId="{FC5DC06E-B9A1-4220-93B5-A1BD01C4D7F0}" dt="2022-02-17T10:53:25.533" v="78"/>
          <ac:spMkLst>
            <pc:docMk/>
            <pc:sldMk cId="3103437387" sldId="2076138265"/>
            <ac:spMk id="682" creationId="{C61A911E-325A-4E00-8BA8-5C5799D57E32}"/>
          </ac:spMkLst>
        </pc:spChg>
        <pc:spChg chg="mod">
          <ac:chgData name="Roger Halbheer" userId="a256a7e3-d8e1-4cbe-a365-586ae11378d1" providerId="ADAL" clId="{FC5DC06E-B9A1-4220-93B5-A1BD01C4D7F0}" dt="2022-02-17T10:53:25.533" v="78"/>
          <ac:spMkLst>
            <pc:docMk/>
            <pc:sldMk cId="3103437387" sldId="2076138265"/>
            <ac:spMk id="683" creationId="{313BF14F-0078-4FB5-A156-3DD8B70A5D15}"/>
          </ac:spMkLst>
        </pc:spChg>
        <pc:spChg chg="mod">
          <ac:chgData name="Roger Halbheer" userId="a256a7e3-d8e1-4cbe-a365-586ae11378d1" providerId="ADAL" clId="{FC5DC06E-B9A1-4220-93B5-A1BD01C4D7F0}" dt="2022-02-17T10:53:25.533" v="78"/>
          <ac:spMkLst>
            <pc:docMk/>
            <pc:sldMk cId="3103437387" sldId="2076138265"/>
            <ac:spMk id="684" creationId="{8DC3EE92-694A-41A9-AC56-34915B0A7082}"/>
          </ac:spMkLst>
        </pc:spChg>
        <pc:grpChg chg="del">
          <ac:chgData name="Roger Halbheer" userId="a256a7e3-d8e1-4cbe-a365-586ae11378d1" providerId="ADAL" clId="{FC5DC06E-B9A1-4220-93B5-A1BD01C4D7F0}" dt="2022-02-17T10:53:10.885" v="75" actId="478"/>
          <ac:grpSpMkLst>
            <pc:docMk/>
            <pc:sldMk cId="3103437387" sldId="2076138265"/>
            <ac:grpSpMk id="173" creationId="{0E5EA224-D42A-4EA4-A512-C6FF9F5374BF}"/>
          </ac:grpSpMkLst>
        </pc:grpChg>
        <pc:grpChg chg="del">
          <ac:chgData name="Roger Halbheer" userId="a256a7e3-d8e1-4cbe-a365-586ae11378d1" providerId="ADAL" clId="{FC5DC06E-B9A1-4220-93B5-A1BD01C4D7F0}" dt="2022-02-17T10:53:10.885" v="75" actId="478"/>
          <ac:grpSpMkLst>
            <pc:docMk/>
            <pc:sldMk cId="3103437387" sldId="2076138265"/>
            <ac:grpSpMk id="177" creationId="{32519588-D98B-4243-96CE-E65C1D5B6133}"/>
          </ac:grpSpMkLst>
        </pc:grpChg>
        <pc:grpChg chg="del">
          <ac:chgData name="Roger Halbheer" userId="a256a7e3-d8e1-4cbe-a365-586ae11378d1" providerId="ADAL" clId="{FC5DC06E-B9A1-4220-93B5-A1BD01C4D7F0}" dt="2022-02-17T10:53:10.885" v="75" actId="478"/>
          <ac:grpSpMkLst>
            <pc:docMk/>
            <pc:sldMk cId="3103437387" sldId="2076138265"/>
            <ac:grpSpMk id="265" creationId="{6A462B50-D499-43F4-9F5B-EB86690DCC9C}"/>
          </ac:grpSpMkLst>
        </pc:grpChg>
        <pc:grpChg chg="del">
          <ac:chgData name="Roger Halbheer" userId="a256a7e3-d8e1-4cbe-a365-586ae11378d1" providerId="ADAL" clId="{FC5DC06E-B9A1-4220-93B5-A1BD01C4D7F0}" dt="2022-02-17T10:53:10.885" v="75" actId="478"/>
          <ac:grpSpMkLst>
            <pc:docMk/>
            <pc:sldMk cId="3103437387" sldId="2076138265"/>
            <ac:grpSpMk id="276" creationId="{F2F7D626-CD09-4FCB-9DC7-4EEB89C5E7B2}"/>
          </ac:grpSpMkLst>
        </pc:grpChg>
        <pc:grpChg chg="del">
          <ac:chgData name="Roger Halbheer" userId="a256a7e3-d8e1-4cbe-a365-586ae11378d1" providerId="ADAL" clId="{FC5DC06E-B9A1-4220-93B5-A1BD01C4D7F0}" dt="2022-02-17T10:53:10.885" v="75" actId="478"/>
          <ac:grpSpMkLst>
            <pc:docMk/>
            <pc:sldMk cId="3103437387" sldId="2076138265"/>
            <ac:grpSpMk id="280" creationId="{79D790B9-8139-4364-9721-F51CB3BC2CAE}"/>
          </ac:grpSpMkLst>
        </pc:grpChg>
        <pc:grpChg chg="del">
          <ac:chgData name="Roger Halbheer" userId="a256a7e3-d8e1-4cbe-a365-586ae11378d1" providerId="ADAL" clId="{FC5DC06E-B9A1-4220-93B5-A1BD01C4D7F0}" dt="2022-02-17T10:53:10.885" v="75" actId="478"/>
          <ac:grpSpMkLst>
            <pc:docMk/>
            <pc:sldMk cId="3103437387" sldId="2076138265"/>
            <ac:grpSpMk id="289" creationId="{18AF40BE-E355-439F-915D-37ED077BFD82}"/>
          </ac:grpSpMkLst>
        </pc:grpChg>
        <pc:grpChg chg="del">
          <ac:chgData name="Roger Halbheer" userId="a256a7e3-d8e1-4cbe-a365-586ae11378d1" providerId="ADAL" clId="{FC5DC06E-B9A1-4220-93B5-A1BD01C4D7F0}" dt="2022-02-17T10:53:10.885" v="75" actId="478"/>
          <ac:grpSpMkLst>
            <pc:docMk/>
            <pc:sldMk cId="3103437387" sldId="2076138265"/>
            <ac:grpSpMk id="299" creationId="{7175393D-00FB-404D-A94C-7FBFDEA394BC}"/>
          </ac:grpSpMkLst>
        </pc:grpChg>
        <pc:grpChg chg="del">
          <ac:chgData name="Roger Halbheer" userId="a256a7e3-d8e1-4cbe-a365-586ae11378d1" providerId="ADAL" clId="{FC5DC06E-B9A1-4220-93B5-A1BD01C4D7F0}" dt="2022-02-17T10:53:10.885" v="75" actId="478"/>
          <ac:grpSpMkLst>
            <pc:docMk/>
            <pc:sldMk cId="3103437387" sldId="2076138265"/>
            <ac:grpSpMk id="308" creationId="{E2B14089-FABB-4B35-AF5F-7A546784AA69}"/>
          </ac:grpSpMkLst>
        </pc:grpChg>
        <pc:grpChg chg="del">
          <ac:chgData name="Roger Halbheer" userId="a256a7e3-d8e1-4cbe-a365-586ae11378d1" providerId="ADAL" clId="{FC5DC06E-B9A1-4220-93B5-A1BD01C4D7F0}" dt="2022-02-17T10:53:10.885" v="75" actId="478"/>
          <ac:grpSpMkLst>
            <pc:docMk/>
            <pc:sldMk cId="3103437387" sldId="2076138265"/>
            <ac:grpSpMk id="320" creationId="{E6D9ACC3-D98A-4A6C-897D-2D8DE09A2B89}"/>
          </ac:grpSpMkLst>
        </pc:grpChg>
        <pc:grpChg chg="del">
          <ac:chgData name="Roger Halbheer" userId="a256a7e3-d8e1-4cbe-a365-586ae11378d1" providerId="ADAL" clId="{FC5DC06E-B9A1-4220-93B5-A1BD01C4D7F0}" dt="2022-02-17T10:53:10.885" v="75" actId="478"/>
          <ac:grpSpMkLst>
            <pc:docMk/>
            <pc:sldMk cId="3103437387" sldId="2076138265"/>
            <ac:grpSpMk id="331" creationId="{271C179C-429D-45B3-8A27-40E7BBF8262D}"/>
          </ac:grpSpMkLst>
        </pc:grpChg>
        <pc:grpChg chg="add del mod">
          <ac:chgData name="Roger Halbheer" userId="a256a7e3-d8e1-4cbe-a365-586ae11378d1" providerId="ADAL" clId="{FC5DC06E-B9A1-4220-93B5-A1BD01C4D7F0}" dt="2022-02-17T10:53:25.271" v="77"/>
          <ac:grpSpMkLst>
            <pc:docMk/>
            <pc:sldMk cId="3103437387" sldId="2076138265"/>
            <ac:grpSpMk id="343" creationId="{2B72F49D-AA8A-44F7-9A02-BDF7EE2570D2}"/>
          </ac:grpSpMkLst>
        </pc:grpChg>
        <pc:grpChg chg="add del mod">
          <ac:chgData name="Roger Halbheer" userId="a256a7e3-d8e1-4cbe-a365-586ae11378d1" providerId="ADAL" clId="{FC5DC06E-B9A1-4220-93B5-A1BD01C4D7F0}" dt="2022-02-17T10:53:25.271" v="77"/>
          <ac:grpSpMkLst>
            <pc:docMk/>
            <pc:sldMk cId="3103437387" sldId="2076138265"/>
            <ac:grpSpMk id="348" creationId="{8FF0A1E8-1F27-4BDA-81FC-4E20A876B155}"/>
          </ac:grpSpMkLst>
        </pc:grpChg>
        <pc:grpChg chg="mod">
          <ac:chgData name="Roger Halbheer" userId="a256a7e3-d8e1-4cbe-a365-586ae11378d1" providerId="ADAL" clId="{FC5DC06E-B9A1-4220-93B5-A1BD01C4D7F0}" dt="2022-02-17T10:53:21.727" v="76"/>
          <ac:grpSpMkLst>
            <pc:docMk/>
            <pc:sldMk cId="3103437387" sldId="2076138265"/>
            <ac:grpSpMk id="360" creationId="{72654606-CEC0-495D-A7CC-2C23B1A17FD0}"/>
          </ac:grpSpMkLst>
        </pc:grpChg>
        <pc:grpChg chg="mod">
          <ac:chgData name="Roger Halbheer" userId="a256a7e3-d8e1-4cbe-a365-586ae11378d1" providerId="ADAL" clId="{FC5DC06E-B9A1-4220-93B5-A1BD01C4D7F0}" dt="2022-02-17T10:53:21.727" v="76"/>
          <ac:grpSpMkLst>
            <pc:docMk/>
            <pc:sldMk cId="3103437387" sldId="2076138265"/>
            <ac:grpSpMk id="367" creationId="{5E11724F-5A68-417F-A14A-17749AB719A3}"/>
          </ac:grpSpMkLst>
        </pc:grpChg>
        <pc:grpChg chg="mod">
          <ac:chgData name="Roger Halbheer" userId="a256a7e3-d8e1-4cbe-a365-586ae11378d1" providerId="ADAL" clId="{FC5DC06E-B9A1-4220-93B5-A1BD01C4D7F0}" dt="2022-02-17T10:53:21.727" v="76"/>
          <ac:grpSpMkLst>
            <pc:docMk/>
            <pc:sldMk cId="3103437387" sldId="2076138265"/>
            <ac:grpSpMk id="368" creationId="{E8C56D5F-59F0-4711-BEC3-70F822C73525}"/>
          </ac:grpSpMkLst>
        </pc:grpChg>
        <pc:grpChg chg="mod">
          <ac:chgData name="Roger Halbheer" userId="a256a7e3-d8e1-4cbe-a365-586ae11378d1" providerId="ADAL" clId="{FC5DC06E-B9A1-4220-93B5-A1BD01C4D7F0}" dt="2022-02-17T10:53:21.727" v="76"/>
          <ac:grpSpMkLst>
            <pc:docMk/>
            <pc:sldMk cId="3103437387" sldId="2076138265"/>
            <ac:grpSpMk id="373" creationId="{23F21677-EEAD-4E61-8E32-19900EE2E534}"/>
          </ac:grpSpMkLst>
        </pc:grpChg>
        <pc:grpChg chg="mod">
          <ac:chgData name="Roger Halbheer" userId="a256a7e3-d8e1-4cbe-a365-586ae11378d1" providerId="ADAL" clId="{FC5DC06E-B9A1-4220-93B5-A1BD01C4D7F0}" dt="2022-02-17T10:53:21.727" v="76"/>
          <ac:grpSpMkLst>
            <pc:docMk/>
            <pc:sldMk cId="3103437387" sldId="2076138265"/>
            <ac:grpSpMk id="375" creationId="{C588D8E5-CEEC-4F1C-BD1F-D44308C0EB75}"/>
          </ac:grpSpMkLst>
        </pc:grpChg>
        <pc:grpChg chg="mod">
          <ac:chgData name="Roger Halbheer" userId="a256a7e3-d8e1-4cbe-a365-586ae11378d1" providerId="ADAL" clId="{FC5DC06E-B9A1-4220-93B5-A1BD01C4D7F0}" dt="2022-02-17T10:53:21.727" v="76"/>
          <ac:grpSpMkLst>
            <pc:docMk/>
            <pc:sldMk cId="3103437387" sldId="2076138265"/>
            <ac:grpSpMk id="382" creationId="{F0C717D0-FEDE-4510-92A9-BD3626CD55D2}"/>
          </ac:grpSpMkLst>
        </pc:grpChg>
        <pc:grpChg chg="mod">
          <ac:chgData name="Roger Halbheer" userId="a256a7e3-d8e1-4cbe-a365-586ae11378d1" providerId="ADAL" clId="{FC5DC06E-B9A1-4220-93B5-A1BD01C4D7F0}" dt="2022-02-17T10:53:21.727" v="76"/>
          <ac:grpSpMkLst>
            <pc:docMk/>
            <pc:sldMk cId="3103437387" sldId="2076138265"/>
            <ac:grpSpMk id="395" creationId="{23890538-6517-4125-93C3-0874A1E7102A}"/>
          </ac:grpSpMkLst>
        </pc:grpChg>
        <pc:grpChg chg="mod">
          <ac:chgData name="Roger Halbheer" userId="a256a7e3-d8e1-4cbe-a365-586ae11378d1" providerId="ADAL" clId="{FC5DC06E-B9A1-4220-93B5-A1BD01C4D7F0}" dt="2022-02-17T10:53:21.727" v="76"/>
          <ac:grpSpMkLst>
            <pc:docMk/>
            <pc:sldMk cId="3103437387" sldId="2076138265"/>
            <ac:grpSpMk id="396" creationId="{587C3F90-F614-430C-8149-4DAA50FCA6D1}"/>
          </ac:grpSpMkLst>
        </pc:grpChg>
        <pc:grpChg chg="mod">
          <ac:chgData name="Roger Halbheer" userId="a256a7e3-d8e1-4cbe-a365-586ae11378d1" providerId="ADAL" clId="{FC5DC06E-B9A1-4220-93B5-A1BD01C4D7F0}" dt="2022-02-17T10:53:21.727" v="76"/>
          <ac:grpSpMkLst>
            <pc:docMk/>
            <pc:sldMk cId="3103437387" sldId="2076138265"/>
            <ac:grpSpMk id="409" creationId="{4A982623-5861-49BE-A0FF-CA8975650FC2}"/>
          </ac:grpSpMkLst>
        </pc:grpChg>
        <pc:grpChg chg="mod">
          <ac:chgData name="Roger Halbheer" userId="a256a7e3-d8e1-4cbe-a365-586ae11378d1" providerId="ADAL" clId="{FC5DC06E-B9A1-4220-93B5-A1BD01C4D7F0}" dt="2022-02-17T10:53:21.727" v="76"/>
          <ac:grpSpMkLst>
            <pc:docMk/>
            <pc:sldMk cId="3103437387" sldId="2076138265"/>
            <ac:grpSpMk id="410" creationId="{822662B2-E63D-43E0-90AF-121DE0B21733}"/>
          </ac:grpSpMkLst>
        </pc:grpChg>
        <pc:grpChg chg="mod">
          <ac:chgData name="Roger Halbheer" userId="a256a7e3-d8e1-4cbe-a365-586ae11378d1" providerId="ADAL" clId="{FC5DC06E-B9A1-4220-93B5-A1BD01C4D7F0}" dt="2022-02-17T10:53:21.727" v="76"/>
          <ac:grpSpMkLst>
            <pc:docMk/>
            <pc:sldMk cId="3103437387" sldId="2076138265"/>
            <ac:grpSpMk id="419" creationId="{714661B5-236C-4391-8D79-3D9FBE16A55C}"/>
          </ac:grpSpMkLst>
        </pc:grpChg>
        <pc:grpChg chg="mod">
          <ac:chgData name="Roger Halbheer" userId="a256a7e3-d8e1-4cbe-a365-586ae11378d1" providerId="ADAL" clId="{FC5DC06E-B9A1-4220-93B5-A1BD01C4D7F0}" dt="2022-02-17T10:53:21.727" v="76"/>
          <ac:grpSpMkLst>
            <pc:docMk/>
            <pc:sldMk cId="3103437387" sldId="2076138265"/>
            <ac:grpSpMk id="420" creationId="{597C3178-491C-4A0D-B1FF-5FBFE65D7C4E}"/>
          </ac:grpSpMkLst>
        </pc:grpChg>
        <pc:grpChg chg="mod">
          <ac:chgData name="Roger Halbheer" userId="a256a7e3-d8e1-4cbe-a365-586ae11378d1" providerId="ADAL" clId="{FC5DC06E-B9A1-4220-93B5-A1BD01C4D7F0}" dt="2022-02-17T10:53:21.727" v="76"/>
          <ac:grpSpMkLst>
            <pc:docMk/>
            <pc:sldMk cId="3103437387" sldId="2076138265"/>
            <ac:grpSpMk id="429" creationId="{10994D55-989E-455F-A052-8C16BB3CA2EE}"/>
          </ac:grpSpMkLst>
        </pc:grpChg>
        <pc:grpChg chg="mod">
          <ac:chgData name="Roger Halbheer" userId="a256a7e3-d8e1-4cbe-a365-586ae11378d1" providerId="ADAL" clId="{FC5DC06E-B9A1-4220-93B5-A1BD01C4D7F0}" dt="2022-02-17T10:53:21.727" v="76"/>
          <ac:grpSpMkLst>
            <pc:docMk/>
            <pc:sldMk cId="3103437387" sldId="2076138265"/>
            <ac:grpSpMk id="430" creationId="{FB9614B5-85FC-4736-B4B9-A929AAA308C1}"/>
          </ac:grpSpMkLst>
        </pc:grpChg>
        <pc:grpChg chg="add del mod">
          <ac:chgData name="Roger Halbheer" userId="a256a7e3-d8e1-4cbe-a365-586ae11378d1" providerId="ADAL" clId="{FC5DC06E-B9A1-4220-93B5-A1BD01C4D7F0}" dt="2022-02-17T10:53:25.271" v="77"/>
          <ac:grpSpMkLst>
            <pc:docMk/>
            <pc:sldMk cId="3103437387" sldId="2076138265"/>
            <ac:grpSpMk id="436" creationId="{A0C405E7-2AC8-4228-9319-A8C16E449B9E}"/>
          </ac:grpSpMkLst>
        </pc:grpChg>
        <pc:grpChg chg="mod">
          <ac:chgData name="Roger Halbheer" userId="a256a7e3-d8e1-4cbe-a365-586ae11378d1" providerId="ADAL" clId="{FC5DC06E-B9A1-4220-93B5-A1BD01C4D7F0}" dt="2022-02-17T10:53:21.727" v="76"/>
          <ac:grpSpMkLst>
            <pc:docMk/>
            <pc:sldMk cId="3103437387" sldId="2076138265"/>
            <ac:grpSpMk id="437" creationId="{454D47C7-6480-461C-A2D8-21EC53511C34}"/>
          </ac:grpSpMkLst>
        </pc:grpChg>
        <pc:grpChg chg="add del mod">
          <ac:chgData name="Roger Halbheer" userId="a256a7e3-d8e1-4cbe-a365-586ae11378d1" providerId="ADAL" clId="{FC5DC06E-B9A1-4220-93B5-A1BD01C4D7F0}" dt="2022-02-17T10:53:25.271" v="77"/>
          <ac:grpSpMkLst>
            <pc:docMk/>
            <pc:sldMk cId="3103437387" sldId="2076138265"/>
            <ac:grpSpMk id="447" creationId="{9EFA06EA-F13C-44C0-BC1C-6F64823A86DD}"/>
          </ac:grpSpMkLst>
        </pc:grpChg>
        <pc:grpChg chg="add del mod">
          <ac:chgData name="Roger Halbheer" userId="a256a7e3-d8e1-4cbe-a365-586ae11378d1" providerId="ADAL" clId="{FC5DC06E-B9A1-4220-93B5-A1BD01C4D7F0}" dt="2022-02-17T10:53:25.271" v="77"/>
          <ac:grpSpMkLst>
            <pc:docMk/>
            <pc:sldMk cId="3103437387" sldId="2076138265"/>
            <ac:grpSpMk id="451" creationId="{421392C0-8A4B-4946-8CFB-0FD22F1EDB85}"/>
          </ac:grpSpMkLst>
        </pc:grpChg>
        <pc:grpChg chg="add del mod">
          <ac:chgData name="Roger Halbheer" userId="a256a7e3-d8e1-4cbe-a365-586ae11378d1" providerId="ADAL" clId="{FC5DC06E-B9A1-4220-93B5-A1BD01C4D7F0}" dt="2022-02-17T10:53:25.271" v="77"/>
          <ac:grpSpMkLst>
            <pc:docMk/>
            <pc:sldMk cId="3103437387" sldId="2076138265"/>
            <ac:grpSpMk id="460" creationId="{630DE81B-492A-42A5-9623-DCE9E895EF93}"/>
          </ac:grpSpMkLst>
        </pc:grpChg>
        <pc:grpChg chg="add del mod">
          <ac:chgData name="Roger Halbheer" userId="a256a7e3-d8e1-4cbe-a365-586ae11378d1" providerId="ADAL" clId="{FC5DC06E-B9A1-4220-93B5-A1BD01C4D7F0}" dt="2022-02-17T10:53:25.271" v="77"/>
          <ac:grpSpMkLst>
            <pc:docMk/>
            <pc:sldMk cId="3103437387" sldId="2076138265"/>
            <ac:grpSpMk id="470" creationId="{50FB447D-7745-4B3B-9B18-F9274EE7216D}"/>
          </ac:grpSpMkLst>
        </pc:grpChg>
        <pc:grpChg chg="mod">
          <ac:chgData name="Roger Halbheer" userId="a256a7e3-d8e1-4cbe-a365-586ae11378d1" providerId="ADAL" clId="{FC5DC06E-B9A1-4220-93B5-A1BD01C4D7F0}" dt="2022-02-17T10:53:21.727" v="76"/>
          <ac:grpSpMkLst>
            <pc:docMk/>
            <pc:sldMk cId="3103437387" sldId="2076138265"/>
            <ac:grpSpMk id="472" creationId="{F0690CC6-50A4-44FD-AA8A-3B19A1B234AD}"/>
          </ac:grpSpMkLst>
        </pc:grpChg>
        <pc:grpChg chg="add del mod">
          <ac:chgData name="Roger Halbheer" userId="a256a7e3-d8e1-4cbe-a365-586ae11378d1" providerId="ADAL" clId="{FC5DC06E-B9A1-4220-93B5-A1BD01C4D7F0}" dt="2022-02-17T10:53:25.271" v="77"/>
          <ac:grpSpMkLst>
            <pc:docMk/>
            <pc:sldMk cId="3103437387" sldId="2076138265"/>
            <ac:grpSpMk id="479" creationId="{99056B8E-BFB6-492E-B2C7-BB8BFC4DB6B8}"/>
          </ac:grpSpMkLst>
        </pc:grpChg>
        <pc:grpChg chg="add del mod">
          <ac:chgData name="Roger Halbheer" userId="a256a7e3-d8e1-4cbe-a365-586ae11378d1" providerId="ADAL" clId="{FC5DC06E-B9A1-4220-93B5-A1BD01C4D7F0}" dt="2022-02-17T10:53:25.271" v="77"/>
          <ac:grpSpMkLst>
            <pc:docMk/>
            <pc:sldMk cId="3103437387" sldId="2076138265"/>
            <ac:grpSpMk id="491" creationId="{2F2ECEFD-AA1D-470E-A622-91BA0783E166}"/>
          </ac:grpSpMkLst>
        </pc:grpChg>
        <pc:grpChg chg="mod">
          <ac:chgData name="Roger Halbheer" userId="a256a7e3-d8e1-4cbe-a365-586ae11378d1" providerId="ADAL" clId="{FC5DC06E-B9A1-4220-93B5-A1BD01C4D7F0}" dt="2022-02-17T10:53:21.727" v="76"/>
          <ac:grpSpMkLst>
            <pc:docMk/>
            <pc:sldMk cId="3103437387" sldId="2076138265"/>
            <ac:grpSpMk id="492" creationId="{87D52D5A-4C97-4155-B821-0332278205D0}"/>
          </ac:grpSpMkLst>
        </pc:grpChg>
        <pc:grpChg chg="add del mod">
          <ac:chgData name="Roger Halbheer" userId="a256a7e3-d8e1-4cbe-a365-586ae11378d1" providerId="ADAL" clId="{FC5DC06E-B9A1-4220-93B5-A1BD01C4D7F0}" dt="2022-02-17T10:53:25.271" v="77"/>
          <ac:grpSpMkLst>
            <pc:docMk/>
            <pc:sldMk cId="3103437387" sldId="2076138265"/>
            <ac:grpSpMk id="502" creationId="{7F60933A-BF97-4851-84FA-21A8DD53C830}"/>
          </ac:grpSpMkLst>
        </pc:grpChg>
        <pc:grpChg chg="mod">
          <ac:chgData name="Roger Halbheer" userId="a256a7e3-d8e1-4cbe-a365-586ae11378d1" providerId="ADAL" clId="{FC5DC06E-B9A1-4220-93B5-A1BD01C4D7F0}" dt="2022-02-17T10:53:21.727" v="76"/>
          <ac:grpSpMkLst>
            <pc:docMk/>
            <pc:sldMk cId="3103437387" sldId="2076138265"/>
            <ac:grpSpMk id="504" creationId="{3BE59224-6E04-4E16-929C-045C087FB34F}"/>
          </ac:grpSpMkLst>
        </pc:grpChg>
        <pc:grpChg chg="add mod">
          <ac:chgData name="Roger Halbheer" userId="a256a7e3-d8e1-4cbe-a365-586ae11378d1" providerId="ADAL" clId="{FC5DC06E-B9A1-4220-93B5-A1BD01C4D7F0}" dt="2022-02-17T10:53:25.533" v="78"/>
          <ac:grpSpMkLst>
            <pc:docMk/>
            <pc:sldMk cId="3103437387" sldId="2076138265"/>
            <ac:grpSpMk id="516" creationId="{021F0D44-E7AE-4406-952A-A95366B4E796}"/>
          </ac:grpSpMkLst>
        </pc:grpChg>
        <pc:grpChg chg="add mod">
          <ac:chgData name="Roger Halbheer" userId="a256a7e3-d8e1-4cbe-a365-586ae11378d1" providerId="ADAL" clId="{FC5DC06E-B9A1-4220-93B5-A1BD01C4D7F0}" dt="2022-02-17T10:53:25.533" v="78"/>
          <ac:grpSpMkLst>
            <pc:docMk/>
            <pc:sldMk cId="3103437387" sldId="2076138265"/>
            <ac:grpSpMk id="520" creationId="{9533F248-A125-4DF4-969F-D4690F1BC199}"/>
          </ac:grpSpMkLst>
        </pc:grpChg>
        <pc:grpChg chg="mod">
          <ac:chgData name="Roger Halbheer" userId="a256a7e3-d8e1-4cbe-a365-586ae11378d1" providerId="ADAL" clId="{FC5DC06E-B9A1-4220-93B5-A1BD01C4D7F0}" dt="2022-02-17T10:53:25.533" v="78"/>
          <ac:grpSpMkLst>
            <pc:docMk/>
            <pc:sldMk cId="3103437387" sldId="2076138265"/>
            <ac:grpSpMk id="532" creationId="{3FAC4E18-95FC-4849-A0EE-BE6C04596FB5}"/>
          </ac:grpSpMkLst>
        </pc:grpChg>
        <pc:grpChg chg="mod">
          <ac:chgData name="Roger Halbheer" userId="a256a7e3-d8e1-4cbe-a365-586ae11378d1" providerId="ADAL" clId="{FC5DC06E-B9A1-4220-93B5-A1BD01C4D7F0}" dt="2022-02-17T10:53:25.533" v="78"/>
          <ac:grpSpMkLst>
            <pc:docMk/>
            <pc:sldMk cId="3103437387" sldId="2076138265"/>
            <ac:grpSpMk id="539" creationId="{CD93D57D-E33C-408C-A98E-234C9668EFD2}"/>
          </ac:grpSpMkLst>
        </pc:grpChg>
        <pc:grpChg chg="mod">
          <ac:chgData name="Roger Halbheer" userId="a256a7e3-d8e1-4cbe-a365-586ae11378d1" providerId="ADAL" clId="{FC5DC06E-B9A1-4220-93B5-A1BD01C4D7F0}" dt="2022-02-17T10:53:25.533" v="78"/>
          <ac:grpSpMkLst>
            <pc:docMk/>
            <pc:sldMk cId="3103437387" sldId="2076138265"/>
            <ac:grpSpMk id="540" creationId="{580BA951-8D5D-421A-B9DF-7AA7CD886728}"/>
          </ac:grpSpMkLst>
        </pc:grpChg>
        <pc:grpChg chg="mod">
          <ac:chgData name="Roger Halbheer" userId="a256a7e3-d8e1-4cbe-a365-586ae11378d1" providerId="ADAL" clId="{FC5DC06E-B9A1-4220-93B5-A1BD01C4D7F0}" dt="2022-02-17T10:53:25.533" v="78"/>
          <ac:grpSpMkLst>
            <pc:docMk/>
            <pc:sldMk cId="3103437387" sldId="2076138265"/>
            <ac:grpSpMk id="545" creationId="{3424FFC0-ECC6-44EC-AC41-44B586E69E5A}"/>
          </ac:grpSpMkLst>
        </pc:grpChg>
        <pc:grpChg chg="mod">
          <ac:chgData name="Roger Halbheer" userId="a256a7e3-d8e1-4cbe-a365-586ae11378d1" providerId="ADAL" clId="{FC5DC06E-B9A1-4220-93B5-A1BD01C4D7F0}" dt="2022-02-17T10:53:25.533" v="78"/>
          <ac:grpSpMkLst>
            <pc:docMk/>
            <pc:sldMk cId="3103437387" sldId="2076138265"/>
            <ac:grpSpMk id="547" creationId="{BB1819E5-F8CB-4BBD-84ED-34006C8251C8}"/>
          </ac:grpSpMkLst>
        </pc:grpChg>
        <pc:grpChg chg="mod">
          <ac:chgData name="Roger Halbheer" userId="a256a7e3-d8e1-4cbe-a365-586ae11378d1" providerId="ADAL" clId="{FC5DC06E-B9A1-4220-93B5-A1BD01C4D7F0}" dt="2022-02-17T10:53:25.533" v="78"/>
          <ac:grpSpMkLst>
            <pc:docMk/>
            <pc:sldMk cId="3103437387" sldId="2076138265"/>
            <ac:grpSpMk id="554" creationId="{38CE1AC8-0C77-423C-9B2A-7D24C52D10B9}"/>
          </ac:grpSpMkLst>
        </pc:grpChg>
        <pc:grpChg chg="mod">
          <ac:chgData name="Roger Halbheer" userId="a256a7e3-d8e1-4cbe-a365-586ae11378d1" providerId="ADAL" clId="{FC5DC06E-B9A1-4220-93B5-A1BD01C4D7F0}" dt="2022-02-17T10:53:25.533" v="78"/>
          <ac:grpSpMkLst>
            <pc:docMk/>
            <pc:sldMk cId="3103437387" sldId="2076138265"/>
            <ac:grpSpMk id="567" creationId="{87AECB48-34C7-40E9-AA53-809496C1F0B0}"/>
          </ac:grpSpMkLst>
        </pc:grpChg>
        <pc:grpChg chg="mod">
          <ac:chgData name="Roger Halbheer" userId="a256a7e3-d8e1-4cbe-a365-586ae11378d1" providerId="ADAL" clId="{FC5DC06E-B9A1-4220-93B5-A1BD01C4D7F0}" dt="2022-02-17T10:53:25.533" v="78"/>
          <ac:grpSpMkLst>
            <pc:docMk/>
            <pc:sldMk cId="3103437387" sldId="2076138265"/>
            <ac:grpSpMk id="568" creationId="{88253777-9439-4056-8F38-BBB9ED7E5B7C}"/>
          </ac:grpSpMkLst>
        </pc:grpChg>
        <pc:grpChg chg="mod">
          <ac:chgData name="Roger Halbheer" userId="a256a7e3-d8e1-4cbe-a365-586ae11378d1" providerId="ADAL" clId="{FC5DC06E-B9A1-4220-93B5-A1BD01C4D7F0}" dt="2022-02-17T10:53:25.533" v="78"/>
          <ac:grpSpMkLst>
            <pc:docMk/>
            <pc:sldMk cId="3103437387" sldId="2076138265"/>
            <ac:grpSpMk id="581" creationId="{5F88E6A3-8ACE-4C9F-8627-CC12684522DE}"/>
          </ac:grpSpMkLst>
        </pc:grpChg>
        <pc:grpChg chg="mod">
          <ac:chgData name="Roger Halbheer" userId="a256a7e3-d8e1-4cbe-a365-586ae11378d1" providerId="ADAL" clId="{FC5DC06E-B9A1-4220-93B5-A1BD01C4D7F0}" dt="2022-02-17T10:53:25.533" v="78"/>
          <ac:grpSpMkLst>
            <pc:docMk/>
            <pc:sldMk cId="3103437387" sldId="2076138265"/>
            <ac:grpSpMk id="582" creationId="{1809F8CD-C88F-4681-9D7E-A38CE296D184}"/>
          </ac:grpSpMkLst>
        </pc:grpChg>
        <pc:grpChg chg="mod">
          <ac:chgData name="Roger Halbheer" userId="a256a7e3-d8e1-4cbe-a365-586ae11378d1" providerId="ADAL" clId="{FC5DC06E-B9A1-4220-93B5-A1BD01C4D7F0}" dt="2022-02-17T10:53:25.533" v="78"/>
          <ac:grpSpMkLst>
            <pc:docMk/>
            <pc:sldMk cId="3103437387" sldId="2076138265"/>
            <ac:grpSpMk id="591" creationId="{5EF01110-3A74-436D-930F-6E48C64F62F0}"/>
          </ac:grpSpMkLst>
        </pc:grpChg>
        <pc:grpChg chg="mod">
          <ac:chgData name="Roger Halbheer" userId="a256a7e3-d8e1-4cbe-a365-586ae11378d1" providerId="ADAL" clId="{FC5DC06E-B9A1-4220-93B5-A1BD01C4D7F0}" dt="2022-02-17T10:53:25.533" v="78"/>
          <ac:grpSpMkLst>
            <pc:docMk/>
            <pc:sldMk cId="3103437387" sldId="2076138265"/>
            <ac:grpSpMk id="592" creationId="{E9BEEBE9-CE73-431E-A587-54D8516298A0}"/>
          </ac:grpSpMkLst>
        </pc:grpChg>
        <pc:grpChg chg="mod">
          <ac:chgData name="Roger Halbheer" userId="a256a7e3-d8e1-4cbe-a365-586ae11378d1" providerId="ADAL" clId="{FC5DC06E-B9A1-4220-93B5-A1BD01C4D7F0}" dt="2022-02-17T10:53:25.533" v="78"/>
          <ac:grpSpMkLst>
            <pc:docMk/>
            <pc:sldMk cId="3103437387" sldId="2076138265"/>
            <ac:grpSpMk id="601" creationId="{46BAC630-CABA-4897-8915-7C1E31DAF659}"/>
          </ac:grpSpMkLst>
        </pc:grpChg>
        <pc:grpChg chg="mod">
          <ac:chgData name="Roger Halbheer" userId="a256a7e3-d8e1-4cbe-a365-586ae11378d1" providerId="ADAL" clId="{FC5DC06E-B9A1-4220-93B5-A1BD01C4D7F0}" dt="2022-02-17T10:53:25.533" v="78"/>
          <ac:grpSpMkLst>
            <pc:docMk/>
            <pc:sldMk cId="3103437387" sldId="2076138265"/>
            <ac:grpSpMk id="602" creationId="{043C6E56-E5D3-4CB4-9C5A-B93F309E1D97}"/>
          </ac:grpSpMkLst>
        </pc:grpChg>
        <pc:grpChg chg="add mod">
          <ac:chgData name="Roger Halbheer" userId="a256a7e3-d8e1-4cbe-a365-586ae11378d1" providerId="ADAL" clId="{FC5DC06E-B9A1-4220-93B5-A1BD01C4D7F0}" dt="2022-02-17T10:53:25.533" v="78"/>
          <ac:grpSpMkLst>
            <pc:docMk/>
            <pc:sldMk cId="3103437387" sldId="2076138265"/>
            <ac:grpSpMk id="608" creationId="{EBA50D61-6B00-4E45-B81D-73171F72A01E}"/>
          </ac:grpSpMkLst>
        </pc:grpChg>
        <pc:grpChg chg="mod">
          <ac:chgData name="Roger Halbheer" userId="a256a7e3-d8e1-4cbe-a365-586ae11378d1" providerId="ADAL" clId="{FC5DC06E-B9A1-4220-93B5-A1BD01C4D7F0}" dt="2022-02-17T10:53:25.533" v="78"/>
          <ac:grpSpMkLst>
            <pc:docMk/>
            <pc:sldMk cId="3103437387" sldId="2076138265"/>
            <ac:grpSpMk id="609" creationId="{E20CA99F-99A3-4813-B581-6F6E53E56E0F}"/>
          </ac:grpSpMkLst>
        </pc:grpChg>
        <pc:grpChg chg="add mod">
          <ac:chgData name="Roger Halbheer" userId="a256a7e3-d8e1-4cbe-a365-586ae11378d1" providerId="ADAL" clId="{FC5DC06E-B9A1-4220-93B5-A1BD01C4D7F0}" dt="2022-02-17T10:53:25.533" v="78"/>
          <ac:grpSpMkLst>
            <pc:docMk/>
            <pc:sldMk cId="3103437387" sldId="2076138265"/>
            <ac:grpSpMk id="619" creationId="{20B3A969-711F-4B04-9096-C3AC02762C51}"/>
          </ac:grpSpMkLst>
        </pc:grpChg>
        <pc:grpChg chg="add mod">
          <ac:chgData name="Roger Halbheer" userId="a256a7e3-d8e1-4cbe-a365-586ae11378d1" providerId="ADAL" clId="{FC5DC06E-B9A1-4220-93B5-A1BD01C4D7F0}" dt="2022-02-17T10:53:25.533" v="78"/>
          <ac:grpSpMkLst>
            <pc:docMk/>
            <pc:sldMk cId="3103437387" sldId="2076138265"/>
            <ac:grpSpMk id="623" creationId="{C68A87A3-8501-4707-868F-EE728CEC75A4}"/>
          </ac:grpSpMkLst>
        </pc:grpChg>
        <pc:grpChg chg="add mod">
          <ac:chgData name="Roger Halbheer" userId="a256a7e3-d8e1-4cbe-a365-586ae11378d1" providerId="ADAL" clId="{FC5DC06E-B9A1-4220-93B5-A1BD01C4D7F0}" dt="2022-02-17T10:53:25.533" v="78"/>
          <ac:grpSpMkLst>
            <pc:docMk/>
            <pc:sldMk cId="3103437387" sldId="2076138265"/>
            <ac:grpSpMk id="632" creationId="{5B540966-3752-4542-8CAA-13D2C884D93F}"/>
          </ac:grpSpMkLst>
        </pc:grpChg>
        <pc:grpChg chg="add mod">
          <ac:chgData name="Roger Halbheer" userId="a256a7e3-d8e1-4cbe-a365-586ae11378d1" providerId="ADAL" clId="{FC5DC06E-B9A1-4220-93B5-A1BD01C4D7F0}" dt="2022-02-17T10:53:25.533" v="78"/>
          <ac:grpSpMkLst>
            <pc:docMk/>
            <pc:sldMk cId="3103437387" sldId="2076138265"/>
            <ac:grpSpMk id="642" creationId="{793F435C-2A55-414D-93A5-E6821B6EB42D}"/>
          </ac:grpSpMkLst>
        </pc:grpChg>
        <pc:grpChg chg="mod">
          <ac:chgData name="Roger Halbheer" userId="a256a7e3-d8e1-4cbe-a365-586ae11378d1" providerId="ADAL" clId="{FC5DC06E-B9A1-4220-93B5-A1BD01C4D7F0}" dt="2022-02-17T10:53:25.533" v="78"/>
          <ac:grpSpMkLst>
            <pc:docMk/>
            <pc:sldMk cId="3103437387" sldId="2076138265"/>
            <ac:grpSpMk id="644" creationId="{D3085CDF-A7C5-4E7C-AADC-D2B3B15116B2}"/>
          </ac:grpSpMkLst>
        </pc:grpChg>
        <pc:grpChg chg="add mod">
          <ac:chgData name="Roger Halbheer" userId="a256a7e3-d8e1-4cbe-a365-586ae11378d1" providerId="ADAL" clId="{FC5DC06E-B9A1-4220-93B5-A1BD01C4D7F0}" dt="2022-02-17T10:53:25.533" v="78"/>
          <ac:grpSpMkLst>
            <pc:docMk/>
            <pc:sldMk cId="3103437387" sldId="2076138265"/>
            <ac:grpSpMk id="651" creationId="{88D9BF2F-529F-4665-BCB2-74312E4B99ED}"/>
          </ac:grpSpMkLst>
        </pc:grpChg>
        <pc:grpChg chg="add mod">
          <ac:chgData name="Roger Halbheer" userId="a256a7e3-d8e1-4cbe-a365-586ae11378d1" providerId="ADAL" clId="{FC5DC06E-B9A1-4220-93B5-A1BD01C4D7F0}" dt="2022-02-17T10:53:25.533" v="78"/>
          <ac:grpSpMkLst>
            <pc:docMk/>
            <pc:sldMk cId="3103437387" sldId="2076138265"/>
            <ac:grpSpMk id="663" creationId="{AA835464-F2D8-47D1-BB7D-D918EF7CEC9A}"/>
          </ac:grpSpMkLst>
        </pc:grpChg>
        <pc:grpChg chg="mod">
          <ac:chgData name="Roger Halbheer" userId="a256a7e3-d8e1-4cbe-a365-586ae11378d1" providerId="ADAL" clId="{FC5DC06E-B9A1-4220-93B5-A1BD01C4D7F0}" dt="2022-02-17T10:53:25.533" v="78"/>
          <ac:grpSpMkLst>
            <pc:docMk/>
            <pc:sldMk cId="3103437387" sldId="2076138265"/>
            <ac:grpSpMk id="664" creationId="{CBA913AC-9E26-41F0-8D2E-0072ABAD6C49}"/>
          </ac:grpSpMkLst>
        </pc:grpChg>
        <pc:grpChg chg="add mod">
          <ac:chgData name="Roger Halbheer" userId="a256a7e3-d8e1-4cbe-a365-586ae11378d1" providerId="ADAL" clId="{FC5DC06E-B9A1-4220-93B5-A1BD01C4D7F0}" dt="2022-02-17T10:53:25.533" v="78"/>
          <ac:grpSpMkLst>
            <pc:docMk/>
            <pc:sldMk cId="3103437387" sldId="2076138265"/>
            <ac:grpSpMk id="674" creationId="{0F5BCC6A-20B1-4026-B298-47A5E45754DD}"/>
          </ac:grpSpMkLst>
        </pc:grpChg>
        <pc:grpChg chg="mod">
          <ac:chgData name="Roger Halbheer" userId="a256a7e3-d8e1-4cbe-a365-586ae11378d1" providerId="ADAL" clId="{FC5DC06E-B9A1-4220-93B5-A1BD01C4D7F0}" dt="2022-02-17T10:53:25.533" v="78"/>
          <ac:grpSpMkLst>
            <pc:docMk/>
            <pc:sldMk cId="3103437387" sldId="2076138265"/>
            <ac:grpSpMk id="676" creationId="{106A216E-4E58-4CF0-BCEB-46365645DA37}"/>
          </ac:grpSpMkLst>
        </pc:grpChg>
        <pc:picChg chg="del">
          <ac:chgData name="Roger Halbheer" userId="a256a7e3-d8e1-4cbe-a365-586ae11378d1" providerId="ADAL" clId="{FC5DC06E-B9A1-4220-93B5-A1BD01C4D7F0}" dt="2022-02-17T10:53:10.885" v="75" actId="478"/>
          <ac:picMkLst>
            <pc:docMk/>
            <pc:sldMk cId="3103437387" sldId="2076138265"/>
            <ac:picMk id="286" creationId="{4B6D5D75-38F4-4A8C-AFA8-62CAAEFC3231}"/>
          </ac:picMkLst>
        </pc:picChg>
        <pc:picChg chg="del">
          <ac:chgData name="Roger Halbheer" userId="a256a7e3-d8e1-4cbe-a365-586ae11378d1" providerId="ADAL" clId="{FC5DC06E-B9A1-4220-93B5-A1BD01C4D7F0}" dt="2022-02-17T10:53:10.885" v="75" actId="478"/>
          <ac:picMkLst>
            <pc:docMk/>
            <pc:sldMk cId="3103437387" sldId="2076138265"/>
            <ac:picMk id="327" creationId="{AE71C6EE-A2E4-4D1B-AA9B-E3A21E71B880}"/>
          </ac:picMkLst>
        </pc:picChg>
        <pc:picChg chg="mod">
          <ac:chgData name="Roger Halbheer" userId="a256a7e3-d8e1-4cbe-a365-586ae11378d1" providerId="ADAL" clId="{FC5DC06E-B9A1-4220-93B5-A1BD01C4D7F0}" dt="2022-02-17T10:53:21.727" v="76"/>
          <ac:picMkLst>
            <pc:docMk/>
            <pc:sldMk cId="3103437387" sldId="2076138265"/>
            <ac:picMk id="357" creationId="{A0D1F5AB-0E86-4855-B202-A1A2974F2D9B}"/>
          </ac:picMkLst>
        </pc:picChg>
        <pc:picChg chg="mod">
          <ac:chgData name="Roger Halbheer" userId="a256a7e3-d8e1-4cbe-a365-586ae11378d1" providerId="ADAL" clId="{FC5DC06E-B9A1-4220-93B5-A1BD01C4D7F0}" dt="2022-02-17T10:53:21.727" v="76"/>
          <ac:picMkLst>
            <pc:docMk/>
            <pc:sldMk cId="3103437387" sldId="2076138265"/>
            <ac:picMk id="358" creationId="{042AA359-3719-4B2C-9515-FDA8BCDC5110}"/>
          </ac:picMkLst>
        </pc:picChg>
        <pc:picChg chg="mod">
          <ac:chgData name="Roger Halbheer" userId="a256a7e3-d8e1-4cbe-a365-586ae11378d1" providerId="ADAL" clId="{FC5DC06E-B9A1-4220-93B5-A1BD01C4D7F0}" dt="2022-02-17T10:53:21.727" v="76"/>
          <ac:picMkLst>
            <pc:docMk/>
            <pc:sldMk cId="3103437387" sldId="2076138265"/>
            <ac:picMk id="363" creationId="{5B05B102-2A67-48FF-B752-0B0EE94C7CD7}"/>
          </ac:picMkLst>
        </pc:picChg>
        <pc:picChg chg="mod">
          <ac:chgData name="Roger Halbheer" userId="a256a7e3-d8e1-4cbe-a365-586ae11378d1" providerId="ADAL" clId="{FC5DC06E-B9A1-4220-93B5-A1BD01C4D7F0}" dt="2022-02-17T10:53:21.727" v="76"/>
          <ac:picMkLst>
            <pc:docMk/>
            <pc:sldMk cId="3103437387" sldId="2076138265"/>
            <ac:picMk id="364" creationId="{D52BB56F-BCA9-45CD-BAB3-90E99BAE90CF}"/>
          </ac:picMkLst>
        </pc:picChg>
        <pc:picChg chg="mod">
          <ac:chgData name="Roger Halbheer" userId="a256a7e3-d8e1-4cbe-a365-586ae11378d1" providerId="ADAL" clId="{FC5DC06E-B9A1-4220-93B5-A1BD01C4D7F0}" dt="2022-02-17T10:53:21.727" v="76"/>
          <ac:picMkLst>
            <pc:docMk/>
            <pc:sldMk cId="3103437387" sldId="2076138265"/>
            <ac:picMk id="365" creationId="{E92DAA18-5481-469B-90A8-E45F3F6F7AEC}"/>
          </ac:picMkLst>
        </pc:picChg>
        <pc:picChg chg="mod">
          <ac:chgData name="Roger Halbheer" userId="a256a7e3-d8e1-4cbe-a365-586ae11378d1" providerId="ADAL" clId="{FC5DC06E-B9A1-4220-93B5-A1BD01C4D7F0}" dt="2022-02-17T10:53:21.727" v="76"/>
          <ac:picMkLst>
            <pc:docMk/>
            <pc:sldMk cId="3103437387" sldId="2076138265"/>
            <ac:picMk id="366" creationId="{67CB4A56-9AD9-48FE-AC70-E19B57DC0A6D}"/>
          </ac:picMkLst>
        </pc:picChg>
        <pc:picChg chg="mod">
          <ac:chgData name="Roger Halbheer" userId="a256a7e3-d8e1-4cbe-a365-586ae11378d1" providerId="ADAL" clId="{FC5DC06E-B9A1-4220-93B5-A1BD01C4D7F0}" dt="2022-02-17T10:53:21.727" v="76"/>
          <ac:picMkLst>
            <pc:docMk/>
            <pc:sldMk cId="3103437387" sldId="2076138265"/>
            <ac:picMk id="372" creationId="{F7D0EA8D-F823-49DE-A2E5-387FAFFFB173}"/>
          </ac:picMkLst>
        </pc:picChg>
        <pc:picChg chg="mod">
          <ac:chgData name="Roger Halbheer" userId="a256a7e3-d8e1-4cbe-a365-586ae11378d1" providerId="ADAL" clId="{FC5DC06E-B9A1-4220-93B5-A1BD01C4D7F0}" dt="2022-02-17T10:53:21.727" v="76"/>
          <ac:picMkLst>
            <pc:docMk/>
            <pc:sldMk cId="3103437387" sldId="2076138265"/>
            <ac:picMk id="374" creationId="{3600740A-3183-462E-A69D-8DAD6EBBA993}"/>
          </ac:picMkLst>
        </pc:picChg>
        <pc:picChg chg="mod">
          <ac:chgData name="Roger Halbheer" userId="a256a7e3-d8e1-4cbe-a365-586ae11378d1" providerId="ADAL" clId="{FC5DC06E-B9A1-4220-93B5-A1BD01C4D7F0}" dt="2022-02-17T10:53:21.727" v="76"/>
          <ac:picMkLst>
            <pc:docMk/>
            <pc:sldMk cId="3103437387" sldId="2076138265"/>
            <ac:picMk id="377" creationId="{01797213-4A57-441A-8B49-AF0D3F50AC22}"/>
          </ac:picMkLst>
        </pc:picChg>
        <pc:picChg chg="add del mod">
          <ac:chgData name="Roger Halbheer" userId="a256a7e3-d8e1-4cbe-a365-586ae11378d1" providerId="ADAL" clId="{FC5DC06E-B9A1-4220-93B5-A1BD01C4D7F0}" dt="2022-02-17T10:53:25.271" v="77"/>
          <ac:picMkLst>
            <pc:docMk/>
            <pc:sldMk cId="3103437387" sldId="2076138265"/>
            <ac:picMk id="457" creationId="{A6D19F4E-E024-43E4-91D7-019D9DC0E773}"/>
          </ac:picMkLst>
        </pc:picChg>
        <pc:picChg chg="add del mod">
          <ac:chgData name="Roger Halbheer" userId="a256a7e3-d8e1-4cbe-a365-586ae11378d1" providerId="ADAL" clId="{FC5DC06E-B9A1-4220-93B5-A1BD01C4D7F0}" dt="2022-02-17T10:53:25.271" v="77"/>
          <ac:picMkLst>
            <pc:docMk/>
            <pc:sldMk cId="3103437387" sldId="2076138265"/>
            <ac:picMk id="498" creationId="{3C89B72E-202D-4914-98AA-65EDEF7E4B34}"/>
          </ac:picMkLst>
        </pc:picChg>
        <pc:picChg chg="add del mod">
          <ac:chgData name="Roger Halbheer" userId="a256a7e3-d8e1-4cbe-a365-586ae11378d1" providerId="ADAL" clId="{FC5DC06E-B9A1-4220-93B5-A1BD01C4D7F0}" dt="2022-02-17T10:53:25.271" v="77"/>
          <ac:picMkLst>
            <pc:docMk/>
            <pc:sldMk cId="3103437387" sldId="2076138265"/>
            <ac:picMk id="515" creationId="{28932020-0EA3-4865-8703-91C2B3EBDDAB}"/>
          </ac:picMkLst>
        </pc:picChg>
        <pc:picChg chg="mod">
          <ac:chgData name="Roger Halbheer" userId="a256a7e3-d8e1-4cbe-a365-586ae11378d1" providerId="ADAL" clId="{FC5DC06E-B9A1-4220-93B5-A1BD01C4D7F0}" dt="2022-02-17T10:53:25.533" v="78"/>
          <ac:picMkLst>
            <pc:docMk/>
            <pc:sldMk cId="3103437387" sldId="2076138265"/>
            <ac:picMk id="529" creationId="{F23F9DC6-DBD8-4C97-8983-5C6F36E8A8CA}"/>
          </ac:picMkLst>
        </pc:picChg>
        <pc:picChg chg="mod">
          <ac:chgData name="Roger Halbheer" userId="a256a7e3-d8e1-4cbe-a365-586ae11378d1" providerId="ADAL" clId="{FC5DC06E-B9A1-4220-93B5-A1BD01C4D7F0}" dt="2022-02-17T10:53:25.533" v="78"/>
          <ac:picMkLst>
            <pc:docMk/>
            <pc:sldMk cId="3103437387" sldId="2076138265"/>
            <ac:picMk id="530" creationId="{83A1ED59-D304-4B25-B943-9C151C71AA84}"/>
          </ac:picMkLst>
        </pc:picChg>
        <pc:picChg chg="mod">
          <ac:chgData name="Roger Halbheer" userId="a256a7e3-d8e1-4cbe-a365-586ae11378d1" providerId="ADAL" clId="{FC5DC06E-B9A1-4220-93B5-A1BD01C4D7F0}" dt="2022-02-17T10:53:25.533" v="78"/>
          <ac:picMkLst>
            <pc:docMk/>
            <pc:sldMk cId="3103437387" sldId="2076138265"/>
            <ac:picMk id="535" creationId="{B8A19232-1D07-4E23-8B17-C12E10D829CA}"/>
          </ac:picMkLst>
        </pc:picChg>
        <pc:picChg chg="mod">
          <ac:chgData name="Roger Halbheer" userId="a256a7e3-d8e1-4cbe-a365-586ae11378d1" providerId="ADAL" clId="{FC5DC06E-B9A1-4220-93B5-A1BD01C4D7F0}" dt="2022-02-17T10:53:25.533" v="78"/>
          <ac:picMkLst>
            <pc:docMk/>
            <pc:sldMk cId="3103437387" sldId="2076138265"/>
            <ac:picMk id="536" creationId="{CAB22BE3-D0CC-478B-9BDF-E5DFAAC86D68}"/>
          </ac:picMkLst>
        </pc:picChg>
        <pc:picChg chg="mod">
          <ac:chgData name="Roger Halbheer" userId="a256a7e3-d8e1-4cbe-a365-586ae11378d1" providerId="ADAL" clId="{FC5DC06E-B9A1-4220-93B5-A1BD01C4D7F0}" dt="2022-02-17T10:53:25.533" v="78"/>
          <ac:picMkLst>
            <pc:docMk/>
            <pc:sldMk cId="3103437387" sldId="2076138265"/>
            <ac:picMk id="537" creationId="{1FBBE3F4-16C9-42FC-AF5D-2A23398EA88B}"/>
          </ac:picMkLst>
        </pc:picChg>
        <pc:picChg chg="mod">
          <ac:chgData name="Roger Halbheer" userId="a256a7e3-d8e1-4cbe-a365-586ae11378d1" providerId="ADAL" clId="{FC5DC06E-B9A1-4220-93B5-A1BD01C4D7F0}" dt="2022-02-17T10:53:25.533" v="78"/>
          <ac:picMkLst>
            <pc:docMk/>
            <pc:sldMk cId="3103437387" sldId="2076138265"/>
            <ac:picMk id="538" creationId="{5017B029-D596-4F5C-86FA-34E6CA25D397}"/>
          </ac:picMkLst>
        </pc:picChg>
        <pc:picChg chg="mod">
          <ac:chgData name="Roger Halbheer" userId="a256a7e3-d8e1-4cbe-a365-586ae11378d1" providerId="ADAL" clId="{FC5DC06E-B9A1-4220-93B5-A1BD01C4D7F0}" dt="2022-02-17T10:53:25.533" v="78"/>
          <ac:picMkLst>
            <pc:docMk/>
            <pc:sldMk cId="3103437387" sldId="2076138265"/>
            <ac:picMk id="544" creationId="{3BC918CF-10DC-4CB2-93CC-CA4804714ED3}"/>
          </ac:picMkLst>
        </pc:picChg>
        <pc:picChg chg="mod">
          <ac:chgData name="Roger Halbheer" userId="a256a7e3-d8e1-4cbe-a365-586ae11378d1" providerId="ADAL" clId="{FC5DC06E-B9A1-4220-93B5-A1BD01C4D7F0}" dt="2022-02-17T10:53:25.533" v="78"/>
          <ac:picMkLst>
            <pc:docMk/>
            <pc:sldMk cId="3103437387" sldId="2076138265"/>
            <ac:picMk id="546" creationId="{8A8859A9-1940-4DDC-BB38-738793B74E4B}"/>
          </ac:picMkLst>
        </pc:picChg>
        <pc:picChg chg="mod">
          <ac:chgData name="Roger Halbheer" userId="a256a7e3-d8e1-4cbe-a365-586ae11378d1" providerId="ADAL" clId="{FC5DC06E-B9A1-4220-93B5-A1BD01C4D7F0}" dt="2022-02-17T10:53:25.533" v="78"/>
          <ac:picMkLst>
            <pc:docMk/>
            <pc:sldMk cId="3103437387" sldId="2076138265"/>
            <ac:picMk id="549" creationId="{99514753-FF6F-4DD9-AA91-7D988172FC5F}"/>
          </ac:picMkLst>
        </pc:picChg>
        <pc:picChg chg="add mod">
          <ac:chgData name="Roger Halbheer" userId="a256a7e3-d8e1-4cbe-a365-586ae11378d1" providerId="ADAL" clId="{FC5DC06E-B9A1-4220-93B5-A1BD01C4D7F0}" dt="2022-02-17T10:53:25.533" v="78"/>
          <ac:picMkLst>
            <pc:docMk/>
            <pc:sldMk cId="3103437387" sldId="2076138265"/>
            <ac:picMk id="629" creationId="{169959F5-F012-43DB-986F-5B4976F510E2}"/>
          </ac:picMkLst>
        </pc:picChg>
        <pc:picChg chg="add mod">
          <ac:chgData name="Roger Halbheer" userId="a256a7e3-d8e1-4cbe-a365-586ae11378d1" providerId="ADAL" clId="{FC5DC06E-B9A1-4220-93B5-A1BD01C4D7F0}" dt="2022-02-17T10:53:25.533" v="78"/>
          <ac:picMkLst>
            <pc:docMk/>
            <pc:sldMk cId="3103437387" sldId="2076138265"/>
            <ac:picMk id="670" creationId="{B9AECD21-B5A0-49D4-A482-B83943FCE8B2}"/>
          </ac:picMkLst>
        </pc:picChg>
        <pc:picChg chg="add mod">
          <ac:chgData name="Roger Halbheer" userId="a256a7e3-d8e1-4cbe-a365-586ae11378d1" providerId="ADAL" clId="{FC5DC06E-B9A1-4220-93B5-A1BD01C4D7F0}" dt="2022-02-17T10:53:25.533" v="78"/>
          <ac:picMkLst>
            <pc:docMk/>
            <pc:sldMk cId="3103437387" sldId="2076138265"/>
            <ac:picMk id="687" creationId="{237DC4AF-4567-4506-8AE8-C78C889022D8}"/>
          </ac:picMkLst>
        </pc:picChg>
        <pc:cxnChg chg="del">
          <ac:chgData name="Roger Halbheer" userId="a256a7e3-d8e1-4cbe-a365-586ae11378d1" providerId="ADAL" clId="{FC5DC06E-B9A1-4220-93B5-A1BD01C4D7F0}" dt="2022-02-17T10:53:10.885" v="75" actId="478"/>
          <ac:cxnSpMkLst>
            <pc:docMk/>
            <pc:sldMk cId="3103437387" sldId="2076138265"/>
            <ac:cxnSpMk id="287" creationId="{DECC9D1F-2A96-42E2-B3F2-924E0F30FEFA}"/>
          </ac:cxnSpMkLst>
        </pc:cxnChg>
        <pc:cxnChg chg="del">
          <ac:chgData name="Roger Halbheer" userId="a256a7e3-d8e1-4cbe-a365-586ae11378d1" providerId="ADAL" clId="{FC5DC06E-B9A1-4220-93B5-A1BD01C4D7F0}" dt="2022-02-17T10:53:10.885" v="75" actId="478"/>
          <ac:cxnSpMkLst>
            <pc:docMk/>
            <pc:sldMk cId="3103437387" sldId="2076138265"/>
            <ac:cxnSpMk id="294" creationId="{126FB1D3-E8F8-49AE-B5CB-8839D61AF6FA}"/>
          </ac:cxnSpMkLst>
        </pc:cxnChg>
        <pc:cxnChg chg="del">
          <ac:chgData name="Roger Halbheer" userId="a256a7e3-d8e1-4cbe-a365-586ae11378d1" providerId="ADAL" clId="{FC5DC06E-B9A1-4220-93B5-A1BD01C4D7F0}" dt="2022-02-17T10:53:10.885" v="75" actId="478"/>
          <ac:cxnSpMkLst>
            <pc:docMk/>
            <pc:sldMk cId="3103437387" sldId="2076138265"/>
            <ac:cxnSpMk id="298" creationId="{83CB946E-3DB3-43FE-93AD-12A97C0CD508}"/>
          </ac:cxnSpMkLst>
        </pc:cxnChg>
        <pc:cxnChg chg="del">
          <ac:chgData name="Roger Halbheer" userId="a256a7e3-d8e1-4cbe-a365-586ae11378d1" providerId="ADAL" clId="{FC5DC06E-B9A1-4220-93B5-A1BD01C4D7F0}" dt="2022-02-17T10:53:10.885" v="75" actId="478"/>
          <ac:cxnSpMkLst>
            <pc:docMk/>
            <pc:sldMk cId="3103437387" sldId="2076138265"/>
            <ac:cxnSpMk id="312" creationId="{D28598C2-179C-4122-B626-AA8538FAE563}"/>
          </ac:cxnSpMkLst>
        </pc:cxnChg>
        <pc:cxnChg chg="del">
          <ac:chgData name="Roger Halbheer" userId="a256a7e3-d8e1-4cbe-a365-586ae11378d1" providerId="ADAL" clId="{FC5DC06E-B9A1-4220-93B5-A1BD01C4D7F0}" dt="2022-02-17T10:53:10.885" v="75" actId="478"/>
          <ac:cxnSpMkLst>
            <pc:docMk/>
            <pc:sldMk cId="3103437387" sldId="2076138265"/>
            <ac:cxnSpMk id="313" creationId="{426E5A81-EC34-47D9-BBA0-556755A5C700}"/>
          </ac:cxnSpMkLst>
        </pc:cxnChg>
        <pc:cxnChg chg="del">
          <ac:chgData name="Roger Halbheer" userId="a256a7e3-d8e1-4cbe-a365-586ae11378d1" providerId="ADAL" clId="{FC5DC06E-B9A1-4220-93B5-A1BD01C4D7F0}" dt="2022-02-17T10:53:10.885" v="75" actId="478"/>
          <ac:cxnSpMkLst>
            <pc:docMk/>
            <pc:sldMk cId="3103437387" sldId="2076138265"/>
            <ac:cxnSpMk id="314" creationId="{0A3A8022-0AF7-4064-86CA-A1D6444396BF}"/>
          </ac:cxnSpMkLst>
        </pc:cxnChg>
        <pc:cxnChg chg="del">
          <ac:chgData name="Roger Halbheer" userId="a256a7e3-d8e1-4cbe-a365-586ae11378d1" providerId="ADAL" clId="{FC5DC06E-B9A1-4220-93B5-A1BD01C4D7F0}" dt="2022-02-17T10:53:10.885" v="75" actId="478"/>
          <ac:cxnSpMkLst>
            <pc:docMk/>
            <pc:sldMk cId="3103437387" sldId="2076138265"/>
            <ac:cxnSpMk id="315" creationId="{32CD4B8A-2B53-4F28-847F-1B447D9FDDD5}"/>
          </ac:cxnSpMkLst>
        </pc:cxnChg>
        <pc:cxnChg chg="del">
          <ac:chgData name="Roger Halbheer" userId="a256a7e3-d8e1-4cbe-a365-586ae11378d1" providerId="ADAL" clId="{FC5DC06E-B9A1-4220-93B5-A1BD01C4D7F0}" dt="2022-02-17T10:53:10.885" v="75" actId="478"/>
          <ac:cxnSpMkLst>
            <pc:docMk/>
            <pc:sldMk cId="3103437387" sldId="2076138265"/>
            <ac:cxnSpMk id="316" creationId="{315F0543-15A4-4356-BB90-77C754B1DD22}"/>
          </ac:cxnSpMkLst>
        </pc:cxnChg>
        <pc:cxnChg chg="del">
          <ac:chgData name="Roger Halbheer" userId="a256a7e3-d8e1-4cbe-a365-586ae11378d1" providerId="ADAL" clId="{FC5DC06E-B9A1-4220-93B5-A1BD01C4D7F0}" dt="2022-02-17T10:53:10.885" v="75" actId="478"/>
          <ac:cxnSpMkLst>
            <pc:docMk/>
            <pc:sldMk cId="3103437387" sldId="2076138265"/>
            <ac:cxnSpMk id="342" creationId="{24C893A1-FCA5-4EB0-93A9-AC762D731DB3}"/>
          </ac:cxnSpMkLst>
        </pc:cxnChg>
        <pc:cxnChg chg="mod">
          <ac:chgData name="Roger Halbheer" userId="a256a7e3-d8e1-4cbe-a365-586ae11378d1" providerId="ADAL" clId="{FC5DC06E-B9A1-4220-93B5-A1BD01C4D7F0}" dt="2022-02-17T10:53:21.727" v="76"/>
          <ac:cxnSpMkLst>
            <pc:docMk/>
            <pc:sldMk cId="3103437387" sldId="2076138265"/>
            <ac:cxnSpMk id="346" creationId="{1155D0EC-8FE9-4BB5-B051-877633D730E4}"/>
          </ac:cxnSpMkLst>
        </pc:cxnChg>
        <pc:cxnChg chg="mod">
          <ac:chgData name="Roger Halbheer" userId="a256a7e3-d8e1-4cbe-a365-586ae11378d1" providerId="ADAL" clId="{FC5DC06E-B9A1-4220-93B5-A1BD01C4D7F0}" dt="2022-02-17T10:53:21.727" v="76"/>
          <ac:cxnSpMkLst>
            <pc:docMk/>
            <pc:sldMk cId="3103437387" sldId="2076138265"/>
            <ac:cxnSpMk id="347" creationId="{2D013ADD-9D4A-4175-8C8A-FC81B3AAF9B5}"/>
          </ac:cxnSpMkLst>
        </pc:cxnChg>
        <pc:cxnChg chg="mod">
          <ac:chgData name="Roger Halbheer" userId="a256a7e3-d8e1-4cbe-a365-586ae11378d1" providerId="ADAL" clId="{FC5DC06E-B9A1-4220-93B5-A1BD01C4D7F0}" dt="2022-02-17T10:53:21.727" v="76"/>
          <ac:cxnSpMkLst>
            <pc:docMk/>
            <pc:sldMk cId="3103437387" sldId="2076138265"/>
            <ac:cxnSpMk id="378" creationId="{F8193019-2CCB-4A5B-8418-1D9B9ECF5CE2}"/>
          </ac:cxnSpMkLst>
        </pc:cxnChg>
        <pc:cxnChg chg="mod">
          <ac:chgData name="Roger Halbheer" userId="a256a7e3-d8e1-4cbe-a365-586ae11378d1" providerId="ADAL" clId="{FC5DC06E-B9A1-4220-93B5-A1BD01C4D7F0}" dt="2022-02-17T10:53:21.727" v="76"/>
          <ac:cxnSpMkLst>
            <pc:docMk/>
            <pc:sldMk cId="3103437387" sldId="2076138265"/>
            <ac:cxnSpMk id="379" creationId="{2ABF1A59-7779-4DD3-B20F-618CC1A5344D}"/>
          </ac:cxnSpMkLst>
        </pc:cxnChg>
        <pc:cxnChg chg="mod">
          <ac:chgData name="Roger Halbheer" userId="a256a7e3-d8e1-4cbe-a365-586ae11378d1" providerId="ADAL" clId="{FC5DC06E-B9A1-4220-93B5-A1BD01C4D7F0}" dt="2022-02-17T10:53:21.727" v="76"/>
          <ac:cxnSpMkLst>
            <pc:docMk/>
            <pc:sldMk cId="3103437387" sldId="2076138265"/>
            <ac:cxnSpMk id="380" creationId="{A07C0F69-BBDE-4C3D-B9FE-8D2671F13277}"/>
          </ac:cxnSpMkLst>
        </pc:cxnChg>
        <pc:cxnChg chg="mod">
          <ac:chgData name="Roger Halbheer" userId="a256a7e3-d8e1-4cbe-a365-586ae11378d1" providerId="ADAL" clId="{FC5DC06E-B9A1-4220-93B5-A1BD01C4D7F0}" dt="2022-02-17T10:53:21.727" v="76"/>
          <ac:cxnSpMkLst>
            <pc:docMk/>
            <pc:sldMk cId="3103437387" sldId="2076138265"/>
            <ac:cxnSpMk id="381" creationId="{14AA841C-3824-4257-9BF8-6C0B50821607}"/>
          </ac:cxnSpMkLst>
        </pc:cxnChg>
        <pc:cxnChg chg="mod">
          <ac:chgData name="Roger Halbheer" userId="a256a7e3-d8e1-4cbe-a365-586ae11378d1" providerId="ADAL" clId="{FC5DC06E-B9A1-4220-93B5-A1BD01C4D7F0}" dt="2022-02-17T10:53:21.727" v="76"/>
          <ac:cxnSpMkLst>
            <pc:docMk/>
            <pc:sldMk cId="3103437387" sldId="2076138265"/>
            <ac:cxnSpMk id="387" creationId="{70087549-E008-433A-BEBF-46D838B9EA73}"/>
          </ac:cxnSpMkLst>
        </pc:cxnChg>
        <pc:cxnChg chg="mod">
          <ac:chgData name="Roger Halbheer" userId="a256a7e3-d8e1-4cbe-a365-586ae11378d1" providerId="ADAL" clId="{FC5DC06E-B9A1-4220-93B5-A1BD01C4D7F0}" dt="2022-02-17T10:53:21.727" v="76"/>
          <ac:cxnSpMkLst>
            <pc:docMk/>
            <pc:sldMk cId="3103437387" sldId="2076138265"/>
            <ac:cxnSpMk id="388" creationId="{E264820E-D6D7-423E-891A-AE335D7EDFE5}"/>
          </ac:cxnSpMkLst>
        </pc:cxnChg>
        <pc:cxnChg chg="mod">
          <ac:chgData name="Roger Halbheer" userId="a256a7e3-d8e1-4cbe-a365-586ae11378d1" providerId="ADAL" clId="{FC5DC06E-B9A1-4220-93B5-A1BD01C4D7F0}" dt="2022-02-17T10:53:21.727" v="76"/>
          <ac:cxnSpMkLst>
            <pc:docMk/>
            <pc:sldMk cId="3103437387" sldId="2076138265"/>
            <ac:cxnSpMk id="389" creationId="{31C5F20F-F942-49CE-9186-61F6924F4A29}"/>
          </ac:cxnSpMkLst>
        </pc:cxnChg>
        <pc:cxnChg chg="mod">
          <ac:chgData name="Roger Halbheer" userId="a256a7e3-d8e1-4cbe-a365-586ae11378d1" providerId="ADAL" clId="{FC5DC06E-B9A1-4220-93B5-A1BD01C4D7F0}" dt="2022-02-17T10:53:21.727" v="76"/>
          <ac:cxnSpMkLst>
            <pc:docMk/>
            <pc:sldMk cId="3103437387" sldId="2076138265"/>
            <ac:cxnSpMk id="390" creationId="{59EDA725-8F34-4BA2-A7DC-8E6D2B1DE91E}"/>
          </ac:cxnSpMkLst>
        </pc:cxnChg>
        <pc:cxnChg chg="mod">
          <ac:chgData name="Roger Halbheer" userId="a256a7e3-d8e1-4cbe-a365-586ae11378d1" providerId="ADAL" clId="{FC5DC06E-B9A1-4220-93B5-A1BD01C4D7F0}" dt="2022-02-17T10:53:21.727" v="76"/>
          <ac:cxnSpMkLst>
            <pc:docMk/>
            <pc:sldMk cId="3103437387" sldId="2076138265"/>
            <ac:cxnSpMk id="401" creationId="{A8BE5E76-819C-430E-8EF7-B123349611A9}"/>
          </ac:cxnSpMkLst>
        </pc:cxnChg>
        <pc:cxnChg chg="mod">
          <ac:chgData name="Roger Halbheer" userId="a256a7e3-d8e1-4cbe-a365-586ae11378d1" providerId="ADAL" clId="{FC5DC06E-B9A1-4220-93B5-A1BD01C4D7F0}" dt="2022-02-17T10:53:21.727" v="76"/>
          <ac:cxnSpMkLst>
            <pc:docMk/>
            <pc:sldMk cId="3103437387" sldId="2076138265"/>
            <ac:cxnSpMk id="402" creationId="{7133896D-048A-4E22-BB9A-76A75E0F5688}"/>
          </ac:cxnSpMkLst>
        </pc:cxnChg>
        <pc:cxnChg chg="mod">
          <ac:chgData name="Roger Halbheer" userId="a256a7e3-d8e1-4cbe-a365-586ae11378d1" providerId="ADAL" clId="{FC5DC06E-B9A1-4220-93B5-A1BD01C4D7F0}" dt="2022-02-17T10:53:21.727" v="76"/>
          <ac:cxnSpMkLst>
            <pc:docMk/>
            <pc:sldMk cId="3103437387" sldId="2076138265"/>
            <ac:cxnSpMk id="403" creationId="{072602F8-2CD4-4D3D-B0ED-FC3B1C7C0BFB}"/>
          </ac:cxnSpMkLst>
        </pc:cxnChg>
        <pc:cxnChg chg="mod">
          <ac:chgData name="Roger Halbheer" userId="a256a7e3-d8e1-4cbe-a365-586ae11378d1" providerId="ADAL" clId="{FC5DC06E-B9A1-4220-93B5-A1BD01C4D7F0}" dt="2022-02-17T10:53:21.727" v="76"/>
          <ac:cxnSpMkLst>
            <pc:docMk/>
            <pc:sldMk cId="3103437387" sldId="2076138265"/>
            <ac:cxnSpMk id="404" creationId="{7881B6D6-1D2C-4982-9721-25B12D809BD4}"/>
          </ac:cxnSpMkLst>
        </pc:cxnChg>
        <pc:cxnChg chg="mod">
          <ac:chgData name="Roger Halbheer" userId="a256a7e3-d8e1-4cbe-a365-586ae11378d1" providerId="ADAL" clId="{FC5DC06E-B9A1-4220-93B5-A1BD01C4D7F0}" dt="2022-02-17T10:53:21.727" v="76"/>
          <ac:cxnSpMkLst>
            <pc:docMk/>
            <pc:sldMk cId="3103437387" sldId="2076138265"/>
            <ac:cxnSpMk id="449" creationId="{114279CE-EA8E-40C0-98E6-5794B3CD32DD}"/>
          </ac:cxnSpMkLst>
        </pc:cxnChg>
        <pc:cxnChg chg="mod">
          <ac:chgData name="Roger Halbheer" userId="a256a7e3-d8e1-4cbe-a365-586ae11378d1" providerId="ADAL" clId="{FC5DC06E-B9A1-4220-93B5-A1BD01C4D7F0}" dt="2022-02-17T10:53:21.727" v="76"/>
          <ac:cxnSpMkLst>
            <pc:docMk/>
            <pc:sldMk cId="3103437387" sldId="2076138265"/>
            <ac:cxnSpMk id="450" creationId="{813D4520-0764-4B26-B4D3-EDB54657EB0C}"/>
          </ac:cxnSpMkLst>
        </pc:cxnChg>
        <pc:cxnChg chg="mod">
          <ac:chgData name="Roger Halbheer" userId="a256a7e3-d8e1-4cbe-a365-586ae11378d1" providerId="ADAL" clId="{FC5DC06E-B9A1-4220-93B5-A1BD01C4D7F0}" dt="2022-02-17T10:53:21.727" v="76"/>
          <ac:cxnSpMkLst>
            <pc:docMk/>
            <pc:sldMk cId="3103437387" sldId="2076138265"/>
            <ac:cxnSpMk id="453" creationId="{A63D564F-E9A2-4B60-8DBB-8358B52524F7}"/>
          </ac:cxnSpMkLst>
        </pc:cxnChg>
        <pc:cxnChg chg="mod">
          <ac:chgData name="Roger Halbheer" userId="a256a7e3-d8e1-4cbe-a365-586ae11378d1" providerId="ADAL" clId="{FC5DC06E-B9A1-4220-93B5-A1BD01C4D7F0}" dt="2022-02-17T10:53:21.727" v="76"/>
          <ac:cxnSpMkLst>
            <pc:docMk/>
            <pc:sldMk cId="3103437387" sldId="2076138265"/>
            <ac:cxnSpMk id="454" creationId="{1F6103A0-16D2-4A86-B8F0-E7D168423EB6}"/>
          </ac:cxnSpMkLst>
        </pc:cxnChg>
        <pc:cxnChg chg="add del mod">
          <ac:chgData name="Roger Halbheer" userId="a256a7e3-d8e1-4cbe-a365-586ae11378d1" providerId="ADAL" clId="{FC5DC06E-B9A1-4220-93B5-A1BD01C4D7F0}" dt="2022-02-17T10:53:25.271" v="77"/>
          <ac:cxnSpMkLst>
            <pc:docMk/>
            <pc:sldMk cId="3103437387" sldId="2076138265"/>
            <ac:cxnSpMk id="458" creationId="{A784CC1A-9813-42B5-B217-1F3B56C11580}"/>
          </ac:cxnSpMkLst>
        </pc:cxnChg>
        <pc:cxnChg chg="mod">
          <ac:chgData name="Roger Halbheer" userId="a256a7e3-d8e1-4cbe-a365-586ae11378d1" providerId="ADAL" clId="{FC5DC06E-B9A1-4220-93B5-A1BD01C4D7F0}" dt="2022-02-17T10:53:21.727" v="76"/>
          <ac:cxnSpMkLst>
            <pc:docMk/>
            <pc:sldMk cId="3103437387" sldId="2076138265"/>
            <ac:cxnSpMk id="461" creationId="{CC054582-9FE6-400F-B6DA-3D52AA98A938}"/>
          </ac:cxnSpMkLst>
        </pc:cxnChg>
        <pc:cxnChg chg="add del mod">
          <ac:chgData name="Roger Halbheer" userId="a256a7e3-d8e1-4cbe-a365-586ae11378d1" providerId="ADAL" clId="{FC5DC06E-B9A1-4220-93B5-A1BD01C4D7F0}" dt="2022-02-17T10:53:25.271" v="77"/>
          <ac:cxnSpMkLst>
            <pc:docMk/>
            <pc:sldMk cId="3103437387" sldId="2076138265"/>
            <ac:cxnSpMk id="465" creationId="{72ABA3E4-3355-48B4-95FC-E2A8F49B441E}"/>
          </ac:cxnSpMkLst>
        </pc:cxnChg>
        <pc:cxnChg chg="add del mod">
          <ac:chgData name="Roger Halbheer" userId="a256a7e3-d8e1-4cbe-a365-586ae11378d1" providerId="ADAL" clId="{FC5DC06E-B9A1-4220-93B5-A1BD01C4D7F0}" dt="2022-02-17T10:53:25.271" v="77"/>
          <ac:cxnSpMkLst>
            <pc:docMk/>
            <pc:sldMk cId="3103437387" sldId="2076138265"/>
            <ac:cxnSpMk id="469" creationId="{82B0B185-A670-4FDA-936E-B3AA06886AF9}"/>
          </ac:cxnSpMkLst>
        </pc:cxnChg>
        <pc:cxnChg chg="mod">
          <ac:chgData name="Roger Halbheer" userId="a256a7e3-d8e1-4cbe-a365-586ae11378d1" providerId="ADAL" clId="{FC5DC06E-B9A1-4220-93B5-A1BD01C4D7F0}" dt="2022-02-17T10:53:21.727" v="76"/>
          <ac:cxnSpMkLst>
            <pc:docMk/>
            <pc:sldMk cId="3103437387" sldId="2076138265"/>
            <ac:cxnSpMk id="471" creationId="{B3D99CE4-1E65-42FC-B731-2E84DDF37B6B}"/>
          </ac:cxnSpMkLst>
        </pc:cxnChg>
        <pc:cxnChg chg="mod">
          <ac:chgData name="Roger Halbheer" userId="a256a7e3-d8e1-4cbe-a365-586ae11378d1" providerId="ADAL" clId="{FC5DC06E-B9A1-4220-93B5-A1BD01C4D7F0}" dt="2022-02-17T10:53:21.727" v="76"/>
          <ac:cxnSpMkLst>
            <pc:docMk/>
            <pc:sldMk cId="3103437387" sldId="2076138265"/>
            <ac:cxnSpMk id="481" creationId="{5913CE9D-02CE-4EA7-86C1-6694B82396BF}"/>
          </ac:cxnSpMkLst>
        </pc:cxnChg>
        <pc:cxnChg chg="add del mod">
          <ac:chgData name="Roger Halbheer" userId="a256a7e3-d8e1-4cbe-a365-586ae11378d1" providerId="ADAL" clId="{FC5DC06E-B9A1-4220-93B5-A1BD01C4D7F0}" dt="2022-02-17T10:53:25.271" v="77"/>
          <ac:cxnSpMkLst>
            <pc:docMk/>
            <pc:sldMk cId="3103437387" sldId="2076138265"/>
            <ac:cxnSpMk id="483" creationId="{67D7E6E8-70A9-407D-8123-108FE5439752}"/>
          </ac:cxnSpMkLst>
        </pc:cxnChg>
        <pc:cxnChg chg="add del mod">
          <ac:chgData name="Roger Halbheer" userId="a256a7e3-d8e1-4cbe-a365-586ae11378d1" providerId="ADAL" clId="{FC5DC06E-B9A1-4220-93B5-A1BD01C4D7F0}" dt="2022-02-17T10:53:25.271" v="77"/>
          <ac:cxnSpMkLst>
            <pc:docMk/>
            <pc:sldMk cId="3103437387" sldId="2076138265"/>
            <ac:cxnSpMk id="484" creationId="{AC98E384-4B2D-4888-A769-6B399709567F}"/>
          </ac:cxnSpMkLst>
        </pc:cxnChg>
        <pc:cxnChg chg="add del mod">
          <ac:chgData name="Roger Halbheer" userId="a256a7e3-d8e1-4cbe-a365-586ae11378d1" providerId="ADAL" clId="{FC5DC06E-B9A1-4220-93B5-A1BD01C4D7F0}" dt="2022-02-17T10:53:25.271" v="77"/>
          <ac:cxnSpMkLst>
            <pc:docMk/>
            <pc:sldMk cId="3103437387" sldId="2076138265"/>
            <ac:cxnSpMk id="485" creationId="{6B5456B2-68CE-4912-A3F1-81B6D2CCE416}"/>
          </ac:cxnSpMkLst>
        </pc:cxnChg>
        <pc:cxnChg chg="add del mod">
          <ac:chgData name="Roger Halbheer" userId="a256a7e3-d8e1-4cbe-a365-586ae11378d1" providerId="ADAL" clId="{FC5DC06E-B9A1-4220-93B5-A1BD01C4D7F0}" dt="2022-02-17T10:53:25.271" v="77"/>
          <ac:cxnSpMkLst>
            <pc:docMk/>
            <pc:sldMk cId="3103437387" sldId="2076138265"/>
            <ac:cxnSpMk id="486" creationId="{BB863875-AA10-4F1B-9A70-9218358D796C}"/>
          </ac:cxnSpMkLst>
        </pc:cxnChg>
        <pc:cxnChg chg="add del mod">
          <ac:chgData name="Roger Halbheer" userId="a256a7e3-d8e1-4cbe-a365-586ae11378d1" providerId="ADAL" clId="{FC5DC06E-B9A1-4220-93B5-A1BD01C4D7F0}" dt="2022-02-17T10:53:25.271" v="77"/>
          <ac:cxnSpMkLst>
            <pc:docMk/>
            <pc:sldMk cId="3103437387" sldId="2076138265"/>
            <ac:cxnSpMk id="487" creationId="{09DB170E-FA4F-4A24-A3EB-B1BB45390B4C}"/>
          </ac:cxnSpMkLst>
        </pc:cxnChg>
        <pc:cxnChg chg="add del mod">
          <ac:chgData name="Roger Halbheer" userId="a256a7e3-d8e1-4cbe-a365-586ae11378d1" providerId="ADAL" clId="{FC5DC06E-B9A1-4220-93B5-A1BD01C4D7F0}" dt="2022-02-17T10:53:25.271" v="77"/>
          <ac:cxnSpMkLst>
            <pc:docMk/>
            <pc:sldMk cId="3103437387" sldId="2076138265"/>
            <ac:cxnSpMk id="513" creationId="{861E722E-03F2-4A5B-A8A6-31F75C7D2A16}"/>
          </ac:cxnSpMkLst>
        </pc:cxnChg>
        <pc:cxnChg chg="add del mod">
          <ac:chgData name="Roger Halbheer" userId="a256a7e3-d8e1-4cbe-a365-586ae11378d1" providerId="ADAL" clId="{FC5DC06E-B9A1-4220-93B5-A1BD01C4D7F0}" dt="2022-02-17T10:53:25.271" v="77"/>
          <ac:cxnSpMkLst>
            <pc:docMk/>
            <pc:sldMk cId="3103437387" sldId="2076138265"/>
            <ac:cxnSpMk id="514" creationId="{A2E0ED21-C2B1-438A-95A4-097877D7DF46}"/>
          </ac:cxnSpMkLst>
        </pc:cxnChg>
        <pc:cxnChg chg="mod">
          <ac:chgData name="Roger Halbheer" userId="a256a7e3-d8e1-4cbe-a365-586ae11378d1" providerId="ADAL" clId="{FC5DC06E-B9A1-4220-93B5-A1BD01C4D7F0}" dt="2022-02-17T10:53:25.533" v="78"/>
          <ac:cxnSpMkLst>
            <pc:docMk/>
            <pc:sldMk cId="3103437387" sldId="2076138265"/>
            <ac:cxnSpMk id="518" creationId="{BBA94693-F591-479E-8795-EFCB0F9B9D68}"/>
          </ac:cxnSpMkLst>
        </pc:cxnChg>
        <pc:cxnChg chg="mod">
          <ac:chgData name="Roger Halbheer" userId="a256a7e3-d8e1-4cbe-a365-586ae11378d1" providerId="ADAL" clId="{FC5DC06E-B9A1-4220-93B5-A1BD01C4D7F0}" dt="2022-02-17T10:53:25.533" v="78"/>
          <ac:cxnSpMkLst>
            <pc:docMk/>
            <pc:sldMk cId="3103437387" sldId="2076138265"/>
            <ac:cxnSpMk id="519" creationId="{3D3118B9-6879-4BD1-BDB3-3976C2A5C4FE}"/>
          </ac:cxnSpMkLst>
        </pc:cxnChg>
        <pc:cxnChg chg="mod">
          <ac:chgData name="Roger Halbheer" userId="a256a7e3-d8e1-4cbe-a365-586ae11378d1" providerId="ADAL" clId="{FC5DC06E-B9A1-4220-93B5-A1BD01C4D7F0}" dt="2022-02-17T10:53:25.533" v="78"/>
          <ac:cxnSpMkLst>
            <pc:docMk/>
            <pc:sldMk cId="3103437387" sldId="2076138265"/>
            <ac:cxnSpMk id="550" creationId="{7E847186-AAAB-4E91-B41C-4E20C8100629}"/>
          </ac:cxnSpMkLst>
        </pc:cxnChg>
        <pc:cxnChg chg="mod">
          <ac:chgData name="Roger Halbheer" userId="a256a7e3-d8e1-4cbe-a365-586ae11378d1" providerId="ADAL" clId="{FC5DC06E-B9A1-4220-93B5-A1BD01C4D7F0}" dt="2022-02-17T10:53:25.533" v="78"/>
          <ac:cxnSpMkLst>
            <pc:docMk/>
            <pc:sldMk cId="3103437387" sldId="2076138265"/>
            <ac:cxnSpMk id="551" creationId="{3ECF1F6F-311A-4AF4-8B01-D1A63DEB5B57}"/>
          </ac:cxnSpMkLst>
        </pc:cxnChg>
        <pc:cxnChg chg="mod">
          <ac:chgData name="Roger Halbheer" userId="a256a7e3-d8e1-4cbe-a365-586ae11378d1" providerId="ADAL" clId="{FC5DC06E-B9A1-4220-93B5-A1BD01C4D7F0}" dt="2022-02-17T10:53:25.533" v="78"/>
          <ac:cxnSpMkLst>
            <pc:docMk/>
            <pc:sldMk cId="3103437387" sldId="2076138265"/>
            <ac:cxnSpMk id="552" creationId="{A9F20945-D3D4-4F46-B835-B097727DE30D}"/>
          </ac:cxnSpMkLst>
        </pc:cxnChg>
        <pc:cxnChg chg="mod">
          <ac:chgData name="Roger Halbheer" userId="a256a7e3-d8e1-4cbe-a365-586ae11378d1" providerId="ADAL" clId="{FC5DC06E-B9A1-4220-93B5-A1BD01C4D7F0}" dt="2022-02-17T10:53:25.533" v="78"/>
          <ac:cxnSpMkLst>
            <pc:docMk/>
            <pc:sldMk cId="3103437387" sldId="2076138265"/>
            <ac:cxnSpMk id="553" creationId="{9C4657FA-4F20-4FE3-B8FA-11B2D64A7EB8}"/>
          </ac:cxnSpMkLst>
        </pc:cxnChg>
        <pc:cxnChg chg="mod">
          <ac:chgData name="Roger Halbheer" userId="a256a7e3-d8e1-4cbe-a365-586ae11378d1" providerId="ADAL" clId="{FC5DC06E-B9A1-4220-93B5-A1BD01C4D7F0}" dt="2022-02-17T10:53:25.533" v="78"/>
          <ac:cxnSpMkLst>
            <pc:docMk/>
            <pc:sldMk cId="3103437387" sldId="2076138265"/>
            <ac:cxnSpMk id="559" creationId="{47CDCA49-170A-4BDC-B733-4F4186135737}"/>
          </ac:cxnSpMkLst>
        </pc:cxnChg>
        <pc:cxnChg chg="mod">
          <ac:chgData name="Roger Halbheer" userId="a256a7e3-d8e1-4cbe-a365-586ae11378d1" providerId="ADAL" clId="{FC5DC06E-B9A1-4220-93B5-A1BD01C4D7F0}" dt="2022-02-17T10:53:25.533" v="78"/>
          <ac:cxnSpMkLst>
            <pc:docMk/>
            <pc:sldMk cId="3103437387" sldId="2076138265"/>
            <ac:cxnSpMk id="560" creationId="{1935FCC0-5D67-4A07-B9FD-362BBACE90FA}"/>
          </ac:cxnSpMkLst>
        </pc:cxnChg>
        <pc:cxnChg chg="mod">
          <ac:chgData name="Roger Halbheer" userId="a256a7e3-d8e1-4cbe-a365-586ae11378d1" providerId="ADAL" clId="{FC5DC06E-B9A1-4220-93B5-A1BD01C4D7F0}" dt="2022-02-17T10:53:25.533" v="78"/>
          <ac:cxnSpMkLst>
            <pc:docMk/>
            <pc:sldMk cId="3103437387" sldId="2076138265"/>
            <ac:cxnSpMk id="561" creationId="{18EA260B-EF99-4031-882E-3927A56DB875}"/>
          </ac:cxnSpMkLst>
        </pc:cxnChg>
        <pc:cxnChg chg="mod">
          <ac:chgData name="Roger Halbheer" userId="a256a7e3-d8e1-4cbe-a365-586ae11378d1" providerId="ADAL" clId="{FC5DC06E-B9A1-4220-93B5-A1BD01C4D7F0}" dt="2022-02-17T10:53:25.533" v="78"/>
          <ac:cxnSpMkLst>
            <pc:docMk/>
            <pc:sldMk cId="3103437387" sldId="2076138265"/>
            <ac:cxnSpMk id="562" creationId="{40DB42A1-297C-4685-8902-C7B744ECAB44}"/>
          </ac:cxnSpMkLst>
        </pc:cxnChg>
        <pc:cxnChg chg="mod">
          <ac:chgData name="Roger Halbheer" userId="a256a7e3-d8e1-4cbe-a365-586ae11378d1" providerId="ADAL" clId="{FC5DC06E-B9A1-4220-93B5-A1BD01C4D7F0}" dt="2022-02-17T10:53:25.533" v="78"/>
          <ac:cxnSpMkLst>
            <pc:docMk/>
            <pc:sldMk cId="3103437387" sldId="2076138265"/>
            <ac:cxnSpMk id="573" creationId="{1401C4FA-53DB-4217-98D5-08C077B807CC}"/>
          </ac:cxnSpMkLst>
        </pc:cxnChg>
        <pc:cxnChg chg="mod">
          <ac:chgData name="Roger Halbheer" userId="a256a7e3-d8e1-4cbe-a365-586ae11378d1" providerId="ADAL" clId="{FC5DC06E-B9A1-4220-93B5-A1BD01C4D7F0}" dt="2022-02-17T10:53:25.533" v="78"/>
          <ac:cxnSpMkLst>
            <pc:docMk/>
            <pc:sldMk cId="3103437387" sldId="2076138265"/>
            <ac:cxnSpMk id="574" creationId="{E87A3CCA-FC26-4045-9928-E12038F44961}"/>
          </ac:cxnSpMkLst>
        </pc:cxnChg>
        <pc:cxnChg chg="mod">
          <ac:chgData name="Roger Halbheer" userId="a256a7e3-d8e1-4cbe-a365-586ae11378d1" providerId="ADAL" clId="{FC5DC06E-B9A1-4220-93B5-A1BD01C4D7F0}" dt="2022-02-17T10:53:25.533" v="78"/>
          <ac:cxnSpMkLst>
            <pc:docMk/>
            <pc:sldMk cId="3103437387" sldId="2076138265"/>
            <ac:cxnSpMk id="575" creationId="{F526EBE9-66C2-4FC4-AA94-2EE820856C98}"/>
          </ac:cxnSpMkLst>
        </pc:cxnChg>
        <pc:cxnChg chg="mod">
          <ac:chgData name="Roger Halbheer" userId="a256a7e3-d8e1-4cbe-a365-586ae11378d1" providerId="ADAL" clId="{FC5DC06E-B9A1-4220-93B5-A1BD01C4D7F0}" dt="2022-02-17T10:53:25.533" v="78"/>
          <ac:cxnSpMkLst>
            <pc:docMk/>
            <pc:sldMk cId="3103437387" sldId="2076138265"/>
            <ac:cxnSpMk id="576" creationId="{181DA7DC-46F2-48F6-8E5E-6F792E7214BE}"/>
          </ac:cxnSpMkLst>
        </pc:cxnChg>
        <pc:cxnChg chg="mod">
          <ac:chgData name="Roger Halbheer" userId="a256a7e3-d8e1-4cbe-a365-586ae11378d1" providerId="ADAL" clId="{FC5DC06E-B9A1-4220-93B5-A1BD01C4D7F0}" dt="2022-02-17T10:53:25.533" v="78"/>
          <ac:cxnSpMkLst>
            <pc:docMk/>
            <pc:sldMk cId="3103437387" sldId="2076138265"/>
            <ac:cxnSpMk id="621" creationId="{EDAB6200-E4D4-4562-B19D-F0B5DF98896A}"/>
          </ac:cxnSpMkLst>
        </pc:cxnChg>
        <pc:cxnChg chg="mod">
          <ac:chgData name="Roger Halbheer" userId="a256a7e3-d8e1-4cbe-a365-586ae11378d1" providerId="ADAL" clId="{FC5DC06E-B9A1-4220-93B5-A1BD01C4D7F0}" dt="2022-02-17T10:53:25.533" v="78"/>
          <ac:cxnSpMkLst>
            <pc:docMk/>
            <pc:sldMk cId="3103437387" sldId="2076138265"/>
            <ac:cxnSpMk id="622" creationId="{CDA87726-FE3D-4E1A-88B9-64822DF2A94B}"/>
          </ac:cxnSpMkLst>
        </pc:cxnChg>
        <pc:cxnChg chg="mod">
          <ac:chgData name="Roger Halbheer" userId="a256a7e3-d8e1-4cbe-a365-586ae11378d1" providerId="ADAL" clId="{FC5DC06E-B9A1-4220-93B5-A1BD01C4D7F0}" dt="2022-02-17T10:53:25.533" v="78"/>
          <ac:cxnSpMkLst>
            <pc:docMk/>
            <pc:sldMk cId="3103437387" sldId="2076138265"/>
            <ac:cxnSpMk id="625" creationId="{7B8C5533-C460-4AAE-A463-AB0AA1936666}"/>
          </ac:cxnSpMkLst>
        </pc:cxnChg>
        <pc:cxnChg chg="mod">
          <ac:chgData name="Roger Halbheer" userId="a256a7e3-d8e1-4cbe-a365-586ae11378d1" providerId="ADAL" clId="{FC5DC06E-B9A1-4220-93B5-A1BD01C4D7F0}" dt="2022-02-17T10:53:25.533" v="78"/>
          <ac:cxnSpMkLst>
            <pc:docMk/>
            <pc:sldMk cId="3103437387" sldId="2076138265"/>
            <ac:cxnSpMk id="626" creationId="{5F07EA05-A3B2-4042-B0FC-59CA21F4B311}"/>
          </ac:cxnSpMkLst>
        </pc:cxnChg>
        <pc:cxnChg chg="add mod">
          <ac:chgData name="Roger Halbheer" userId="a256a7e3-d8e1-4cbe-a365-586ae11378d1" providerId="ADAL" clId="{FC5DC06E-B9A1-4220-93B5-A1BD01C4D7F0}" dt="2022-02-17T10:53:25.533" v="78"/>
          <ac:cxnSpMkLst>
            <pc:docMk/>
            <pc:sldMk cId="3103437387" sldId="2076138265"/>
            <ac:cxnSpMk id="630" creationId="{FC86C400-2501-4726-A6C7-E1519006A397}"/>
          </ac:cxnSpMkLst>
        </pc:cxnChg>
        <pc:cxnChg chg="mod">
          <ac:chgData name="Roger Halbheer" userId="a256a7e3-d8e1-4cbe-a365-586ae11378d1" providerId="ADAL" clId="{FC5DC06E-B9A1-4220-93B5-A1BD01C4D7F0}" dt="2022-02-17T10:53:25.533" v="78"/>
          <ac:cxnSpMkLst>
            <pc:docMk/>
            <pc:sldMk cId="3103437387" sldId="2076138265"/>
            <ac:cxnSpMk id="633" creationId="{5DE4EED3-96C8-4106-BCA1-466DFA917DDB}"/>
          </ac:cxnSpMkLst>
        </pc:cxnChg>
        <pc:cxnChg chg="add mod">
          <ac:chgData name="Roger Halbheer" userId="a256a7e3-d8e1-4cbe-a365-586ae11378d1" providerId="ADAL" clId="{FC5DC06E-B9A1-4220-93B5-A1BD01C4D7F0}" dt="2022-02-17T10:53:25.533" v="78"/>
          <ac:cxnSpMkLst>
            <pc:docMk/>
            <pc:sldMk cId="3103437387" sldId="2076138265"/>
            <ac:cxnSpMk id="637" creationId="{8F47F395-7A7E-4169-A803-7D210143E243}"/>
          </ac:cxnSpMkLst>
        </pc:cxnChg>
        <pc:cxnChg chg="add mod">
          <ac:chgData name="Roger Halbheer" userId="a256a7e3-d8e1-4cbe-a365-586ae11378d1" providerId="ADAL" clId="{FC5DC06E-B9A1-4220-93B5-A1BD01C4D7F0}" dt="2022-02-17T10:53:25.533" v="78"/>
          <ac:cxnSpMkLst>
            <pc:docMk/>
            <pc:sldMk cId="3103437387" sldId="2076138265"/>
            <ac:cxnSpMk id="641" creationId="{96384704-6D2E-4B9A-8229-D9DEB0BC30ED}"/>
          </ac:cxnSpMkLst>
        </pc:cxnChg>
        <pc:cxnChg chg="mod">
          <ac:chgData name="Roger Halbheer" userId="a256a7e3-d8e1-4cbe-a365-586ae11378d1" providerId="ADAL" clId="{FC5DC06E-B9A1-4220-93B5-A1BD01C4D7F0}" dt="2022-02-17T10:53:25.533" v="78"/>
          <ac:cxnSpMkLst>
            <pc:docMk/>
            <pc:sldMk cId="3103437387" sldId="2076138265"/>
            <ac:cxnSpMk id="643" creationId="{01CA840E-B96F-46F1-B906-F985F9798930}"/>
          </ac:cxnSpMkLst>
        </pc:cxnChg>
        <pc:cxnChg chg="mod">
          <ac:chgData name="Roger Halbheer" userId="a256a7e3-d8e1-4cbe-a365-586ae11378d1" providerId="ADAL" clId="{FC5DC06E-B9A1-4220-93B5-A1BD01C4D7F0}" dt="2022-02-17T10:53:25.533" v="78"/>
          <ac:cxnSpMkLst>
            <pc:docMk/>
            <pc:sldMk cId="3103437387" sldId="2076138265"/>
            <ac:cxnSpMk id="653" creationId="{040E23A9-8473-48E8-86E4-C85832B440FF}"/>
          </ac:cxnSpMkLst>
        </pc:cxnChg>
        <pc:cxnChg chg="add mod">
          <ac:chgData name="Roger Halbheer" userId="a256a7e3-d8e1-4cbe-a365-586ae11378d1" providerId="ADAL" clId="{FC5DC06E-B9A1-4220-93B5-A1BD01C4D7F0}" dt="2022-02-17T10:53:25.533" v="78"/>
          <ac:cxnSpMkLst>
            <pc:docMk/>
            <pc:sldMk cId="3103437387" sldId="2076138265"/>
            <ac:cxnSpMk id="655" creationId="{23A53705-6C37-426F-AD7C-819BD374390D}"/>
          </ac:cxnSpMkLst>
        </pc:cxnChg>
        <pc:cxnChg chg="add mod">
          <ac:chgData name="Roger Halbheer" userId="a256a7e3-d8e1-4cbe-a365-586ae11378d1" providerId="ADAL" clId="{FC5DC06E-B9A1-4220-93B5-A1BD01C4D7F0}" dt="2022-02-17T10:53:25.533" v="78"/>
          <ac:cxnSpMkLst>
            <pc:docMk/>
            <pc:sldMk cId="3103437387" sldId="2076138265"/>
            <ac:cxnSpMk id="656" creationId="{284A2F8E-AE6E-4D48-A692-038607B9CAE5}"/>
          </ac:cxnSpMkLst>
        </pc:cxnChg>
        <pc:cxnChg chg="add mod">
          <ac:chgData name="Roger Halbheer" userId="a256a7e3-d8e1-4cbe-a365-586ae11378d1" providerId="ADAL" clId="{FC5DC06E-B9A1-4220-93B5-A1BD01C4D7F0}" dt="2022-02-17T10:53:25.533" v="78"/>
          <ac:cxnSpMkLst>
            <pc:docMk/>
            <pc:sldMk cId="3103437387" sldId="2076138265"/>
            <ac:cxnSpMk id="657" creationId="{9D999EAB-93DC-4E0A-B679-51B34D125C5D}"/>
          </ac:cxnSpMkLst>
        </pc:cxnChg>
        <pc:cxnChg chg="add mod">
          <ac:chgData name="Roger Halbheer" userId="a256a7e3-d8e1-4cbe-a365-586ae11378d1" providerId="ADAL" clId="{FC5DC06E-B9A1-4220-93B5-A1BD01C4D7F0}" dt="2022-02-17T10:53:25.533" v="78"/>
          <ac:cxnSpMkLst>
            <pc:docMk/>
            <pc:sldMk cId="3103437387" sldId="2076138265"/>
            <ac:cxnSpMk id="658" creationId="{E6466111-ED74-4F2C-B873-67FFC110F0A4}"/>
          </ac:cxnSpMkLst>
        </pc:cxnChg>
        <pc:cxnChg chg="add mod">
          <ac:chgData name="Roger Halbheer" userId="a256a7e3-d8e1-4cbe-a365-586ae11378d1" providerId="ADAL" clId="{FC5DC06E-B9A1-4220-93B5-A1BD01C4D7F0}" dt="2022-02-17T10:53:25.533" v="78"/>
          <ac:cxnSpMkLst>
            <pc:docMk/>
            <pc:sldMk cId="3103437387" sldId="2076138265"/>
            <ac:cxnSpMk id="659" creationId="{60244649-A122-48F0-A930-EF95E5AEFD70}"/>
          </ac:cxnSpMkLst>
        </pc:cxnChg>
        <pc:cxnChg chg="add mod">
          <ac:chgData name="Roger Halbheer" userId="a256a7e3-d8e1-4cbe-a365-586ae11378d1" providerId="ADAL" clId="{FC5DC06E-B9A1-4220-93B5-A1BD01C4D7F0}" dt="2022-02-17T10:53:25.533" v="78"/>
          <ac:cxnSpMkLst>
            <pc:docMk/>
            <pc:sldMk cId="3103437387" sldId="2076138265"/>
            <ac:cxnSpMk id="685" creationId="{EEA963E3-A19D-4049-BF87-F328E33922D6}"/>
          </ac:cxnSpMkLst>
        </pc:cxnChg>
        <pc:cxnChg chg="add mod">
          <ac:chgData name="Roger Halbheer" userId="a256a7e3-d8e1-4cbe-a365-586ae11378d1" providerId="ADAL" clId="{FC5DC06E-B9A1-4220-93B5-A1BD01C4D7F0}" dt="2022-02-17T10:53:25.533" v="78"/>
          <ac:cxnSpMkLst>
            <pc:docMk/>
            <pc:sldMk cId="3103437387" sldId="2076138265"/>
            <ac:cxnSpMk id="686" creationId="{71308117-67E6-47D3-AA6F-D2BF69B0A1D4}"/>
          </ac:cxnSpMkLst>
        </pc:cxnChg>
      </pc:sldChg>
      <pc:sldChg chg="del">
        <pc:chgData name="Roger Halbheer" userId="a256a7e3-d8e1-4cbe-a365-586ae11378d1" providerId="ADAL" clId="{FC5DC06E-B9A1-4220-93B5-A1BD01C4D7F0}" dt="2022-02-17T09:43:52.274" v="3" actId="47"/>
        <pc:sldMkLst>
          <pc:docMk/>
          <pc:sldMk cId="1044970285" sldId="2076138283"/>
        </pc:sldMkLst>
      </pc:sldChg>
      <pc:sldChg chg="del">
        <pc:chgData name="Roger Halbheer" userId="a256a7e3-d8e1-4cbe-a365-586ae11378d1" providerId="ADAL" clId="{FC5DC06E-B9A1-4220-93B5-A1BD01C4D7F0}" dt="2022-02-17T09:43:52.274" v="3" actId="47"/>
        <pc:sldMkLst>
          <pc:docMk/>
          <pc:sldMk cId="262158322" sldId="2076138284"/>
        </pc:sldMkLst>
      </pc:sldChg>
      <pc:sldChg chg="del">
        <pc:chgData name="Roger Halbheer" userId="a256a7e3-d8e1-4cbe-a365-586ae11378d1" providerId="ADAL" clId="{FC5DC06E-B9A1-4220-93B5-A1BD01C4D7F0}" dt="2022-02-17T09:43:52.274" v="3" actId="47"/>
        <pc:sldMkLst>
          <pc:docMk/>
          <pc:sldMk cId="2366188247" sldId="2076138285"/>
        </pc:sldMkLst>
      </pc:sldChg>
      <pc:sldChg chg="del">
        <pc:chgData name="Roger Halbheer" userId="a256a7e3-d8e1-4cbe-a365-586ae11378d1" providerId="ADAL" clId="{FC5DC06E-B9A1-4220-93B5-A1BD01C4D7F0}" dt="2022-02-17T09:43:52.274" v="3" actId="47"/>
        <pc:sldMkLst>
          <pc:docMk/>
          <pc:sldMk cId="1468337368" sldId="2076138286"/>
        </pc:sldMkLst>
      </pc:sldChg>
      <pc:sldChg chg="del">
        <pc:chgData name="Roger Halbheer" userId="a256a7e3-d8e1-4cbe-a365-586ae11378d1" providerId="ADAL" clId="{FC5DC06E-B9A1-4220-93B5-A1BD01C4D7F0}" dt="2022-02-17T09:43:52.274" v="3" actId="47"/>
        <pc:sldMkLst>
          <pc:docMk/>
          <pc:sldMk cId="360777270" sldId="2076138287"/>
        </pc:sldMkLst>
      </pc:sldChg>
      <pc:sldChg chg="del">
        <pc:chgData name="Roger Halbheer" userId="a256a7e3-d8e1-4cbe-a365-586ae11378d1" providerId="ADAL" clId="{FC5DC06E-B9A1-4220-93B5-A1BD01C4D7F0}" dt="2022-02-17T09:44:23.285" v="8" actId="47"/>
        <pc:sldMkLst>
          <pc:docMk/>
          <pc:sldMk cId="2505327226" sldId="2147469665"/>
        </pc:sldMkLst>
      </pc:sldChg>
      <pc:sldChg chg="del">
        <pc:chgData name="Roger Halbheer" userId="a256a7e3-d8e1-4cbe-a365-586ae11378d1" providerId="ADAL" clId="{FC5DC06E-B9A1-4220-93B5-A1BD01C4D7F0}" dt="2022-02-17T09:43:52.274" v="3" actId="47"/>
        <pc:sldMkLst>
          <pc:docMk/>
          <pc:sldMk cId="3047185701" sldId="2147469666"/>
        </pc:sldMkLst>
      </pc:sldChg>
      <pc:sldChg chg="del">
        <pc:chgData name="Roger Halbheer" userId="a256a7e3-d8e1-4cbe-a365-586ae11378d1" providerId="ADAL" clId="{FC5DC06E-B9A1-4220-93B5-A1BD01C4D7F0}" dt="2022-02-17T09:43:52.274" v="3" actId="47"/>
        <pc:sldMkLst>
          <pc:docMk/>
          <pc:sldMk cId="298664030" sldId="2147469667"/>
        </pc:sldMkLst>
      </pc:sldChg>
      <pc:sldChg chg="del">
        <pc:chgData name="Roger Halbheer" userId="a256a7e3-d8e1-4cbe-a365-586ae11378d1" providerId="ADAL" clId="{FC5DC06E-B9A1-4220-93B5-A1BD01C4D7F0}" dt="2022-02-17T09:43:52.274" v="3" actId="47"/>
        <pc:sldMkLst>
          <pc:docMk/>
          <pc:sldMk cId="263763883" sldId="2147469668"/>
        </pc:sldMkLst>
      </pc:sldChg>
      <pc:sldChg chg="del">
        <pc:chgData name="Roger Halbheer" userId="a256a7e3-d8e1-4cbe-a365-586ae11378d1" providerId="ADAL" clId="{FC5DC06E-B9A1-4220-93B5-A1BD01C4D7F0}" dt="2022-02-17T09:43:52.274" v="3" actId="47"/>
        <pc:sldMkLst>
          <pc:docMk/>
          <pc:sldMk cId="3590475939" sldId="2147469670"/>
        </pc:sldMkLst>
      </pc:sldChg>
      <pc:sldChg chg="del">
        <pc:chgData name="Roger Halbheer" userId="a256a7e3-d8e1-4cbe-a365-586ae11378d1" providerId="ADAL" clId="{FC5DC06E-B9A1-4220-93B5-A1BD01C4D7F0}" dt="2022-02-17T09:44:23.285" v="8" actId="47"/>
        <pc:sldMkLst>
          <pc:docMk/>
          <pc:sldMk cId="1812028523" sldId="2147469676"/>
        </pc:sldMkLst>
      </pc:sldChg>
      <pc:sldChg chg="add">
        <pc:chgData name="Roger Halbheer" userId="a256a7e3-d8e1-4cbe-a365-586ae11378d1" providerId="ADAL" clId="{FC5DC06E-B9A1-4220-93B5-A1BD01C4D7F0}" dt="2022-02-17T09:44:20.556" v="7"/>
        <pc:sldMkLst>
          <pc:docMk/>
          <pc:sldMk cId="47255461" sldId="2147469687"/>
        </pc:sldMkLst>
      </pc:sldChg>
      <pc:sldChg chg="add del setBg">
        <pc:chgData name="Roger Halbheer" userId="a256a7e3-d8e1-4cbe-a365-586ae11378d1" providerId="ADAL" clId="{FC5DC06E-B9A1-4220-93B5-A1BD01C4D7F0}" dt="2022-02-17T09:44:20.507" v="6"/>
        <pc:sldMkLst>
          <pc:docMk/>
          <pc:sldMk cId="1202557762" sldId="2147469687"/>
        </pc:sldMkLst>
      </pc:sldChg>
      <pc:sldChg chg="add">
        <pc:chgData name="Roger Halbheer" userId="a256a7e3-d8e1-4cbe-a365-586ae11378d1" providerId="ADAL" clId="{FC5DC06E-B9A1-4220-93B5-A1BD01C4D7F0}" dt="2022-02-17T09:44:20.556" v="7"/>
        <pc:sldMkLst>
          <pc:docMk/>
          <pc:sldMk cId="1088043008" sldId="2147469688"/>
        </pc:sldMkLst>
      </pc:sldChg>
      <pc:sldChg chg="add del">
        <pc:chgData name="Roger Halbheer" userId="a256a7e3-d8e1-4cbe-a365-586ae11378d1" providerId="ADAL" clId="{FC5DC06E-B9A1-4220-93B5-A1BD01C4D7F0}" dt="2022-02-17T09:44:20.507" v="6"/>
        <pc:sldMkLst>
          <pc:docMk/>
          <pc:sldMk cId="1251987379" sldId="2147469688"/>
        </pc:sldMkLst>
      </pc:sldChg>
      <pc:sldChg chg="addSp modSp new mod modAnim modShow">
        <pc:chgData name="Roger Halbheer" userId="a256a7e3-d8e1-4cbe-a365-586ae11378d1" providerId="ADAL" clId="{FC5DC06E-B9A1-4220-93B5-A1BD01C4D7F0}" dt="2022-02-17T10:48:42.333" v="56" actId="729"/>
        <pc:sldMkLst>
          <pc:docMk/>
          <pc:sldMk cId="2123203464" sldId="2147469689"/>
        </pc:sldMkLst>
        <pc:spChg chg="mod">
          <ac:chgData name="Roger Halbheer" userId="a256a7e3-d8e1-4cbe-a365-586ae11378d1" providerId="ADAL" clId="{FC5DC06E-B9A1-4220-93B5-A1BD01C4D7F0}" dt="2022-02-17T10:47:49.894" v="51"/>
          <ac:spMkLst>
            <pc:docMk/>
            <pc:sldMk cId="2123203464" sldId="2147469689"/>
            <ac:spMk id="2" creationId="{F507DCD8-F8A1-4D98-9451-F0C999F0D862}"/>
          </ac:spMkLst>
        </pc:spChg>
        <pc:spChg chg="add mod">
          <ac:chgData name="Roger Halbheer" userId="a256a7e3-d8e1-4cbe-a365-586ae11378d1" providerId="ADAL" clId="{FC5DC06E-B9A1-4220-93B5-A1BD01C4D7F0}" dt="2022-02-17T10:48:00.971" v="54" actId="14100"/>
          <ac:spMkLst>
            <pc:docMk/>
            <pc:sldMk cId="2123203464" sldId="2147469689"/>
            <ac:spMk id="4" creationId="{5416603B-5FA5-4395-8FFC-05DE77C48188}"/>
          </ac:spMkLst>
        </pc:spChg>
        <pc:spChg chg="add mod">
          <ac:chgData name="Roger Halbheer" userId="a256a7e3-d8e1-4cbe-a365-586ae11378d1" providerId="ADAL" clId="{FC5DC06E-B9A1-4220-93B5-A1BD01C4D7F0}" dt="2022-02-17T10:48:32.076" v="55"/>
          <ac:spMkLst>
            <pc:docMk/>
            <pc:sldMk cId="2123203464" sldId="2147469689"/>
            <ac:spMk id="5" creationId="{1908BFF1-E649-408A-9236-BDAC3AC3EE9F}"/>
          </ac:spMkLst>
        </pc:spChg>
        <pc:spChg chg="mod">
          <ac:chgData name="Roger Halbheer" userId="a256a7e3-d8e1-4cbe-a365-586ae11378d1" providerId="ADAL" clId="{FC5DC06E-B9A1-4220-93B5-A1BD01C4D7F0}" dt="2022-02-17T10:48:32.076" v="55"/>
          <ac:spMkLst>
            <pc:docMk/>
            <pc:sldMk cId="2123203464" sldId="2147469689"/>
            <ac:spMk id="7" creationId="{630223A7-B45B-4CC8-9BF5-158BC2FD8CEC}"/>
          </ac:spMkLst>
        </pc:spChg>
        <pc:spChg chg="mod">
          <ac:chgData name="Roger Halbheer" userId="a256a7e3-d8e1-4cbe-a365-586ae11378d1" providerId="ADAL" clId="{FC5DC06E-B9A1-4220-93B5-A1BD01C4D7F0}" dt="2022-02-17T10:48:32.076" v="55"/>
          <ac:spMkLst>
            <pc:docMk/>
            <pc:sldMk cId="2123203464" sldId="2147469689"/>
            <ac:spMk id="8" creationId="{D18E043D-A7EA-4C82-B872-7E918E6F2615}"/>
          </ac:spMkLst>
        </pc:spChg>
        <pc:spChg chg="add mod">
          <ac:chgData name="Roger Halbheer" userId="a256a7e3-d8e1-4cbe-a365-586ae11378d1" providerId="ADAL" clId="{FC5DC06E-B9A1-4220-93B5-A1BD01C4D7F0}" dt="2022-02-17T10:48:32.076" v="55"/>
          <ac:spMkLst>
            <pc:docMk/>
            <pc:sldMk cId="2123203464" sldId="2147469689"/>
            <ac:spMk id="10" creationId="{766B3EB4-C956-4CD5-BD05-234D069026DA}"/>
          </ac:spMkLst>
        </pc:spChg>
        <pc:spChg chg="add mod">
          <ac:chgData name="Roger Halbheer" userId="a256a7e3-d8e1-4cbe-a365-586ae11378d1" providerId="ADAL" clId="{FC5DC06E-B9A1-4220-93B5-A1BD01C4D7F0}" dt="2022-02-17T10:48:32.076" v="55"/>
          <ac:spMkLst>
            <pc:docMk/>
            <pc:sldMk cId="2123203464" sldId="2147469689"/>
            <ac:spMk id="11" creationId="{F1AD5F5E-6C30-4982-BD0E-9F70666B953C}"/>
          </ac:spMkLst>
        </pc:spChg>
        <pc:spChg chg="add mod">
          <ac:chgData name="Roger Halbheer" userId="a256a7e3-d8e1-4cbe-a365-586ae11378d1" providerId="ADAL" clId="{FC5DC06E-B9A1-4220-93B5-A1BD01C4D7F0}" dt="2022-02-17T10:48:32.076" v="55"/>
          <ac:spMkLst>
            <pc:docMk/>
            <pc:sldMk cId="2123203464" sldId="2147469689"/>
            <ac:spMk id="12" creationId="{15F5508E-3FDD-498C-8C1A-B028EE2D96DE}"/>
          </ac:spMkLst>
        </pc:spChg>
        <pc:spChg chg="add mod">
          <ac:chgData name="Roger Halbheer" userId="a256a7e3-d8e1-4cbe-a365-586ae11378d1" providerId="ADAL" clId="{FC5DC06E-B9A1-4220-93B5-A1BD01C4D7F0}" dt="2022-02-17T10:48:32.076" v="55"/>
          <ac:spMkLst>
            <pc:docMk/>
            <pc:sldMk cId="2123203464" sldId="2147469689"/>
            <ac:spMk id="13" creationId="{9768D75E-9771-490C-9DEE-CE8A60CD8974}"/>
          </ac:spMkLst>
        </pc:spChg>
        <pc:spChg chg="mod">
          <ac:chgData name="Roger Halbheer" userId="a256a7e3-d8e1-4cbe-a365-586ae11378d1" providerId="ADAL" clId="{FC5DC06E-B9A1-4220-93B5-A1BD01C4D7F0}" dt="2022-02-17T10:48:32.076" v="55"/>
          <ac:spMkLst>
            <pc:docMk/>
            <pc:sldMk cId="2123203464" sldId="2147469689"/>
            <ac:spMk id="15" creationId="{C985F642-D298-435A-8F59-3EE6F742F3FE}"/>
          </ac:spMkLst>
        </pc:spChg>
        <pc:spChg chg="mod">
          <ac:chgData name="Roger Halbheer" userId="a256a7e3-d8e1-4cbe-a365-586ae11378d1" providerId="ADAL" clId="{FC5DC06E-B9A1-4220-93B5-A1BD01C4D7F0}" dt="2022-02-17T10:48:32.076" v="55"/>
          <ac:spMkLst>
            <pc:docMk/>
            <pc:sldMk cId="2123203464" sldId="2147469689"/>
            <ac:spMk id="16" creationId="{AC0F1C55-AE9F-4BF1-AD2D-C6C1F164C517}"/>
          </ac:spMkLst>
        </pc:spChg>
        <pc:spChg chg="mod">
          <ac:chgData name="Roger Halbheer" userId="a256a7e3-d8e1-4cbe-a365-586ae11378d1" providerId="ADAL" clId="{FC5DC06E-B9A1-4220-93B5-A1BD01C4D7F0}" dt="2022-02-17T10:48:32.076" v="55"/>
          <ac:spMkLst>
            <pc:docMk/>
            <pc:sldMk cId="2123203464" sldId="2147469689"/>
            <ac:spMk id="18" creationId="{D0BD4F2B-F1E7-48E7-96B8-AAB0A327BA38}"/>
          </ac:spMkLst>
        </pc:spChg>
        <pc:spChg chg="mod">
          <ac:chgData name="Roger Halbheer" userId="a256a7e3-d8e1-4cbe-a365-586ae11378d1" providerId="ADAL" clId="{FC5DC06E-B9A1-4220-93B5-A1BD01C4D7F0}" dt="2022-02-17T10:48:32.076" v="55"/>
          <ac:spMkLst>
            <pc:docMk/>
            <pc:sldMk cId="2123203464" sldId="2147469689"/>
            <ac:spMk id="19" creationId="{0DE07C6E-0030-4895-95EA-C7C1379FC87A}"/>
          </ac:spMkLst>
        </pc:spChg>
        <pc:spChg chg="mod">
          <ac:chgData name="Roger Halbheer" userId="a256a7e3-d8e1-4cbe-a365-586ae11378d1" providerId="ADAL" clId="{FC5DC06E-B9A1-4220-93B5-A1BD01C4D7F0}" dt="2022-02-17T10:48:32.076" v="55"/>
          <ac:spMkLst>
            <pc:docMk/>
            <pc:sldMk cId="2123203464" sldId="2147469689"/>
            <ac:spMk id="21" creationId="{B2FECB1B-75BB-42E1-BFDE-13854C791B20}"/>
          </ac:spMkLst>
        </pc:spChg>
        <pc:spChg chg="mod">
          <ac:chgData name="Roger Halbheer" userId="a256a7e3-d8e1-4cbe-a365-586ae11378d1" providerId="ADAL" clId="{FC5DC06E-B9A1-4220-93B5-A1BD01C4D7F0}" dt="2022-02-17T10:48:32.076" v="55"/>
          <ac:spMkLst>
            <pc:docMk/>
            <pc:sldMk cId="2123203464" sldId="2147469689"/>
            <ac:spMk id="22" creationId="{D73F8400-F699-44E3-B0B5-9F46B594EFBD}"/>
          </ac:spMkLst>
        </pc:spChg>
        <pc:spChg chg="add mod">
          <ac:chgData name="Roger Halbheer" userId="a256a7e3-d8e1-4cbe-a365-586ae11378d1" providerId="ADAL" clId="{FC5DC06E-B9A1-4220-93B5-A1BD01C4D7F0}" dt="2022-02-17T10:48:32.076" v="55"/>
          <ac:spMkLst>
            <pc:docMk/>
            <pc:sldMk cId="2123203464" sldId="2147469689"/>
            <ac:spMk id="23" creationId="{77DE7ABF-0A69-4AF6-A199-25734E47CF0C}"/>
          </ac:spMkLst>
        </pc:spChg>
        <pc:grpChg chg="add mod">
          <ac:chgData name="Roger Halbheer" userId="a256a7e3-d8e1-4cbe-a365-586ae11378d1" providerId="ADAL" clId="{FC5DC06E-B9A1-4220-93B5-A1BD01C4D7F0}" dt="2022-02-17T10:48:32.076" v="55"/>
          <ac:grpSpMkLst>
            <pc:docMk/>
            <pc:sldMk cId="2123203464" sldId="2147469689"/>
            <ac:grpSpMk id="6" creationId="{8F8C3B3F-08F0-4DC6-8875-EE9B8CB85A57}"/>
          </ac:grpSpMkLst>
        </pc:grpChg>
        <pc:grpChg chg="add mod">
          <ac:chgData name="Roger Halbheer" userId="a256a7e3-d8e1-4cbe-a365-586ae11378d1" providerId="ADAL" clId="{FC5DC06E-B9A1-4220-93B5-A1BD01C4D7F0}" dt="2022-02-17T10:48:32.076" v="55"/>
          <ac:grpSpMkLst>
            <pc:docMk/>
            <pc:sldMk cId="2123203464" sldId="2147469689"/>
            <ac:grpSpMk id="14" creationId="{9C634465-ECF5-4452-9710-95111D6AA152}"/>
          </ac:grpSpMkLst>
        </pc:grpChg>
        <pc:grpChg chg="add mod">
          <ac:chgData name="Roger Halbheer" userId="a256a7e3-d8e1-4cbe-a365-586ae11378d1" providerId="ADAL" clId="{FC5DC06E-B9A1-4220-93B5-A1BD01C4D7F0}" dt="2022-02-17T10:48:32.076" v="55"/>
          <ac:grpSpMkLst>
            <pc:docMk/>
            <pc:sldMk cId="2123203464" sldId="2147469689"/>
            <ac:grpSpMk id="17" creationId="{05828D21-5A78-491E-A80C-AE2F3F50C071}"/>
          </ac:grpSpMkLst>
        </pc:grpChg>
        <pc:grpChg chg="add mod">
          <ac:chgData name="Roger Halbheer" userId="a256a7e3-d8e1-4cbe-a365-586ae11378d1" providerId="ADAL" clId="{FC5DC06E-B9A1-4220-93B5-A1BD01C4D7F0}" dt="2022-02-17T10:48:32.076" v="55"/>
          <ac:grpSpMkLst>
            <pc:docMk/>
            <pc:sldMk cId="2123203464" sldId="2147469689"/>
            <ac:grpSpMk id="20" creationId="{57575237-1AB5-443E-BA7E-19FD6EAC2C6F}"/>
          </ac:grpSpMkLst>
        </pc:grpChg>
        <pc:picChg chg="add mod">
          <ac:chgData name="Roger Halbheer" userId="a256a7e3-d8e1-4cbe-a365-586ae11378d1" providerId="ADAL" clId="{FC5DC06E-B9A1-4220-93B5-A1BD01C4D7F0}" dt="2022-02-17T10:48:32.076" v="55"/>
          <ac:picMkLst>
            <pc:docMk/>
            <pc:sldMk cId="2123203464" sldId="2147469689"/>
            <ac:picMk id="9" creationId="{D2CE8262-5C92-4CBB-B32C-604DD8080D81}"/>
          </ac:picMkLst>
        </pc:picChg>
      </pc:sldChg>
    </pc:docChg>
  </pc:docChgLst>
  <pc:docChgLst>
    <pc:chgData name="Roger Halbheer" userId="a256a7e3-d8e1-4cbe-a365-586ae11378d1" providerId="ADAL" clId="{D41C21A9-5241-4CBC-95EE-0C3CB3233487}"/>
    <pc:docChg chg="undo custSel addSld delSld modSld sldOrd addSection delSection modSection modNotesMaster modHandout">
      <pc:chgData name="Roger Halbheer" userId="a256a7e3-d8e1-4cbe-a365-586ae11378d1" providerId="ADAL" clId="{D41C21A9-5241-4CBC-95EE-0C3CB3233487}" dt="2022-02-09T14:11:49.688" v="168"/>
      <pc:docMkLst>
        <pc:docMk/>
      </pc:docMkLst>
      <pc:sldChg chg="add del">
        <pc:chgData name="Roger Halbheer" userId="a256a7e3-d8e1-4cbe-a365-586ae11378d1" providerId="ADAL" clId="{D41C21A9-5241-4CBC-95EE-0C3CB3233487}" dt="2022-01-11T14:38:50.670" v="18"/>
        <pc:sldMkLst>
          <pc:docMk/>
          <pc:sldMk cId="2767857539" sldId="2076136043"/>
        </pc:sldMkLst>
      </pc:sldChg>
      <pc:sldChg chg="add del">
        <pc:chgData name="Roger Halbheer" userId="a256a7e3-d8e1-4cbe-a365-586ae11378d1" providerId="ADAL" clId="{D41C21A9-5241-4CBC-95EE-0C3CB3233487}" dt="2022-01-11T14:38:50.670" v="18"/>
        <pc:sldMkLst>
          <pc:docMk/>
          <pc:sldMk cId="803311512" sldId="2076136044"/>
        </pc:sldMkLst>
      </pc:sldChg>
      <pc:sldChg chg="add del">
        <pc:chgData name="Roger Halbheer" userId="a256a7e3-d8e1-4cbe-a365-586ae11378d1" providerId="ADAL" clId="{D41C21A9-5241-4CBC-95EE-0C3CB3233487}" dt="2022-01-11T14:38:50.670" v="18"/>
        <pc:sldMkLst>
          <pc:docMk/>
          <pc:sldMk cId="1250489730" sldId="2076136051"/>
        </pc:sldMkLst>
      </pc:sldChg>
      <pc:sldChg chg="add del">
        <pc:chgData name="Roger Halbheer" userId="a256a7e3-d8e1-4cbe-a365-586ae11378d1" providerId="ADAL" clId="{D41C21A9-5241-4CBC-95EE-0C3CB3233487}" dt="2022-01-11T14:38:50.670" v="18"/>
        <pc:sldMkLst>
          <pc:docMk/>
          <pc:sldMk cId="3534043106" sldId="2076136071"/>
        </pc:sldMkLst>
      </pc:sldChg>
      <pc:sldChg chg="modSp mod">
        <pc:chgData name="Roger Halbheer" userId="a256a7e3-d8e1-4cbe-a365-586ae11378d1" providerId="ADAL" clId="{D41C21A9-5241-4CBC-95EE-0C3CB3233487}" dt="2022-01-11T14:47:40.286" v="103" actId="20577"/>
        <pc:sldMkLst>
          <pc:docMk/>
          <pc:sldMk cId="2669305560" sldId="2076138207"/>
        </pc:sldMkLst>
        <pc:spChg chg="mod">
          <ac:chgData name="Roger Halbheer" userId="a256a7e3-d8e1-4cbe-a365-586ae11378d1" providerId="ADAL" clId="{D41C21A9-5241-4CBC-95EE-0C3CB3233487}" dt="2022-01-11T14:47:40.286" v="103" actId="20577"/>
          <ac:spMkLst>
            <pc:docMk/>
            <pc:sldMk cId="2669305560" sldId="2076138207"/>
            <ac:spMk id="4" creationId="{00000000-0000-0000-0000-000000000000}"/>
          </ac:spMkLst>
        </pc:spChg>
      </pc:sldChg>
      <pc:sldChg chg="addSp modSp mod">
        <pc:chgData name="Roger Halbheer" userId="a256a7e3-d8e1-4cbe-a365-586ae11378d1" providerId="ADAL" clId="{D41C21A9-5241-4CBC-95EE-0C3CB3233487}" dt="2022-02-09T14:11:49.688" v="168"/>
        <pc:sldMkLst>
          <pc:docMk/>
          <pc:sldMk cId="1692797587" sldId="2076138228"/>
        </pc:sldMkLst>
        <pc:spChg chg="add mod">
          <ac:chgData name="Roger Halbheer" userId="a256a7e3-d8e1-4cbe-a365-586ae11378d1" providerId="ADAL" clId="{D41C21A9-5241-4CBC-95EE-0C3CB3233487}" dt="2022-01-12T10:01:15.922" v="154" actId="20577"/>
          <ac:spMkLst>
            <pc:docMk/>
            <pc:sldMk cId="1692797587" sldId="2076138228"/>
            <ac:spMk id="5" creationId="{4B461887-D240-4323-97B2-A67FDE54A17D}"/>
          </ac:spMkLst>
        </pc:spChg>
        <pc:spChg chg="mod">
          <ac:chgData name="Roger Halbheer" userId="a256a7e3-d8e1-4cbe-a365-586ae11378d1" providerId="ADAL" clId="{D41C21A9-5241-4CBC-95EE-0C3CB3233487}" dt="2022-02-09T14:11:49.688" v="168"/>
          <ac:spMkLst>
            <pc:docMk/>
            <pc:sldMk cId="1692797587" sldId="2076138228"/>
            <ac:spMk id="13" creationId="{4A462152-18B1-4B63-91A1-B51FFE4C67FE}"/>
          </ac:spMkLst>
        </pc:spChg>
      </pc:sldChg>
      <pc:sldChg chg="modSp add del mod">
        <pc:chgData name="Roger Halbheer" userId="a256a7e3-d8e1-4cbe-a365-586ae11378d1" providerId="ADAL" clId="{D41C21A9-5241-4CBC-95EE-0C3CB3233487}" dt="2022-01-11T14:39:22.937" v="21" actId="6549"/>
        <pc:sldMkLst>
          <pc:docMk/>
          <pc:sldMk cId="1140686406" sldId="2076138247"/>
        </pc:sldMkLst>
        <pc:spChg chg="mod">
          <ac:chgData name="Roger Halbheer" userId="a256a7e3-d8e1-4cbe-a365-586ae11378d1" providerId="ADAL" clId="{D41C21A9-5241-4CBC-95EE-0C3CB3233487}" dt="2022-01-11T14:39:22.937" v="21" actId="6549"/>
          <ac:spMkLst>
            <pc:docMk/>
            <pc:sldMk cId="1140686406" sldId="2076138247"/>
            <ac:spMk id="2" creationId="{41412AB4-2AC8-4285-996C-12369E728642}"/>
          </ac:spMkLst>
        </pc:spChg>
      </pc:sldChg>
      <pc:sldChg chg="add del">
        <pc:chgData name="Roger Halbheer" userId="a256a7e3-d8e1-4cbe-a365-586ae11378d1" providerId="ADAL" clId="{D41C21A9-5241-4CBC-95EE-0C3CB3233487}" dt="2022-01-11T14:38:50.670" v="18"/>
        <pc:sldMkLst>
          <pc:docMk/>
          <pc:sldMk cId="2383618234" sldId="2076138248"/>
        </pc:sldMkLst>
      </pc:sldChg>
      <pc:sldChg chg="add del">
        <pc:chgData name="Roger Halbheer" userId="a256a7e3-d8e1-4cbe-a365-586ae11378d1" providerId="ADAL" clId="{D41C21A9-5241-4CBC-95EE-0C3CB3233487}" dt="2022-01-11T14:38:50.670" v="18"/>
        <pc:sldMkLst>
          <pc:docMk/>
          <pc:sldMk cId="253872918" sldId="2076138249"/>
        </pc:sldMkLst>
      </pc:sldChg>
      <pc:sldChg chg="add del">
        <pc:chgData name="Roger Halbheer" userId="a256a7e3-d8e1-4cbe-a365-586ae11378d1" providerId="ADAL" clId="{D41C21A9-5241-4CBC-95EE-0C3CB3233487}" dt="2022-01-11T14:38:50.670" v="18"/>
        <pc:sldMkLst>
          <pc:docMk/>
          <pc:sldMk cId="2989953692" sldId="2076138250"/>
        </pc:sldMkLst>
      </pc:sldChg>
      <pc:sldChg chg="add del">
        <pc:chgData name="Roger Halbheer" userId="a256a7e3-d8e1-4cbe-a365-586ae11378d1" providerId="ADAL" clId="{D41C21A9-5241-4CBC-95EE-0C3CB3233487}" dt="2022-01-11T14:38:50.670" v="18"/>
        <pc:sldMkLst>
          <pc:docMk/>
          <pc:sldMk cId="1995112613" sldId="2076138251"/>
        </pc:sldMkLst>
      </pc:sldChg>
      <pc:sldChg chg="add del setBg">
        <pc:chgData name="Roger Halbheer" userId="a256a7e3-d8e1-4cbe-a365-586ae11378d1" providerId="ADAL" clId="{D41C21A9-5241-4CBC-95EE-0C3CB3233487}" dt="2022-01-11T14:38:50.670" v="18"/>
        <pc:sldMkLst>
          <pc:docMk/>
          <pc:sldMk cId="3278050504" sldId="2076138253"/>
        </pc:sldMkLst>
      </pc:sldChg>
      <pc:sldChg chg="add del">
        <pc:chgData name="Roger Halbheer" userId="a256a7e3-d8e1-4cbe-a365-586ae11378d1" providerId="ADAL" clId="{D41C21A9-5241-4CBC-95EE-0C3CB3233487}" dt="2022-01-11T14:38:50.670" v="18"/>
        <pc:sldMkLst>
          <pc:docMk/>
          <pc:sldMk cId="1395797450" sldId="2076138254"/>
        </pc:sldMkLst>
      </pc:sldChg>
      <pc:sldChg chg="add del">
        <pc:chgData name="Roger Halbheer" userId="a256a7e3-d8e1-4cbe-a365-586ae11378d1" providerId="ADAL" clId="{D41C21A9-5241-4CBC-95EE-0C3CB3233487}" dt="2022-01-11T14:38:50.670" v="18"/>
        <pc:sldMkLst>
          <pc:docMk/>
          <pc:sldMk cId="4206546073" sldId="2076138255"/>
        </pc:sldMkLst>
      </pc:sldChg>
      <pc:sldChg chg="add del">
        <pc:chgData name="Roger Halbheer" userId="a256a7e3-d8e1-4cbe-a365-586ae11378d1" providerId="ADAL" clId="{D41C21A9-5241-4CBC-95EE-0C3CB3233487}" dt="2022-01-11T14:38:50.670" v="18"/>
        <pc:sldMkLst>
          <pc:docMk/>
          <pc:sldMk cId="3224128155" sldId="2076138257"/>
        </pc:sldMkLst>
      </pc:sldChg>
      <pc:sldChg chg="add del">
        <pc:chgData name="Roger Halbheer" userId="a256a7e3-d8e1-4cbe-a365-586ae11378d1" providerId="ADAL" clId="{D41C21A9-5241-4CBC-95EE-0C3CB3233487}" dt="2022-01-11T14:38:50.670" v="18"/>
        <pc:sldMkLst>
          <pc:docMk/>
          <pc:sldMk cId="4045298318" sldId="2076138258"/>
        </pc:sldMkLst>
      </pc:sldChg>
      <pc:sldChg chg="add del modAnim">
        <pc:chgData name="Roger Halbheer" userId="a256a7e3-d8e1-4cbe-a365-586ae11378d1" providerId="ADAL" clId="{D41C21A9-5241-4CBC-95EE-0C3CB3233487}" dt="2022-01-11T14:42:19.524" v="29"/>
        <pc:sldMkLst>
          <pc:docMk/>
          <pc:sldMk cId="748174862" sldId="2076138259"/>
        </pc:sldMkLst>
      </pc:sldChg>
      <pc:sldChg chg="add del">
        <pc:chgData name="Roger Halbheer" userId="a256a7e3-d8e1-4cbe-a365-586ae11378d1" providerId="ADAL" clId="{D41C21A9-5241-4CBC-95EE-0C3CB3233487}" dt="2022-01-11T14:38:50.670" v="18"/>
        <pc:sldMkLst>
          <pc:docMk/>
          <pc:sldMk cId="866348728" sldId="2076138261"/>
        </pc:sldMkLst>
      </pc:sldChg>
      <pc:sldChg chg="add del">
        <pc:chgData name="Roger Halbheer" userId="a256a7e3-d8e1-4cbe-a365-586ae11378d1" providerId="ADAL" clId="{D41C21A9-5241-4CBC-95EE-0C3CB3233487}" dt="2022-01-11T14:38:50.670" v="18"/>
        <pc:sldMkLst>
          <pc:docMk/>
          <pc:sldMk cId="692565854" sldId="2076138262"/>
        </pc:sldMkLst>
      </pc:sldChg>
      <pc:sldChg chg="add del">
        <pc:chgData name="Roger Halbheer" userId="a256a7e3-d8e1-4cbe-a365-586ae11378d1" providerId="ADAL" clId="{D41C21A9-5241-4CBC-95EE-0C3CB3233487}" dt="2022-01-11T14:38:50.670" v="18"/>
        <pc:sldMkLst>
          <pc:docMk/>
          <pc:sldMk cId="72803878" sldId="2076138263"/>
        </pc:sldMkLst>
      </pc:sldChg>
      <pc:sldChg chg="add del">
        <pc:chgData name="Roger Halbheer" userId="a256a7e3-d8e1-4cbe-a365-586ae11378d1" providerId="ADAL" clId="{D41C21A9-5241-4CBC-95EE-0C3CB3233487}" dt="2022-01-11T14:38:50.670" v="18"/>
        <pc:sldMkLst>
          <pc:docMk/>
          <pc:sldMk cId="275043813" sldId="2076138264"/>
        </pc:sldMkLst>
      </pc:sldChg>
      <pc:sldChg chg="add del">
        <pc:chgData name="Roger Halbheer" userId="a256a7e3-d8e1-4cbe-a365-586ae11378d1" providerId="ADAL" clId="{D41C21A9-5241-4CBC-95EE-0C3CB3233487}" dt="2022-01-11T14:38:50.670" v="18"/>
        <pc:sldMkLst>
          <pc:docMk/>
          <pc:sldMk cId="3103437387" sldId="2076138265"/>
        </pc:sldMkLst>
      </pc:sldChg>
      <pc:sldChg chg="add del">
        <pc:chgData name="Roger Halbheer" userId="a256a7e3-d8e1-4cbe-a365-586ae11378d1" providerId="ADAL" clId="{D41C21A9-5241-4CBC-95EE-0C3CB3233487}" dt="2022-01-11T14:38:50.670" v="18"/>
        <pc:sldMkLst>
          <pc:docMk/>
          <pc:sldMk cId="38999129" sldId="2076138266"/>
        </pc:sldMkLst>
      </pc:sldChg>
      <pc:sldChg chg="add del">
        <pc:chgData name="Roger Halbheer" userId="a256a7e3-d8e1-4cbe-a365-586ae11378d1" providerId="ADAL" clId="{D41C21A9-5241-4CBC-95EE-0C3CB3233487}" dt="2022-01-11T14:38:50.670" v="18"/>
        <pc:sldMkLst>
          <pc:docMk/>
          <pc:sldMk cId="2834583215" sldId="2076138267"/>
        </pc:sldMkLst>
      </pc:sldChg>
      <pc:sldChg chg="add del">
        <pc:chgData name="Roger Halbheer" userId="a256a7e3-d8e1-4cbe-a365-586ae11378d1" providerId="ADAL" clId="{D41C21A9-5241-4CBC-95EE-0C3CB3233487}" dt="2022-01-11T14:44:17.177" v="32" actId="47"/>
        <pc:sldMkLst>
          <pc:docMk/>
          <pc:sldMk cId="2625431608" sldId="2076138268"/>
        </pc:sldMkLst>
      </pc:sldChg>
      <pc:sldChg chg="add del">
        <pc:chgData name="Roger Halbheer" userId="a256a7e3-d8e1-4cbe-a365-586ae11378d1" providerId="ADAL" clId="{D41C21A9-5241-4CBC-95EE-0C3CB3233487}" dt="2022-01-11T14:38:50.670" v="18"/>
        <pc:sldMkLst>
          <pc:docMk/>
          <pc:sldMk cId="2643471661" sldId="2076138269"/>
        </pc:sldMkLst>
      </pc:sldChg>
      <pc:sldChg chg="add del">
        <pc:chgData name="Roger Halbheer" userId="a256a7e3-d8e1-4cbe-a365-586ae11378d1" providerId="ADAL" clId="{D41C21A9-5241-4CBC-95EE-0C3CB3233487}" dt="2022-01-11T14:38:50.670" v="18"/>
        <pc:sldMkLst>
          <pc:docMk/>
          <pc:sldMk cId="27473458" sldId="2076138270"/>
        </pc:sldMkLst>
      </pc:sldChg>
      <pc:sldChg chg="add del">
        <pc:chgData name="Roger Halbheer" userId="a256a7e3-d8e1-4cbe-a365-586ae11378d1" providerId="ADAL" clId="{D41C21A9-5241-4CBC-95EE-0C3CB3233487}" dt="2022-01-11T14:38:50.670" v="18"/>
        <pc:sldMkLst>
          <pc:docMk/>
          <pc:sldMk cId="3918326090" sldId="2076138271"/>
        </pc:sldMkLst>
      </pc:sldChg>
      <pc:sldChg chg="add del">
        <pc:chgData name="Roger Halbheer" userId="a256a7e3-d8e1-4cbe-a365-586ae11378d1" providerId="ADAL" clId="{D41C21A9-5241-4CBC-95EE-0C3CB3233487}" dt="2022-01-11T14:38:50.670" v="18"/>
        <pc:sldMkLst>
          <pc:docMk/>
          <pc:sldMk cId="2433699529" sldId="2076138272"/>
        </pc:sldMkLst>
      </pc:sldChg>
      <pc:sldChg chg="add del">
        <pc:chgData name="Roger Halbheer" userId="a256a7e3-d8e1-4cbe-a365-586ae11378d1" providerId="ADAL" clId="{D41C21A9-5241-4CBC-95EE-0C3CB3233487}" dt="2022-01-11T14:38:50.670" v="18"/>
        <pc:sldMkLst>
          <pc:docMk/>
          <pc:sldMk cId="1965899218" sldId="2076138273"/>
        </pc:sldMkLst>
      </pc:sldChg>
      <pc:sldChg chg="add del">
        <pc:chgData name="Roger Halbheer" userId="a256a7e3-d8e1-4cbe-a365-586ae11378d1" providerId="ADAL" clId="{D41C21A9-5241-4CBC-95EE-0C3CB3233487}" dt="2022-01-11T14:38:50.670" v="18"/>
        <pc:sldMkLst>
          <pc:docMk/>
          <pc:sldMk cId="3408239796" sldId="2076138274"/>
        </pc:sldMkLst>
      </pc:sldChg>
      <pc:sldChg chg="add del">
        <pc:chgData name="Roger Halbheer" userId="a256a7e3-d8e1-4cbe-a365-586ae11378d1" providerId="ADAL" clId="{D41C21A9-5241-4CBC-95EE-0C3CB3233487}" dt="2022-01-11T14:38:50.670" v="18"/>
        <pc:sldMkLst>
          <pc:docMk/>
          <pc:sldMk cId="155420765" sldId="2076138275"/>
        </pc:sldMkLst>
      </pc:sldChg>
      <pc:sldChg chg="add del">
        <pc:chgData name="Roger Halbheer" userId="a256a7e3-d8e1-4cbe-a365-586ae11378d1" providerId="ADAL" clId="{D41C21A9-5241-4CBC-95EE-0C3CB3233487}" dt="2022-01-11T14:38:50.670" v="18"/>
        <pc:sldMkLst>
          <pc:docMk/>
          <pc:sldMk cId="965619708" sldId="2076138276"/>
        </pc:sldMkLst>
      </pc:sldChg>
      <pc:sldChg chg="add del">
        <pc:chgData name="Roger Halbheer" userId="a256a7e3-d8e1-4cbe-a365-586ae11378d1" providerId="ADAL" clId="{D41C21A9-5241-4CBC-95EE-0C3CB3233487}" dt="2022-01-11T14:38:50.670" v="18"/>
        <pc:sldMkLst>
          <pc:docMk/>
          <pc:sldMk cId="1673060861" sldId="2076138277"/>
        </pc:sldMkLst>
      </pc:sldChg>
      <pc:sldChg chg="add del">
        <pc:chgData name="Roger Halbheer" userId="a256a7e3-d8e1-4cbe-a365-586ae11378d1" providerId="ADAL" clId="{D41C21A9-5241-4CBC-95EE-0C3CB3233487}" dt="2022-01-11T14:38:50.670" v="18"/>
        <pc:sldMkLst>
          <pc:docMk/>
          <pc:sldMk cId="1671678996" sldId="2076138278"/>
        </pc:sldMkLst>
      </pc:sldChg>
      <pc:sldChg chg="add del">
        <pc:chgData name="Roger Halbheer" userId="a256a7e3-d8e1-4cbe-a365-586ae11378d1" providerId="ADAL" clId="{D41C21A9-5241-4CBC-95EE-0C3CB3233487}" dt="2022-01-11T14:38:50.670" v="18"/>
        <pc:sldMkLst>
          <pc:docMk/>
          <pc:sldMk cId="4113646864" sldId="2076138279"/>
        </pc:sldMkLst>
      </pc:sldChg>
      <pc:sldChg chg="add del">
        <pc:chgData name="Roger Halbheer" userId="a256a7e3-d8e1-4cbe-a365-586ae11378d1" providerId="ADAL" clId="{D41C21A9-5241-4CBC-95EE-0C3CB3233487}" dt="2022-01-11T14:38:50.670" v="18"/>
        <pc:sldMkLst>
          <pc:docMk/>
          <pc:sldMk cId="30209112" sldId="2076138280"/>
        </pc:sldMkLst>
      </pc:sldChg>
      <pc:sldChg chg="add del">
        <pc:chgData name="Roger Halbheer" userId="a256a7e3-d8e1-4cbe-a365-586ae11378d1" providerId="ADAL" clId="{D41C21A9-5241-4CBC-95EE-0C3CB3233487}" dt="2022-01-11T14:38:50.670" v="18"/>
        <pc:sldMkLst>
          <pc:docMk/>
          <pc:sldMk cId="3344718710" sldId="2076138281"/>
        </pc:sldMkLst>
      </pc:sldChg>
      <pc:sldChg chg="add del">
        <pc:chgData name="Roger Halbheer" userId="a256a7e3-d8e1-4cbe-a365-586ae11378d1" providerId="ADAL" clId="{D41C21A9-5241-4CBC-95EE-0C3CB3233487}" dt="2022-01-11T14:38:50.670" v="18"/>
        <pc:sldMkLst>
          <pc:docMk/>
          <pc:sldMk cId="4234481371" sldId="2076138288"/>
        </pc:sldMkLst>
      </pc:sldChg>
      <pc:sldChg chg="add del">
        <pc:chgData name="Roger Halbheer" userId="a256a7e3-d8e1-4cbe-a365-586ae11378d1" providerId="ADAL" clId="{D41C21A9-5241-4CBC-95EE-0C3CB3233487}" dt="2022-01-11T14:38:50.670" v="18"/>
        <pc:sldMkLst>
          <pc:docMk/>
          <pc:sldMk cId="1675463560" sldId="2076138289"/>
        </pc:sldMkLst>
      </pc:sldChg>
      <pc:sldChg chg="add del setBg">
        <pc:chgData name="Roger Halbheer" userId="a256a7e3-d8e1-4cbe-a365-586ae11378d1" providerId="ADAL" clId="{D41C21A9-5241-4CBC-95EE-0C3CB3233487}" dt="2022-01-11T14:38:50.670" v="18"/>
        <pc:sldMkLst>
          <pc:docMk/>
          <pc:sldMk cId="2029139390" sldId="2076138293"/>
        </pc:sldMkLst>
      </pc:sldChg>
      <pc:sldChg chg="add del setBg">
        <pc:chgData name="Roger Halbheer" userId="a256a7e3-d8e1-4cbe-a365-586ae11378d1" providerId="ADAL" clId="{D41C21A9-5241-4CBC-95EE-0C3CB3233487}" dt="2022-01-11T14:38:50.670" v="18"/>
        <pc:sldMkLst>
          <pc:docMk/>
          <pc:sldMk cId="2329829174" sldId="2076138295"/>
        </pc:sldMkLst>
      </pc:sldChg>
      <pc:sldChg chg="add del setBg">
        <pc:chgData name="Roger Halbheer" userId="a256a7e3-d8e1-4cbe-a365-586ae11378d1" providerId="ADAL" clId="{D41C21A9-5241-4CBC-95EE-0C3CB3233487}" dt="2022-01-11T14:38:50.670" v="18"/>
        <pc:sldMkLst>
          <pc:docMk/>
          <pc:sldMk cId="3604228293" sldId="2076138298"/>
        </pc:sldMkLst>
      </pc:sldChg>
      <pc:sldChg chg="add del">
        <pc:chgData name="Roger Halbheer" userId="a256a7e3-d8e1-4cbe-a365-586ae11378d1" providerId="ADAL" clId="{D41C21A9-5241-4CBC-95EE-0C3CB3233487}" dt="2022-01-11T14:38:50.670" v="18"/>
        <pc:sldMkLst>
          <pc:docMk/>
          <pc:sldMk cId="495120300" sldId="2076138299"/>
        </pc:sldMkLst>
      </pc:sldChg>
      <pc:sldChg chg="add del">
        <pc:chgData name="Roger Halbheer" userId="a256a7e3-d8e1-4cbe-a365-586ae11378d1" providerId="ADAL" clId="{D41C21A9-5241-4CBC-95EE-0C3CB3233487}" dt="2022-01-11T14:38:50.670" v="18"/>
        <pc:sldMkLst>
          <pc:docMk/>
          <pc:sldMk cId="1313971595" sldId="2076138300"/>
        </pc:sldMkLst>
      </pc:sldChg>
      <pc:sldChg chg="add del setBg">
        <pc:chgData name="Roger Halbheer" userId="a256a7e3-d8e1-4cbe-a365-586ae11378d1" providerId="ADAL" clId="{D41C21A9-5241-4CBC-95EE-0C3CB3233487}" dt="2022-01-11T14:38:50.670" v="18"/>
        <pc:sldMkLst>
          <pc:docMk/>
          <pc:sldMk cId="883283725" sldId="2076138301"/>
        </pc:sldMkLst>
      </pc:sldChg>
      <pc:sldChg chg="add del">
        <pc:chgData name="Roger Halbheer" userId="a256a7e3-d8e1-4cbe-a365-586ae11378d1" providerId="ADAL" clId="{D41C21A9-5241-4CBC-95EE-0C3CB3233487}" dt="2022-01-11T14:38:50.670" v="18"/>
        <pc:sldMkLst>
          <pc:docMk/>
          <pc:sldMk cId="1716170531" sldId="2076138302"/>
        </pc:sldMkLst>
      </pc:sldChg>
      <pc:sldChg chg="add del">
        <pc:chgData name="Roger Halbheer" userId="a256a7e3-d8e1-4cbe-a365-586ae11378d1" providerId="ADAL" clId="{D41C21A9-5241-4CBC-95EE-0C3CB3233487}" dt="2022-01-11T14:38:50.670" v="18"/>
        <pc:sldMkLst>
          <pc:docMk/>
          <pc:sldMk cId="465378322" sldId="2076138303"/>
        </pc:sldMkLst>
      </pc:sldChg>
      <pc:sldChg chg="add del">
        <pc:chgData name="Roger Halbheer" userId="a256a7e3-d8e1-4cbe-a365-586ae11378d1" providerId="ADAL" clId="{D41C21A9-5241-4CBC-95EE-0C3CB3233487}" dt="2022-01-11T14:38:50.670" v="18"/>
        <pc:sldMkLst>
          <pc:docMk/>
          <pc:sldMk cId="424846180" sldId="2076138304"/>
        </pc:sldMkLst>
      </pc:sldChg>
      <pc:sldChg chg="add del">
        <pc:chgData name="Roger Halbheer" userId="a256a7e3-d8e1-4cbe-a365-586ae11378d1" providerId="ADAL" clId="{D41C21A9-5241-4CBC-95EE-0C3CB3233487}" dt="2022-01-11T14:38:50.670" v="18"/>
        <pc:sldMkLst>
          <pc:docMk/>
          <pc:sldMk cId="881531473" sldId="2076138305"/>
        </pc:sldMkLst>
      </pc:sldChg>
      <pc:sldChg chg="add del">
        <pc:chgData name="Roger Halbheer" userId="a256a7e3-d8e1-4cbe-a365-586ae11378d1" providerId="ADAL" clId="{D41C21A9-5241-4CBC-95EE-0C3CB3233487}" dt="2022-01-11T14:38:50.670" v="18"/>
        <pc:sldMkLst>
          <pc:docMk/>
          <pc:sldMk cId="2856251602" sldId="2076138306"/>
        </pc:sldMkLst>
      </pc:sldChg>
      <pc:sldChg chg="add del">
        <pc:chgData name="Roger Halbheer" userId="a256a7e3-d8e1-4cbe-a365-586ae11378d1" providerId="ADAL" clId="{D41C21A9-5241-4CBC-95EE-0C3CB3233487}" dt="2022-01-11T14:38:50.670" v="18"/>
        <pc:sldMkLst>
          <pc:docMk/>
          <pc:sldMk cId="1683519105" sldId="2076138307"/>
        </pc:sldMkLst>
      </pc:sldChg>
      <pc:sldChg chg="add del">
        <pc:chgData name="Roger Halbheer" userId="a256a7e3-d8e1-4cbe-a365-586ae11378d1" providerId="ADAL" clId="{D41C21A9-5241-4CBC-95EE-0C3CB3233487}" dt="2022-01-11T14:38:50.670" v="18"/>
        <pc:sldMkLst>
          <pc:docMk/>
          <pc:sldMk cId="1581115677" sldId="2076138308"/>
        </pc:sldMkLst>
      </pc:sldChg>
      <pc:sldChg chg="add del setBg">
        <pc:chgData name="Roger Halbheer" userId="a256a7e3-d8e1-4cbe-a365-586ae11378d1" providerId="ADAL" clId="{D41C21A9-5241-4CBC-95EE-0C3CB3233487}" dt="2022-01-11T14:38:50.670" v="18"/>
        <pc:sldMkLst>
          <pc:docMk/>
          <pc:sldMk cId="2593751114" sldId="2076138309"/>
        </pc:sldMkLst>
      </pc:sldChg>
      <pc:sldChg chg="add del setBg">
        <pc:chgData name="Roger Halbheer" userId="a256a7e3-d8e1-4cbe-a365-586ae11378d1" providerId="ADAL" clId="{D41C21A9-5241-4CBC-95EE-0C3CB3233487}" dt="2022-01-11T14:38:50.670" v="18"/>
        <pc:sldMkLst>
          <pc:docMk/>
          <pc:sldMk cId="2466497856" sldId="2076138310"/>
        </pc:sldMkLst>
      </pc:sldChg>
      <pc:sldChg chg="add del setBg">
        <pc:chgData name="Roger Halbheer" userId="a256a7e3-d8e1-4cbe-a365-586ae11378d1" providerId="ADAL" clId="{D41C21A9-5241-4CBC-95EE-0C3CB3233487}" dt="2022-01-11T14:38:50.670" v="18"/>
        <pc:sldMkLst>
          <pc:docMk/>
          <pc:sldMk cId="2878935084" sldId="2076138311"/>
        </pc:sldMkLst>
      </pc:sldChg>
      <pc:sldChg chg="add del setBg">
        <pc:chgData name="Roger Halbheer" userId="a256a7e3-d8e1-4cbe-a365-586ae11378d1" providerId="ADAL" clId="{D41C21A9-5241-4CBC-95EE-0C3CB3233487}" dt="2022-01-11T14:38:50.670" v="18"/>
        <pc:sldMkLst>
          <pc:docMk/>
          <pc:sldMk cId="2759668588" sldId="2076138312"/>
        </pc:sldMkLst>
      </pc:sldChg>
      <pc:sldChg chg="add del setBg">
        <pc:chgData name="Roger Halbheer" userId="a256a7e3-d8e1-4cbe-a365-586ae11378d1" providerId="ADAL" clId="{D41C21A9-5241-4CBC-95EE-0C3CB3233487}" dt="2022-01-11T14:46:54.300" v="72" actId="47"/>
        <pc:sldMkLst>
          <pc:docMk/>
          <pc:sldMk cId="878238386" sldId="2076138314"/>
        </pc:sldMkLst>
      </pc:sldChg>
      <pc:sldChg chg="add del">
        <pc:chgData name="Roger Halbheer" userId="a256a7e3-d8e1-4cbe-a365-586ae11378d1" providerId="ADAL" clId="{D41C21A9-5241-4CBC-95EE-0C3CB3233487}" dt="2022-01-11T14:38:50.670" v="18"/>
        <pc:sldMkLst>
          <pc:docMk/>
          <pc:sldMk cId="881438828" sldId="2076138315"/>
        </pc:sldMkLst>
      </pc:sldChg>
      <pc:sldChg chg="add del setBg">
        <pc:chgData name="Roger Halbheer" userId="a256a7e3-d8e1-4cbe-a365-586ae11378d1" providerId="ADAL" clId="{D41C21A9-5241-4CBC-95EE-0C3CB3233487}" dt="2022-01-11T14:38:50.670" v="18"/>
        <pc:sldMkLst>
          <pc:docMk/>
          <pc:sldMk cId="1798752096" sldId="2076138316"/>
        </pc:sldMkLst>
      </pc:sldChg>
      <pc:sldChg chg="add del">
        <pc:chgData name="Roger Halbheer" userId="a256a7e3-d8e1-4cbe-a365-586ae11378d1" providerId="ADAL" clId="{D41C21A9-5241-4CBC-95EE-0C3CB3233487}" dt="2022-01-11T14:38:50.670" v="18"/>
        <pc:sldMkLst>
          <pc:docMk/>
          <pc:sldMk cId="3824365576" sldId="2076138319"/>
        </pc:sldMkLst>
      </pc:sldChg>
      <pc:sldChg chg="add del">
        <pc:chgData name="Roger Halbheer" userId="a256a7e3-d8e1-4cbe-a365-586ae11378d1" providerId="ADAL" clId="{D41C21A9-5241-4CBC-95EE-0C3CB3233487}" dt="2022-01-11T14:38:50.670" v="18"/>
        <pc:sldMkLst>
          <pc:docMk/>
          <pc:sldMk cId="2645726562" sldId="2076138320"/>
        </pc:sldMkLst>
      </pc:sldChg>
      <pc:sldChg chg="add del">
        <pc:chgData name="Roger Halbheer" userId="a256a7e3-d8e1-4cbe-a365-586ae11378d1" providerId="ADAL" clId="{D41C21A9-5241-4CBC-95EE-0C3CB3233487}" dt="2022-01-11T14:38:50.670" v="18"/>
        <pc:sldMkLst>
          <pc:docMk/>
          <pc:sldMk cId="3270707661" sldId="2076138321"/>
        </pc:sldMkLst>
      </pc:sldChg>
      <pc:sldChg chg="add del modNotes">
        <pc:chgData name="Roger Halbheer" userId="a256a7e3-d8e1-4cbe-a365-586ae11378d1" providerId="ADAL" clId="{D41C21A9-5241-4CBC-95EE-0C3CB3233487}" dt="2022-01-12T13:57:40.824" v="160"/>
        <pc:sldMkLst>
          <pc:docMk/>
          <pc:sldMk cId="2381973128" sldId="2076138324"/>
        </pc:sldMkLst>
      </pc:sldChg>
      <pc:sldChg chg="add del modNotes">
        <pc:chgData name="Roger Halbheer" userId="a256a7e3-d8e1-4cbe-a365-586ae11378d1" providerId="ADAL" clId="{D41C21A9-5241-4CBC-95EE-0C3CB3233487}" dt="2022-01-12T13:57:40.824" v="160"/>
        <pc:sldMkLst>
          <pc:docMk/>
          <pc:sldMk cId="1513238710" sldId="2076138325"/>
        </pc:sldMkLst>
      </pc:sldChg>
      <pc:sldChg chg="add del">
        <pc:chgData name="Roger Halbheer" userId="a256a7e3-d8e1-4cbe-a365-586ae11378d1" providerId="ADAL" clId="{D41C21A9-5241-4CBC-95EE-0C3CB3233487}" dt="2022-01-11T14:38:50.670" v="18"/>
        <pc:sldMkLst>
          <pc:docMk/>
          <pc:sldMk cId="1262344241" sldId="2076138327"/>
        </pc:sldMkLst>
      </pc:sldChg>
      <pc:sldChg chg="add del">
        <pc:chgData name="Roger Halbheer" userId="a256a7e3-d8e1-4cbe-a365-586ae11378d1" providerId="ADAL" clId="{D41C21A9-5241-4CBC-95EE-0C3CB3233487}" dt="2022-01-11T14:38:50.670" v="18"/>
        <pc:sldMkLst>
          <pc:docMk/>
          <pc:sldMk cId="541809336" sldId="2076138328"/>
        </pc:sldMkLst>
      </pc:sldChg>
      <pc:sldChg chg="add del">
        <pc:chgData name="Roger Halbheer" userId="a256a7e3-d8e1-4cbe-a365-586ae11378d1" providerId="ADAL" clId="{D41C21A9-5241-4CBC-95EE-0C3CB3233487}" dt="2022-01-11T14:38:50.670" v="18"/>
        <pc:sldMkLst>
          <pc:docMk/>
          <pc:sldMk cId="2674883510" sldId="2076138329"/>
        </pc:sldMkLst>
      </pc:sldChg>
      <pc:sldChg chg="add del">
        <pc:chgData name="Roger Halbheer" userId="a256a7e3-d8e1-4cbe-a365-586ae11378d1" providerId="ADAL" clId="{D41C21A9-5241-4CBC-95EE-0C3CB3233487}" dt="2022-01-27T09:44:17.990" v="167" actId="47"/>
        <pc:sldMkLst>
          <pc:docMk/>
          <pc:sldMk cId="2756407694" sldId="2076138330"/>
        </pc:sldMkLst>
      </pc:sldChg>
      <pc:sldChg chg="add del">
        <pc:chgData name="Roger Halbheer" userId="a256a7e3-d8e1-4cbe-a365-586ae11378d1" providerId="ADAL" clId="{D41C21A9-5241-4CBC-95EE-0C3CB3233487}" dt="2022-01-11T14:38:50.670" v="18"/>
        <pc:sldMkLst>
          <pc:docMk/>
          <pc:sldMk cId="3902585681" sldId="2076138331"/>
        </pc:sldMkLst>
      </pc:sldChg>
      <pc:sldChg chg="add del">
        <pc:chgData name="Roger Halbheer" userId="a256a7e3-d8e1-4cbe-a365-586ae11378d1" providerId="ADAL" clId="{D41C21A9-5241-4CBC-95EE-0C3CB3233487}" dt="2022-01-11T14:38:50.670" v="18"/>
        <pc:sldMkLst>
          <pc:docMk/>
          <pc:sldMk cId="4187199338" sldId="2076138332"/>
        </pc:sldMkLst>
      </pc:sldChg>
      <pc:sldChg chg="add del">
        <pc:chgData name="Roger Halbheer" userId="a256a7e3-d8e1-4cbe-a365-586ae11378d1" providerId="ADAL" clId="{D41C21A9-5241-4CBC-95EE-0C3CB3233487}" dt="2022-01-11T14:38:50.670" v="18"/>
        <pc:sldMkLst>
          <pc:docMk/>
          <pc:sldMk cId="1929755427" sldId="2076138333"/>
        </pc:sldMkLst>
      </pc:sldChg>
      <pc:sldChg chg="add del">
        <pc:chgData name="Roger Halbheer" userId="a256a7e3-d8e1-4cbe-a365-586ae11378d1" providerId="ADAL" clId="{D41C21A9-5241-4CBC-95EE-0C3CB3233487}" dt="2022-01-11T14:38:50.670" v="18"/>
        <pc:sldMkLst>
          <pc:docMk/>
          <pc:sldMk cId="2688472699" sldId="2076138334"/>
        </pc:sldMkLst>
      </pc:sldChg>
      <pc:sldChg chg="add del">
        <pc:chgData name="Roger Halbheer" userId="a256a7e3-d8e1-4cbe-a365-586ae11378d1" providerId="ADAL" clId="{D41C21A9-5241-4CBC-95EE-0C3CB3233487}" dt="2022-01-11T14:38:50.670" v="18"/>
        <pc:sldMkLst>
          <pc:docMk/>
          <pc:sldMk cId="2176112889" sldId="2076138335"/>
        </pc:sldMkLst>
      </pc:sldChg>
      <pc:sldChg chg="add del">
        <pc:chgData name="Roger Halbheer" userId="a256a7e3-d8e1-4cbe-a365-586ae11378d1" providerId="ADAL" clId="{D41C21A9-5241-4CBC-95EE-0C3CB3233487}" dt="2022-01-11T14:38:50.670" v="18"/>
        <pc:sldMkLst>
          <pc:docMk/>
          <pc:sldMk cId="2098003159" sldId="2076138336"/>
        </pc:sldMkLst>
      </pc:sldChg>
      <pc:sldChg chg="add del">
        <pc:chgData name="Roger Halbheer" userId="a256a7e3-d8e1-4cbe-a365-586ae11378d1" providerId="ADAL" clId="{D41C21A9-5241-4CBC-95EE-0C3CB3233487}" dt="2022-01-11T14:38:50.670" v="18"/>
        <pc:sldMkLst>
          <pc:docMk/>
          <pc:sldMk cId="3820004340" sldId="2076138337"/>
        </pc:sldMkLst>
      </pc:sldChg>
      <pc:sldChg chg="add del">
        <pc:chgData name="Roger Halbheer" userId="a256a7e3-d8e1-4cbe-a365-586ae11378d1" providerId="ADAL" clId="{D41C21A9-5241-4CBC-95EE-0C3CB3233487}" dt="2022-01-11T14:38:50.670" v="18"/>
        <pc:sldMkLst>
          <pc:docMk/>
          <pc:sldMk cId="2483043915" sldId="2076138338"/>
        </pc:sldMkLst>
      </pc:sldChg>
      <pc:sldChg chg="add del">
        <pc:chgData name="Roger Halbheer" userId="a256a7e3-d8e1-4cbe-a365-586ae11378d1" providerId="ADAL" clId="{D41C21A9-5241-4CBC-95EE-0C3CB3233487}" dt="2022-01-11T14:38:50.670" v="18"/>
        <pc:sldMkLst>
          <pc:docMk/>
          <pc:sldMk cId="1539026651" sldId="2076138339"/>
        </pc:sldMkLst>
      </pc:sldChg>
      <pc:sldChg chg="add del">
        <pc:chgData name="Roger Halbheer" userId="a256a7e3-d8e1-4cbe-a365-586ae11378d1" providerId="ADAL" clId="{D41C21A9-5241-4CBC-95EE-0C3CB3233487}" dt="2022-01-11T14:38:50.670" v="18"/>
        <pc:sldMkLst>
          <pc:docMk/>
          <pc:sldMk cId="7160971" sldId="2076138340"/>
        </pc:sldMkLst>
      </pc:sldChg>
      <pc:sldChg chg="add del setBg">
        <pc:chgData name="Roger Halbheer" userId="a256a7e3-d8e1-4cbe-a365-586ae11378d1" providerId="ADAL" clId="{D41C21A9-5241-4CBC-95EE-0C3CB3233487}" dt="2022-01-11T14:38:50.670" v="18"/>
        <pc:sldMkLst>
          <pc:docMk/>
          <pc:sldMk cId="2768686954" sldId="2076138342"/>
        </pc:sldMkLst>
      </pc:sldChg>
      <pc:sldChg chg="add del">
        <pc:chgData name="Roger Halbheer" userId="a256a7e3-d8e1-4cbe-a365-586ae11378d1" providerId="ADAL" clId="{D41C21A9-5241-4CBC-95EE-0C3CB3233487}" dt="2022-01-11T14:38:50.670" v="18"/>
        <pc:sldMkLst>
          <pc:docMk/>
          <pc:sldMk cId="1567315441" sldId="2076138343"/>
        </pc:sldMkLst>
      </pc:sldChg>
      <pc:sldChg chg="add del">
        <pc:chgData name="Roger Halbheer" userId="a256a7e3-d8e1-4cbe-a365-586ae11378d1" providerId="ADAL" clId="{D41C21A9-5241-4CBC-95EE-0C3CB3233487}" dt="2022-01-11T14:38:50.670" v="18"/>
        <pc:sldMkLst>
          <pc:docMk/>
          <pc:sldMk cId="1526397848" sldId="2076138344"/>
        </pc:sldMkLst>
      </pc:sldChg>
      <pc:sldChg chg="add del">
        <pc:chgData name="Roger Halbheer" userId="a256a7e3-d8e1-4cbe-a365-586ae11378d1" providerId="ADAL" clId="{D41C21A9-5241-4CBC-95EE-0C3CB3233487}" dt="2022-01-11T14:38:50.670" v="18"/>
        <pc:sldMkLst>
          <pc:docMk/>
          <pc:sldMk cId="1064094801" sldId="2076138345"/>
        </pc:sldMkLst>
      </pc:sldChg>
      <pc:sldChg chg="add del">
        <pc:chgData name="Roger Halbheer" userId="a256a7e3-d8e1-4cbe-a365-586ae11378d1" providerId="ADAL" clId="{D41C21A9-5241-4CBC-95EE-0C3CB3233487}" dt="2022-01-11T14:38:50.670" v="18"/>
        <pc:sldMkLst>
          <pc:docMk/>
          <pc:sldMk cId="2749545315" sldId="2076138346"/>
        </pc:sldMkLst>
      </pc:sldChg>
      <pc:sldChg chg="add del">
        <pc:chgData name="Roger Halbheer" userId="a256a7e3-d8e1-4cbe-a365-586ae11378d1" providerId="ADAL" clId="{D41C21A9-5241-4CBC-95EE-0C3CB3233487}" dt="2022-01-11T14:38:50.670" v="18"/>
        <pc:sldMkLst>
          <pc:docMk/>
          <pc:sldMk cId="2878190647" sldId="2076138347"/>
        </pc:sldMkLst>
      </pc:sldChg>
      <pc:sldChg chg="add del">
        <pc:chgData name="Roger Halbheer" userId="a256a7e3-d8e1-4cbe-a365-586ae11378d1" providerId="ADAL" clId="{D41C21A9-5241-4CBC-95EE-0C3CB3233487}" dt="2022-01-11T14:38:50.670" v="18"/>
        <pc:sldMkLst>
          <pc:docMk/>
          <pc:sldMk cId="2578900147" sldId="2076138348"/>
        </pc:sldMkLst>
      </pc:sldChg>
      <pc:sldChg chg="add del">
        <pc:chgData name="Roger Halbheer" userId="a256a7e3-d8e1-4cbe-a365-586ae11378d1" providerId="ADAL" clId="{D41C21A9-5241-4CBC-95EE-0C3CB3233487}" dt="2022-01-11T14:38:50.670" v="18"/>
        <pc:sldMkLst>
          <pc:docMk/>
          <pc:sldMk cId="3656888586" sldId="2076138349"/>
        </pc:sldMkLst>
      </pc:sldChg>
      <pc:sldChg chg="add del">
        <pc:chgData name="Roger Halbheer" userId="a256a7e3-d8e1-4cbe-a365-586ae11378d1" providerId="ADAL" clId="{D41C21A9-5241-4CBC-95EE-0C3CB3233487}" dt="2022-01-11T14:38:50.670" v="18"/>
        <pc:sldMkLst>
          <pc:docMk/>
          <pc:sldMk cId="752509119" sldId="2076138350"/>
        </pc:sldMkLst>
      </pc:sldChg>
      <pc:sldChg chg="add del">
        <pc:chgData name="Roger Halbheer" userId="a256a7e3-d8e1-4cbe-a365-586ae11378d1" providerId="ADAL" clId="{D41C21A9-5241-4CBC-95EE-0C3CB3233487}" dt="2022-01-11T14:38:50.670" v="18"/>
        <pc:sldMkLst>
          <pc:docMk/>
          <pc:sldMk cId="688255027" sldId="2076138352"/>
        </pc:sldMkLst>
      </pc:sldChg>
      <pc:sldChg chg="add del">
        <pc:chgData name="Roger Halbheer" userId="a256a7e3-d8e1-4cbe-a365-586ae11378d1" providerId="ADAL" clId="{D41C21A9-5241-4CBC-95EE-0C3CB3233487}" dt="2022-01-11T14:38:50.670" v="18"/>
        <pc:sldMkLst>
          <pc:docMk/>
          <pc:sldMk cId="3658211972" sldId="2076138353"/>
        </pc:sldMkLst>
      </pc:sldChg>
      <pc:sldChg chg="add del">
        <pc:chgData name="Roger Halbheer" userId="a256a7e3-d8e1-4cbe-a365-586ae11378d1" providerId="ADAL" clId="{D41C21A9-5241-4CBC-95EE-0C3CB3233487}" dt="2022-01-11T14:46:22.268" v="69" actId="47"/>
        <pc:sldMkLst>
          <pc:docMk/>
          <pc:sldMk cId="1045360046" sldId="2076138354"/>
        </pc:sldMkLst>
      </pc:sldChg>
      <pc:sldChg chg="add del setBg">
        <pc:chgData name="Roger Halbheer" userId="a256a7e3-d8e1-4cbe-a365-586ae11378d1" providerId="ADAL" clId="{D41C21A9-5241-4CBC-95EE-0C3CB3233487}" dt="2022-01-11T14:38:50.670" v="18"/>
        <pc:sldMkLst>
          <pc:docMk/>
          <pc:sldMk cId="1469584761" sldId="2076138355"/>
        </pc:sldMkLst>
      </pc:sldChg>
      <pc:sldChg chg="add del">
        <pc:chgData name="Roger Halbheer" userId="a256a7e3-d8e1-4cbe-a365-586ae11378d1" providerId="ADAL" clId="{D41C21A9-5241-4CBC-95EE-0C3CB3233487}" dt="2022-01-11T14:38:50.670" v="18"/>
        <pc:sldMkLst>
          <pc:docMk/>
          <pc:sldMk cId="3709579562" sldId="2076138357"/>
        </pc:sldMkLst>
      </pc:sldChg>
      <pc:sldChg chg="modSp add del">
        <pc:chgData name="Roger Halbheer" userId="a256a7e3-d8e1-4cbe-a365-586ae11378d1" providerId="ADAL" clId="{D41C21A9-5241-4CBC-95EE-0C3CB3233487}" dt="2022-01-27T09:39:59.565" v="165" actId="47"/>
        <pc:sldMkLst>
          <pc:docMk/>
          <pc:sldMk cId="1528576148" sldId="2147469673"/>
        </pc:sldMkLst>
        <pc:spChg chg="mod">
          <ac:chgData name="Roger Halbheer" userId="a256a7e3-d8e1-4cbe-a365-586ae11378d1" providerId="ADAL" clId="{D41C21A9-5241-4CBC-95EE-0C3CB3233487}" dt="2022-01-11T14:48:39.114" v="109" actId="20577"/>
          <ac:spMkLst>
            <pc:docMk/>
            <pc:sldMk cId="1528576148" sldId="2147469673"/>
            <ac:spMk id="4" creationId="{4D485921-BDAC-4934-8676-F3C962C1064F}"/>
          </ac:spMkLst>
        </pc:spChg>
        <pc:spChg chg="mod">
          <ac:chgData name="Roger Halbheer" userId="a256a7e3-d8e1-4cbe-a365-586ae11378d1" providerId="ADAL" clId="{D41C21A9-5241-4CBC-95EE-0C3CB3233487}" dt="2022-01-27T09:38:00.252" v="163" actId="20577"/>
          <ac:spMkLst>
            <pc:docMk/>
            <pc:sldMk cId="1528576148" sldId="2147469673"/>
            <ac:spMk id="48" creationId="{A40F9D04-3F0F-4281-BAF5-1E91C0B076CC}"/>
          </ac:spMkLst>
        </pc:spChg>
      </pc:sldChg>
      <pc:sldChg chg="addSp delSp modSp mod">
        <pc:chgData name="Roger Halbheer" userId="a256a7e3-d8e1-4cbe-a365-586ae11378d1" providerId="ADAL" clId="{D41C21A9-5241-4CBC-95EE-0C3CB3233487}" dt="2022-01-11T14:57:33.326" v="135"/>
        <pc:sldMkLst>
          <pc:docMk/>
          <pc:sldMk cId="3456575118" sldId="2147469674"/>
        </pc:sldMkLst>
        <pc:spChg chg="add del mod">
          <ac:chgData name="Roger Halbheer" userId="a256a7e3-d8e1-4cbe-a365-586ae11378d1" providerId="ADAL" clId="{D41C21A9-5241-4CBC-95EE-0C3CB3233487}" dt="2022-01-11T14:54:16.428" v="120" actId="478"/>
          <ac:spMkLst>
            <pc:docMk/>
            <pc:sldMk cId="3456575118" sldId="2147469674"/>
            <ac:spMk id="23" creationId="{91332146-E5CB-4CF6-84BD-3EF427CFD8C7}"/>
          </ac:spMkLst>
        </pc:spChg>
        <pc:spChg chg="add mod">
          <ac:chgData name="Roger Halbheer" userId="a256a7e3-d8e1-4cbe-a365-586ae11378d1" providerId="ADAL" clId="{D41C21A9-5241-4CBC-95EE-0C3CB3233487}" dt="2022-01-11T14:55:12.914" v="125"/>
          <ac:spMkLst>
            <pc:docMk/>
            <pc:sldMk cId="3456575118" sldId="2147469674"/>
            <ac:spMk id="24" creationId="{BC033C83-6561-45EB-9C09-FD262ABB0307}"/>
          </ac:spMkLst>
        </pc:spChg>
        <pc:spChg chg="add mod">
          <ac:chgData name="Roger Halbheer" userId="a256a7e3-d8e1-4cbe-a365-586ae11378d1" providerId="ADAL" clId="{D41C21A9-5241-4CBC-95EE-0C3CB3233487}" dt="2022-01-11T14:56:37.218" v="130"/>
          <ac:spMkLst>
            <pc:docMk/>
            <pc:sldMk cId="3456575118" sldId="2147469674"/>
            <ac:spMk id="26" creationId="{7601FEEB-35A6-447D-A908-9658715D89CE}"/>
          </ac:spMkLst>
        </pc:spChg>
        <pc:spChg chg="add mod">
          <ac:chgData name="Roger Halbheer" userId="a256a7e3-d8e1-4cbe-a365-586ae11378d1" providerId="ADAL" clId="{D41C21A9-5241-4CBC-95EE-0C3CB3233487}" dt="2022-01-11T14:57:33.326" v="135"/>
          <ac:spMkLst>
            <pc:docMk/>
            <pc:sldMk cId="3456575118" sldId="2147469674"/>
            <ac:spMk id="27" creationId="{01B2BC84-C2F1-4AEF-B43C-3CDE7DD5DE9E}"/>
          </ac:spMkLst>
        </pc:spChg>
        <pc:graphicFrameChg chg="add mod modGraphic">
          <ac:chgData name="Roger Halbheer" userId="a256a7e3-d8e1-4cbe-a365-586ae11378d1" providerId="ADAL" clId="{D41C21A9-5241-4CBC-95EE-0C3CB3233487}" dt="2022-01-11T14:50:59.774" v="114" actId="14861"/>
          <ac:graphicFrameMkLst>
            <pc:docMk/>
            <pc:sldMk cId="3456575118" sldId="2147469674"/>
            <ac:graphicFrameMk id="22" creationId="{72553A42-F902-4ADF-A01C-FF4EF76ACB10}"/>
          </ac:graphicFrameMkLst>
        </pc:graphicFrameChg>
      </pc:sldChg>
      <pc:sldChg chg="del">
        <pc:chgData name="Roger Halbheer" userId="a256a7e3-d8e1-4cbe-a365-586ae11378d1" providerId="ADAL" clId="{D41C21A9-5241-4CBC-95EE-0C3CB3233487}" dt="2022-01-27T09:40:10.174" v="166" actId="2696"/>
        <pc:sldMkLst>
          <pc:docMk/>
          <pc:sldMk cId="3344982844" sldId="2147469675"/>
        </pc:sldMkLst>
      </pc:sldChg>
      <pc:sldChg chg="add del">
        <pc:chgData name="Roger Halbheer" userId="a256a7e3-d8e1-4cbe-a365-586ae11378d1" providerId="ADAL" clId="{D41C21A9-5241-4CBC-95EE-0C3CB3233487}" dt="2022-01-11T14:38:50.670" v="18"/>
        <pc:sldMkLst>
          <pc:docMk/>
          <pc:sldMk cId="1487367176" sldId="2147469677"/>
        </pc:sldMkLst>
      </pc:sldChg>
      <pc:sldChg chg="add del">
        <pc:chgData name="Roger Halbheer" userId="a256a7e3-d8e1-4cbe-a365-586ae11378d1" providerId="ADAL" clId="{D41C21A9-5241-4CBC-95EE-0C3CB3233487}" dt="2022-01-11T14:38:50.670" v="18"/>
        <pc:sldMkLst>
          <pc:docMk/>
          <pc:sldMk cId="199291122" sldId="2147469678"/>
        </pc:sldMkLst>
      </pc:sldChg>
      <pc:sldChg chg="add del">
        <pc:chgData name="Roger Halbheer" userId="a256a7e3-d8e1-4cbe-a365-586ae11378d1" providerId="ADAL" clId="{D41C21A9-5241-4CBC-95EE-0C3CB3233487}" dt="2022-01-11T14:38:50.670" v="18"/>
        <pc:sldMkLst>
          <pc:docMk/>
          <pc:sldMk cId="2381457246" sldId="2147469679"/>
        </pc:sldMkLst>
      </pc:sldChg>
      <pc:sldChg chg="add del">
        <pc:chgData name="Roger Halbheer" userId="a256a7e3-d8e1-4cbe-a365-586ae11378d1" providerId="ADAL" clId="{D41C21A9-5241-4CBC-95EE-0C3CB3233487}" dt="2022-01-11T14:38:50.670" v="18"/>
        <pc:sldMkLst>
          <pc:docMk/>
          <pc:sldMk cId="3512571977" sldId="2147469680"/>
        </pc:sldMkLst>
      </pc:sldChg>
      <pc:sldChg chg="add del setBg">
        <pc:chgData name="Roger Halbheer" userId="a256a7e3-d8e1-4cbe-a365-586ae11378d1" providerId="ADAL" clId="{D41C21A9-5241-4CBC-95EE-0C3CB3233487}" dt="2022-01-11T14:38:50.670" v="18"/>
        <pc:sldMkLst>
          <pc:docMk/>
          <pc:sldMk cId="2641345917" sldId="2147469681"/>
        </pc:sldMkLst>
      </pc:sldChg>
      <pc:sldChg chg="del">
        <pc:chgData name="Roger Halbheer" userId="a256a7e3-d8e1-4cbe-a365-586ae11378d1" providerId="ADAL" clId="{D41C21A9-5241-4CBC-95EE-0C3CB3233487}" dt="2022-01-11T14:46:31.195" v="71" actId="47"/>
        <pc:sldMkLst>
          <pc:docMk/>
          <pc:sldMk cId="3368147368" sldId="2147469681"/>
        </pc:sldMkLst>
      </pc:sldChg>
      <pc:sldChg chg="modSp add mod ord modAnim">
        <pc:chgData name="Roger Halbheer" userId="a256a7e3-d8e1-4cbe-a365-586ae11378d1" providerId="ADAL" clId="{D41C21A9-5241-4CBC-95EE-0C3CB3233487}" dt="2022-01-13T13:42:42.536" v="162"/>
        <pc:sldMkLst>
          <pc:docMk/>
          <pc:sldMk cId="4017944103" sldId="2147469682"/>
        </pc:sldMkLst>
        <pc:spChg chg="mod">
          <ac:chgData name="Roger Halbheer" userId="a256a7e3-d8e1-4cbe-a365-586ae11378d1" providerId="ADAL" clId="{D41C21A9-5241-4CBC-95EE-0C3CB3233487}" dt="2022-01-11T14:58:11.827" v="138" actId="6549"/>
          <ac:spMkLst>
            <pc:docMk/>
            <pc:sldMk cId="4017944103" sldId="2147469682"/>
            <ac:spMk id="2" creationId="{9506B022-03FE-4A79-B823-B65DFD402C4B}"/>
          </ac:spMkLst>
        </pc:spChg>
      </pc:sldChg>
      <pc:sldChg chg="addSp delSp modSp new mod">
        <pc:chgData name="Roger Halbheer" userId="a256a7e3-d8e1-4cbe-a365-586ae11378d1" providerId="ADAL" clId="{D41C21A9-5241-4CBC-95EE-0C3CB3233487}" dt="2022-01-11T14:45:42.159" v="67"/>
        <pc:sldMkLst>
          <pc:docMk/>
          <pc:sldMk cId="3647188366" sldId="2147469683"/>
        </pc:sldMkLst>
        <pc:spChg chg="mod">
          <ac:chgData name="Roger Halbheer" userId="a256a7e3-d8e1-4cbe-a365-586ae11378d1" providerId="ADAL" clId="{D41C21A9-5241-4CBC-95EE-0C3CB3233487}" dt="2022-01-11T14:44:43.983" v="63" actId="20577"/>
          <ac:spMkLst>
            <pc:docMk/>
            <pc:sldMk cId="3647188366" sldId="2147469683"/>
            <ac:spMk id="2" creationId="{B763732B-1C61-41AC-B88E-7BCB232CE12C}"/>
          </ac:spMkLst>
        </pc:spChg>
        <pc:spChg chg="del">
          <ac:chgData name="Roger Halbheer" userId="a256a7e3-d8e1-4cbe-a365-586ae11378d1" providerId="ADAL" clId="{D41C21A9-5241-4CBC-95EE-0C3CB3233487}" dt="2022-01-11T14:44:46.757" v="64" actId="478"/>
          <ac:spMkLst>
            <pc:docMk/>
            <pc:sldMk cId="3647188366" sldId="2147469683"/>
            <ac:spMk id="3" creationId="{2644CB1B-A10D-49BF-8E4C-7FD4BCB31EE0}"/>
          </ac:spMkLst>
        </pc:spChg>
        <pc:graphicFrameChg chg="add mod modGraphic">
          <ac:chgData name="Roger Halbheer" userId="a256a7e3-d8e1-4cbe-a365-586ae11378d1" providerId="ADAL" clId="{D41C21A9-5241-4CBC-95EE-0C3CB3233487}" dt="2022-01-11T14:45:42.159" v="67"/>
          <ac:graphicFrameMkLst>
            <pc:docMk/>
            <pc:sldMk cId="3647188366" sldId="2147469683"/>
            <ac:graphicFrameMk id="5" creationId="{F1C42052-3511-43E2-8601-7603061CAB55}"/>
          </ac:graphicFrameMkLst>
        </pc:graphicFrameChg>
      </pc:sldChg>
      <pc:sldChg chg="add">
        <pc:chgData name="Roger Halbheer" userId="a256a7e3-d8e1-4cbe-a365-586ae11378d1" providerId="ADAL" clId="{D41C21A9-5241-4CBC-95EE-0C3CB3233487}" dt="2022-01-11T14:46:19.723" v="68"/>
        <pc:sldMkLst>
          <pc:docMk/>
          <pc:sldMk cId="323513482" sldId="2147469684"/>
        </pc:sldMkLst>
      </pc:sldChg>
      <pc:sldChg chg="add">
        <pc:chgData name="Roger Halbheer" userId="a256a7e3-d8e1-4cbe-a365-586ae11378d1" providerId="ADAL" clId="{D41C21A9-5241-4CBC-95EE-0C3CB3233487}" dt="2022-01-11T14:46:28.278" v="70"/>
        <pc:sldMkLst>
          <pc:docMk/>
          <pc:sldMk cId="1463383887" sldId="2147469685"/>
        </pc:sldMkLst>
      </pc:sldChg>
      <pc:sldChg chg="add">
        <pc:chgData name="Roger Halbheer" userId="a256a7e3-d8e1-4cbe-a365-586ae11378d1" providerId="ADAL" clId="{D41C21A9-5241-4CBC-95EE-0C3CB3233487}" dt="2022-01-11T14:46:56.597" v="73"/>
        <pc:sldMkLst>
          <pc:docMk/>
          <pc:sldMk cId="4220341069" sldId="214746968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9075" tIns="49538" rIns="99075" bIns="49538" rtlCol="0"/>
          <a:lstStyle>
            <a:lvl1pPr algn="l">
              <a:defRPr sz="1300"/>
            </a:lvl1pPr>
          </a:lstStyle>
          <a:p>
            <a:endParaRPr lang="en-US">
              <a:latin typeface="Segoe UI" pitchFamily="34" charset="0"/>
            </a:endParaRPr>
          </a:p>
        </p:txBody>
      </p:sp>
      <p:sp>
        <p:nvSpPr>
          <p:cNvPr id="7" name="Date Placeholder 6"/>
          <p:cNvSpPr>
            <a:spLocks noGrp="1"/>
          </p:cNvSpPr>
          <p:nvPr>
            <p:ph type="dt" sz="quarter" idx="1"/>
          </p:nvPr>
        </p:nvSpPr>
        <p:spPr>
          <a:xfrm>
            <a:off x="4143589" y="1"/>
            <a:ext cx="3169920" cy="480060"/>
          </a:xfrm>
          <a:prstGeom prst="rect">
            <a:avLst/>
          </a:prstGeom>
        </p:spPr>
        <p:txBody>
          <a:bodyPr vert="horz" lIns="99075" tIns="49538" rIns="99075" bIns="49538" rtlCol="0"/>
          <a:lstStyle>
            <a:lvl1pPr algn="r">
              <a:defRPr sz="1300"/>
            </a:lvl1pPr>
          </a:lstStyle>
          <a:p>
            <a:fld id="{460F9EC6-89FF-47E1-8594-1A32E3B45134}" type="datetime8">
              <a:rPr lang="en-US" smtClean="0">
                <a:latin typeface="Segoe UI" pitchFamily="34" charset="0"/>
              </a:rPr>
              <a:t>2/17/2022 11:39 AM</a:t>
            </a:fld>
            <a:endParaRPr lang="en-US">
              <a:latin typeface="Segoe UI" pitchFamily="34" charset="0"/>
            </a:endParaRPr>
          </a:p>
        </p:txBody>
      </p:sp>
      <p:sp>
        <p:nvSpPr>
          <p:cNvPr id="8" name="Footer Placeholder 7"/>
          <p:cNvSpPr>
            <a:spLocks noGrp="1"/>
          </p:cNvSpPr>
          <p:nvPr>
            <p:ph type="ftr" sz="quarter" idx="2"/>
          </p:nvPr>
        </p:nvSpPr>
        <p:spPr>
          <a:xfrm>
            <a:off x="0" y="9119475"/>
            <a:ext cx="6181344" cy="349056"/>
          </a:xfrm>
          <a:prstGeom prst="rect">
            <a:avLst/>
          </a:prstGeom>
        </p:spPr>
        <p:txBody>
          <a:bodyPr vert="horz" lIns="99075" tIns="49538" rIns="99075" bIns="49538" rtlCol="0" anchor="b"/>
          <a:lstStyle>
            <a:lvl1pPr algn="l">
              <a:defRPr sz="1300"/>
            </a:lvl1pPr>
          </a:lstStyle>
          <a:p>
            <a:pPr marL="431735" defTabSz="99042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9075" tIns="49538" rIns="99075" bIns="49538" rtlCol="0" anchor="b"/>
          <a:lstStyle>
            <a:lvl1pPr algn="r">
              <a:defRPr sz="13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169920" cy="480060"/>
          </a:xfrm>
          <a:prstGeom prst="rect">
            <a:avLst/>
          </a:prstGeom>
        </p:spPr>
        <p:txBody>
          <a:bodyPr vert="horz" lIns="99075" tIns="49538" rIns="99075" bIns="49538" rtlCol="0"/>
          <a:lstStyle>
            <a:lvl1pPr algn="l">
              <a:defRPr sz="13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9075" tIns="49538" rIns="99075" bIns="49538" rtlCol="0" anchor="ctr"/>
          <a:lstStyle/>
          <a:p>
            <a:endParaRPr lang="en-US"/>
          </a:p>
        </p:txBody>
      </p:sp>
      <p:sp>
        <p:nvSpPr>
          <p:cNvPr id="10" name="Footer Placeholder 9"/>
          <p:cNvSpPr>
            <a:spLocks noGrp="1"/>
          </p:cNvSpPr>
          <p:nvPr>
            <p:ph type="ftr" sz="quarter" idx="4"/>
          </p:nvPr>
        </p:nvSpPr>
        <p:spPr>
          <a:xfrm>
            <a:off x="0" y="9121140"/>
            <a:ext cx="6315456" cy="373762"/>
          </a:xfrm>
          <a:prstGeom prst="rect">
            <a:avLst/>
          </a:prstGeom>
        </p:spPr>
        <p:txBody>
          <a:bodyPr vert="horz" lIns="99075" tIns="49538" rIns="99075" bIns="49538" rtlCol="0" anchor="b"/>
          <a:lstStyle>
            <a:lvl1pPr marL="619220" indent="0" algn="l">
              <a:defRPr sz="1300"/>
            </a:lvl1p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143589" y="1"/>
            <a:ext cx="3169920" cy="480060"/>
          </a:xfrm>
          <a:prstGeom prst="rect">
            <a:avLst/>
          </a:prstGeom>
        </p:spPr>
        <p:txBody>
          <a:bodyPr vert="horz" lIns="99075" tIns="49538" rIns="99075" bIns="49538" rtlCol="0"/>
          <a:lstStyle>
            <a:lvl1pPr algn="r">
              <a:defRPr sz="1300">
                <a:latin typeface="Segoe UI" pitchFamily="34" charset="0"/>
              </a:defRPr>
            </a:lvl1pPr>
          </a:lstStyle>
          <a:p>
            <a:fld id="{386CE63F-9E7F-4C04-9D0D-FCA25A8E9E86}" type="datetime8">
              <a:rPr lang="en-US" smtClean="0"/>
              <a:t>2/17/2022 11:36 AM</a:t>
            </a:fld>
            <a:endParaRPr lang="en-US"/>
          </a:p>
        </p:txBody>
      </p:sp>
      <p:sp>
        <p:nvSpPr>
          <p:cNvPr id="12" name="Notes Placeholder 11"/>
          <p:cNvSpPr>
            <a:spLocks noGrp="1"/>
          </p:cNvSpPr>
          <p:nvPr>
            <p:ph type="body" sz="quarter" idx="3"/>
          </p:nvPr>
        </p:nvSpPr>
        <p:spPr>
          <a:xfrm>
            <a:off x="731521" y="4560570"/>
            <a:ext cx="5852160" cy="4320540"/>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9075" tIns="49538" rIns="99075" bIns="49538" rtlCol="0" anchor="b"/>
          <a:lstStyle>
            <a:lvl1pPr algn="r">
              <a:defRPr sz="13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2/17/2022 11:36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2/17/2022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47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2/17/2022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845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150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gsw-CH"/>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254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151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SOC Process Workbook</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Incidents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Show an incident</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map IP entity to </a:t>
            </a:r>
            <a:r>
              <a:rPr lang="en-US" sz="1800" err="1">
                <a:effectLst/>
                <a:latin typeface="Calibri" panose="020F0502020204030204" pitchFamily="34" charset="0"/>
                <a:ea typeface="Calibri" panose="020F0502020204030204" pitchFamily="34" charset="0"/>
                <a:cs typeface="Times New Roman" panose="02020603050405020304" pitchFamily="18" charset="0"/>
              </a:rPr>
              <a:t>AzureActivity</a:t>
            </a:r>
            <a:r>
              <a:rPr lang="en-US" sz="1800">
                <a:effectLst/>
                <a:latin typeface="Calibri" panose="020F0502020204030204" pitchFamily="34" charset="0"/>
                <a:ea typeface="Calibri" panose="020F0502020204030204" pitchFamily="34" charset="0"/>
                <a:cs typeface="Times New Roman" panose="02020603050405020304" pitchFamily="18" charset="0"/>
              </a:rPr>
              <a:t> (enriched)</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Security efficiency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Threat Intelligence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 Workbook</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Workbooks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Identity &amp; Access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Entity Behavior</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err="1">
                <a:effectLst/>
                <a:latin typeface="Calibri" panose="020F0502020204030204" pitchFamily="34" charset="0"/>
                <a:ea typeface="Calibri" panose="020F0502020204030204" pitchFamily="34" charset="0"/>
                <a:cs typeface="Times New Roman" panose="02020603050405020304" pitchFamily="18" charset="0"/>
              </a:rPr>
              <a:t>JeffL</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Vict00</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Hunting</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Run all queries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Data Connectors</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AAD</a:t>
            </a:r>
          </a:p>
          <a:p>
            <a:pPr marL="0" lvl="0" indent="0">
              <a:lnSpc>
                <a:spcPct val="107000"/>
              </a:lnSpc>
              <a:buFont typeface="Symbol" panose="05050102010706020507" pitchFamily="18" charset="2"/>
              <a:buNone/>
            </a:pPr>
            <a:r>
              <a:rPr lang="en-US" sz="1800">
                <a:effectLst/>
                <a:latin typeface="Calibri" panose="020F0502020204030204" pitchFamily="34" charset="0"/>
                <a:ea typeface="Calibri" panose="020F0502020204030204" pitchFamily="34" charset="0"/>
                <a:cs typeface="Times New Roman" panose="02020603050405020304" pitchFamily="18" charset="0"/>
              </a:rPr>
              <a:t>Automation</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Automate-Isolate-</a:t>
            </a:r>
            <a:r>
              <a:rPr lang="en-US" sz="1800" err="1">
                <a:effectLst/>
                <a:latin typeface="Calibri" panose="020F0502020204030204" pitchFamily="34" charset="0"/>
                <a:ea typeface="Calibri" panose="020F0502020204030204" pitchFamily="34" charset="0"/>
                <a:cs typeface="Times New Roman" panose="02020603050405020304" pitchFamily="18" charset="0"/>
              </a:rPr>
              <a:t>MDATPMAchine</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Community</a:t>
            </a:r>
            <a:endParaRPr lang="gsw-CH"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654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61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914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88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2512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kern="1200">
                <a:solidFill>
                  <a:schemeClr val="tx1"/>
                </a:solidFill>
                <a:effectLst/>
                <a:latin typeface="Segoe UI Light" pitchFamily="34" charset="0"/>
                <a:ea typeface="+mn-ea"/>
                <a:cs typeface="+mn-cs"/>
              </a:rPr>
              <a:t>Talk track:</a:t>
            </a:r>
          </a:p>
          <a:p>
            <a:pPr marL="0" indent="0">
              <a:buNone/>
            </a:pPr>
            <a:endParaRPr lang="en-US" sz="1000" b="1" kern="120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We are committed to a more integrated, end-to-end security approach. For Microsoft, this shows up in four broad technology areas: </a:t>
            </a:r>
          </a:p>
          <a:p>
            <a:pPr marL="0" indent="0">
              <a:buNone/>
            </a:pP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Identity and Access Management: The vast majority of </a:t>
            </a:r>
            <a:r>
              <a:rPr lang="en-US" sz="1000">
                <a:effectLst/>
                <a:latin typeface="Segoe UI" panose="020B0502040204020203" pitchFamily="34" charset="0"/>
                <a:ea typeface="Calibri" panose="020F0502020204030204" pitchFamily="34" charset="0"/>
                <a:cs typeface="Times New Roman" panose="02020603050405020304" pitchFamily="18" charset="0"/>
              </a:rPr>
              <a:t>breaches begin with compromised passwords—they are the single weakest link in most security strategies. We start with strong identity and access management to protect your resources. </a:t>
            </a:r>
            <a:endParaRPr lang="en-US" sz="1000" b="0" kern="1200">
              <a:solidFill>
                <a:schemeClr val="tx1"/>
              </a:solidFill>
              <a:effectLst/>
              <a:latin typeface="Segoe UI Light" pitchFamily="34" charset="0"/>
              <a:ea typeface="+mn-ea"/>
              <a:cs typeface="+mn-cs"/>
            </a:endParaRPr>
          </a:p>
          <a:p>
            <a:pPr marL="228600" indent="-228600">
              <a:buFont typeface="+mj-lt"/>
              <a:buAutoNum type="arabicPeriod"/>
            </a:pPr>
            <a:r>
              <a:rPr lang="en-US" sz="1000" b="0" kern="1200">
                <a:solidFill>
                  <a:schemeClr val="tx1"/>
                </a:solidFill>
                <a:effectLst/>
                <a:latin typeface="Segoe UI Light" pitchFamily="34" charset="0"/>
                <a:ea typeface="+mn-ea"/>
                <a:cs typeface="+mn-cs"/>
              </a:rPr>
              <a:t>Threat Protection: Our customers consistently express their deep concerns about the high volume of data and alerts as well as the increasing sophistication and impact of attacks. By prioritizing integrated and automated threat protection, we help you meet the demand for advanced security that works in the real world.</a:t>
            </a:r>
          </a:p>
          <a:p>
            <a:pPr marL="228600" marR="0" lvl="0" indent="-228600" algn="l" defTabSz="932742" rtl="0" eaLnBrk="1" fontAlgn="auto" latinLnBrk="0" hangingPunct="1">
              <a:lnSpc>
                <a:spcPct val="90000"/>
              </a:lnSpc>
              <a:spcBef>
                <a:spcPts val="0"/>
              </a:spcBef>
              <a:spcAft>
                <a:spcPts val="340"/>
              </a:spcAft>
              <a:buClrTx/>
              <a:buSzTx/>
              <a:buFont typeface="+mj-lt"/>
              <a:buAutoNum type="arabicPeriod"/>
              <a:tabLst/>
              <a:defRPr/>
            </a:pPr>
            <a:r>
              <a:rPr lang="en-US" sz="1000" b="0" kern="1200">
                <a:solidFill>
                  <a:schemeClr val="tx1"/>
                </a:solidFill>
                <a:effectLst/>
                <a:latin typeface="Segoe UI Light" pitchFamily="34" charset="0"/>
                <a:ea typeface="+mn-ea"/>
                <a:cs typeface="+mn-cs"/>
              </a:rPr>
              <a:t>Cloud Security: As enterprises move more of their workloads to the cloud, it has never been more important to protect your multi-cloud resources. From Azure to AWS, from Slack to Salesforce, we’ve built comprehensive cloud security to help protect every layer of your resources, regardless of which cloud or cloud apps you use.</a:t>
            </a:r>
          </a:p>
          <a:p>
            <a:pPr marL="228600" indent="-228600">
              <a:buFont typeface="+mj-lt"/>
              <a:buAutoNum type="arabicPeriod"/>
            </a:pPr>
            <a:r>
              <a:rPr lang="en-US" sz="1000" b="0" kern="1200">
                <a:solidFill>
                  <a:schemeClr val="tx1"/>
                </a:solidFill>
                <a:effectLst/>
                <a:latin typeface="Segoe UI Light" pitchFamily="34" charset="0"/>
                <a:ea typeface="+mn-ea"/>
                <a:cs typeface="+mn-cs"/>
              </a:rPr>
              <a:t>Information Protection and Governance: Our customers also tell us about the difficulties they have to holistically and consistently protect and govern their information. Sixty-four percent</a:t>
            </a:r>
            <a:r>
              <a:rPr lang="en-US" sz="900" b="0" i="0" u="none" strike="noStrike" kern="1200">
                <a:solidFill>
                  <a:schemeClr val="tx1"/>
                </a:solidFill>
                <a:effectLst/>
                <a:latin typeface="Segoe UI Light" pitchFamily="34" charset="0"/>
                <a:ea typeface="+mn-ea"/>
                <a:cs typeface="+mn-cs"/>
              </a:rPr>
              <a:t> of organizations report that employees externally share PII and other sensitive business data without encryption</a:t>
            </a:r>
            <a:r>
              <a:rPr lang="en-US" sz="1000" b="0" kern="1200">
                <a:solidFill>
                  <a:schemeClr val="tx1"/>
                </a:solidFill>
                <a:effectLst/>
                <a:latin typeface="Segoe UI Light" pitchFamily="34" charset="0"/>
                <a:ea typeface="+mn-ea"/>
                <a:cs typeface="+mn-cs"/>
              </a:rPr>
              <a:t>.</a:t>
            </a:r>
            <a:r>
              <a:rPr lang="en-US" sz="1000" b="0" kern="1200" baseline="30000">
                <a:solidFill>
                  <a:schemeClr val="tx1"/>
                </a:solidFill>
                <a:effectLst/>
                <a:latin typeface="Segoe UI Light" pitchFamily="34" charset="0"/>
                <a:ea typeface="+mn-ea"/>
                <a:cs typeface="+mn-cs"/>
              </a:rPr>
              <a:t>1</a:t>
            </a:r>
            <a:r>
              <a:rPr lang="en-US" sz="1000" b="0" kern="1200">
                <a:solidFill>
                  <a:schemeClr val="tx1"/>
                </a:solidFill>
                <a:effectLst/>
                <a:latin typeface="Segoe UI Light" pitchFamily="34" charset="0"/>
                <a:ea typeface="+mn-ea"/>
                <a:cs typeface="+mn-cs"/>
              </a:rPr>
              <a:t> We’ve made information protection a priority to protect customers’ sensitive data wherever it lives or travels—so you can work with confidence.</a:t>
            </a:r>
          </a:p>
          <a:p>
            <a:pPr marL="228600" indent="-228600">
              <a:buFont typeface="+mj-lt"/>
              <a:buAutoNum type="arabicPeriod"/>
            </a:pPr>
            <a:r>
              <a:rPr lang="en-US" sz="1000" b="0" kern="1200">
                <a:solidFill>
                  <a:schemeClr val="tx1"/>
                </a:solidFill>
                <a:effectLst/>
                <a:latin typeface="Segoe UI Light" pitchFamily="34" charset="0"/>
                <a:ea typeface="+mn-ea"/>
                <a:cs typeface="+mn-cs"/>
              </a:rPr>
              <a:t>Risk Management: Besides external threats, risks can also come from inside of the organizations. We’ve built solutions to help prevent, investigate, and remediate both malicious and inadvertent activities within your organizations.</a:t>
            </a:r>
          </a:p>
          <a:p>
            <a:pPr marL="228600" indent="-228600">
              <a:buFont typeface="+mj-lt"/>
              <a:buAutoNum type="arabicPeriod"/>
            </a:pPr>
            <a:r>
              <a:rPr lang="en-US" sz="1000" b="0" kern="1200">
                <a:solidFill>
                  <a:schemeClr val="tx1"/>
                </a:solidFill>
                <a:effectLst/>
                <a:latin typeface="Segoe UI Light" pitchFamily="34" charset="0"/>
                <a:ea typeface="+mn-ea"/>
                <a:cs typeface="+mn-cs"/>
              </a:rPr>
              <a:t>Compliance Management: It is daunting and time-consuming to navigate the ever-evolving compliance landscape, and we are here to help simplify compliance and reduce risk by translating complex regulatory requirements into specific recommended actions.</a:t>
            </a:r>
            <a:endParaRPr lang="en-US" sz="1000" b="0" kern="1200" baseline="30000">
              <a:solidFill>
                <a:schemeClr val="tx1"/>
              </a:solidFill>
              <a:effectLst/>
              <a:latin typeface="Segoe UI Light" pitchFamily="34" charset="0"/>
              <a:ea typeface="+mn-ea"/>
              <a:cs typeface="+mn-cs"/>
            </a:endParaRPr>
          </a:p>
          <a:p>
            <a:pPr marL="0" indent="0">
              <a:buNone/>
            </a:pPr>
            <a:endParaRPr lang="en-US" sz="1000" b="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0" kern="1200">
                <a:solidFill>
                  <a:schemeClr val="tx1"/>
                </a:solidFill>
                <a:effectLst/>
                <a:latin typeface="Segoe UI Light" pitchFamily="34" charset="0"/>
                <a:ea typeface="+mn-ea"/>
                <a:cs typeface="+mn-cs"/>
              </a:rPr>
              <a:t>1. Egress + </a:t>
            </a:r>
            <a:r>
              <a:rPr lang="en-US" sz="1000" b="0" kern="1200" err="1">
                <a:solidFill>
                  <a:schemeClr val="tx1"/>
                </a:solidFill>
                <a:effectLst/>
                <a:latin typeface="Segoe UI Light" pitchFamily="34" charset="0"/>
                <a:ea typeface="+mn-ea"/>
                <a:cs typeface="+mn-cs"/>
              </a:rPr>
              <a:t>OpinionMatters</a:t>
            </a:r>
            <a:r>
              <a:rPr lang="en-US" sz="1000" b="0" kern="1200">
                <a:solidFill>
                  <a:schemeClr val="tx1"/>
                </a:solidFill>
                <a:effectLst/>
                <a:latin typeface="Segoe UI Light" pitchFamily="34" charset="0"/>
                <a:ea typeface="+mn-ea"/>
                <a:cs typeface="+mn-cs"/>
              </a:rPr>
              <a:t> survey: https://www.businesswire.com/news/home/20190221005061/en/Survey-83-Percent-U.S.-Organizations-Accidentally-Exposed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86372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2/17/2022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62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3981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2/17/2022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2114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3875" y="742950"/>
            <a:ext cx="6597650" cy="3711575"/>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1"/>
            <a:ext cx="3312796" cy="494954"/>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0CB9372-CA2B-44D2-90ED-A4A158EB6F2D}"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69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9071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9220" marR="0" lvl="0" indent="0" algn="l" defTabSz="99042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2/17/2022 11:37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071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90717"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195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2/17/2022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67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09946" fontAlgn="base">
              <a:spcBef>
                <a:spcPct val="0"/>
              </a:spcBef>
              <a:spcAft>
                <a:spcPct val="0"/>
              </a:spcAft>
              <a:defRPr/>
            </a:pPr>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2/17/2022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0607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630986" marR="0" lvl="0" indent="0" algn="l" defTabSz="10092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2018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2/17/2022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5"/>
          </p:nvPr>
        </p:nvSpPr>
        <p:spPr/>
        <p:txBody>
          <a:bodyPr/>
          <a:lstStyle/>
          <a:p>
            <a:pPr marL="0" marR="0" lvl="0" indent="0" algn="r" defTabSz="101062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626"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2500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6418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190" r:id="rId3"/>
    <p:sldLayoutId id="2147485197" r:id="rId4"/>
    <p:sldLayoutId id="2147485195" r:id="rId5"/>
    <p:sldLayoutId id="2147485196" r:id="rId6"/>
    <p:sldLayoutId id="2147484610" r:id="rId7"/>
    <p:sldLayoutId id="2147485203" r:id="rId8"/>
    <p:sldLayoutId id="2147485202"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4833" r:id="rId22"/>
    <p:sldLayoutId id="2147484834" r:id="rId23"/>
    <p:sldLayoutId id="2147484835" r:id="rId24"/>
    <p:sldLayoutId id="2147484922" r:id="rId25"/>
    <p:sldLayoutId id="2147484923" r:id="rId26"/>
    <p:sldLayoutId id="2147484924" r:id="rId27"/>
    <p:sldLayoutId id="2147484839" r:id="rId28"/>
    <p:sldLayoutId id="2147484840" r:id="rId29"/>
    <p:sldLayoutId id="2147484841" r:id="rId30"/>
    <p:sldLayoutId id="2147484842" r:id="rId31"/>
    <p:sldLayoutId id="2147484843" r:id="rId32"/>
    <p:sldLayoutId id="2147484938" r:id="rId33"/>
    <p:sldLayoutId id="2147484939" r:id="rId34"/>
    <p:sldLayoutId id="2147484940" r:id="rId35"/>
    <p:sldLayoutId id="2147485161" r:id="rId36"/>
    <p:sldLayoutId id="2147485152" r:id="rId37"/>
    <p:sldLayoutId id="2147485153" r:id="rId38"/>
    <p:sldLayoutId id="2147485154" r:id="rId39"/>
    <p:sldLayoutId id="2147484944" r:id="rId40"/>
    <p:sldLayoutId id="2147484945" r:id="rId41"/>
    <p:sldLayoutId id="2147485137" r:id="rId42"/>
    <p:sldLayoutId id="2147485138" r:id="rId43"/>
    <p:sldLayoutId id="2147485139" r:id="rId44"/>
    <p:sldLayoutId id="2147485140" r:id="rId45"/>
    <p:sldLayoutId id="2147485141" r:id="rId46"/>
    <p:sldLayoutId id="2147485142" r:id="rId47"/>
    <p:sldLayoutId id="2147485212" r:id="rId48"/>
    <p:sldLayoutId id="2147485213" r:id="rId49"/>
    <p:sldLayoutId id="2147485214" r:id="rId50"/>
    <p:sldLayoutId id="2147484249" r:id="rId51"/>
    <p:sldLayoutId id="2147484640" r:id="rId52"/>
    <p:sldLayoutId id="2147485198" r:id="rId53"/>
    <p:sldLayoutId id="2147484584" r:id="rId54"/>
    <p:sldLayoutId id="2147485199" r:id="rId55"/>
    <p:sldLayoutId id="2147484583" r:id="rId56"/>
    <p:sldLayoutId id="2147485206" r:id="rId57"/>
    <p:sldLayoutId id="2147485207" r:id="rId58"/>
    <p:sldLayoutId id="2147485208" r:id="rId59"/>
    <p:sldLayoutId id="2147485209" r:id="rId60"/>
    <p:sldLayoutId id="2147485210" r:id="rId61"/>
    <p:sldLayoutId id="2147485211" r:id="rId62"/>
    <p:sldLayoutId id="2147484671" r:id="rId63"/>
    <p:sldLayoutId id="2147484673" r:id="rId64"/>
    <p:sldLayoutId id="2147485204" r:id="rId65"/>
    <p:sldLayoutId id="2147485205" r:id="rId66"/>
    <p:sldLayoutId id="2147484299" r:id="rId67"/>
    <p:sldLayoutId id="2147484263" r:id="rId68"/>
    <p:sldLayoutId id="2147485216" r:id="rId6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292.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102.xml.rels><?xml version="1.0" encoding="UTF-8" standalone="yes"?>
<Relationships xmlns="http://schemas.openxmlformats.org/package/2006/relationships"><Relationship Id="rId3" Type="http://schemas.openxmlformats.org/officeDocument/2006/relationships/image" Target="../media/image362.jpeg"/><Relationship Id="rId7" Type="http://schemas.openxmlformats.org/officeDocument/2006/relationships/image" Target="../media/image366.jpeg"/><Relationship Id="rId2" Type="http://schemas.openxmlformats.org/officeDocument/2006/relationships/image" Target="../media/image361.jpeg"/><Relationship Id="rId1" Type="http://schemas.openxmlformats.org/officeDocument/2006/relationships/slideLayout" Target="../slideLayouts/slideLayout19.xml"/><Relationship Id="rId6" Type="http://schemas.openxmlformats.org/officeDocument/2006/relationships/image" Target="../media/image365.jpeg"/><Relationship Id="rId5" Type="http://schemas.openxmlformats.org/officeDocument/2006/relationships/image" Target="../media/image364.jpeg"/><Relationship Id="rId4" Type="http://schemas.openxmlformats.org/officeDocument/2006/relationships/image" Target="../media/image363.jpeg"/></Relationships>
</file>

<file path=ppt/slides/_rels/slide1020.xml.rels><?xml version="1.0" encoding="UTF-8" standalone="yes"?>
<Relationships xmlns="http://schemas.openxmlformats.org/package/2006/relationships"><Relationship Id="rId3" Type="http://schemas.openxmlformats.org/officeDocument/2006/relationships/image" Target="../media/image362.jpeg"/><Relationship Id="rId7" Type="http://schemas.openxmlformats.org/officeDocument/2006/relationships/image" Target="../media/image366.jpeg"/><Relationship Id="rId2" Type="http://schemas.openxmlformats.org/officeDocument/2006/relationships/image" Target="../media/image361.jpeg"/><Relationship Id="rId1" Type="http://schemas.openxmlformats.org/officeDocument/2006/relationships/slideLayout" Target="../slideLayouts/slideLayout19.xml"/><Relationship Id="rId6" Type="http://schemas.openxmlformats.org/officeDocument/2006/relationships/image" Target="../media/image365.jpeg"/><Relationship Id="rId5" Type="http://schemas.openxmlformats.org/officeDocument/2006/relationships/image" Target="../media/image364.jpeg"/><Relationship Id="rId4" Type="http://schemas.openxmlformats.org/officeDocument/2006/relationships/image" Target="../media/image363.jpeg"/></Relationships>
</file>

<file path=ppt/slides/_rels/slide103.xml.rels><?xml version="1.0" encoding="UTF-8" standalone="yes"?>
<Relationships xmlns="http://schemas.openxmlformats.org/package/2006/relationships"><Relationship Id="rId8" Type="http://schemas.openxmlformats.org/officeDocument/2006/relationships/image" Target="../media/image364.jpeg"/><Relationship Id="rId3" Type="http://schemas.openxmlformats.org/officeDocument/2006/relationships/image" Target="../media/image361.jpeg"/><Relationship Id="rId7" Type="http://schemas.openxmlformats.org/officeDocument/2006/relationships/image" Target="../media/image366.jpeg"/><Relationship Id="rId2" Type="http://schemas.openxmlformats.org/officeDocument/2006/relationships/notesSlide" Target="../notesSlides/notesSlide19.xml"/><Relationship Id="rId1" Type="http://schemas.openxmlformats.org/officeDocument/2006/relationships/slideLayout" Target="../slideLayouts/slideLayout69.xml"/><Relationship Id="rId6" Type="http://schemas.openxmlformats.org/officeDocument/2006/relationships/image" Target="../media/image365.jpeg"/><Relationship Id="rId5" Type="http://schemas.openxmlformats.org/officeDocument/2006/relationships/image" Target="../media/image363.jpeg"/><Relationship Id="rId4" Type="http://schemas.openxmlformats.org/officeDocument/2006/relationships/image" Target="../media/image362.jpeg"/></Relationships>
</file>

<file path=ppt/slides/_rels/slide104.xml.rels><?xml version="1.0" encoding="UTF-8" standalone="yes"?>
<Relationships xmlns="http://schemas.openxmlformats.org/package/2006/relationships"><Relationship Id="rId3" Type="http://schemas.openxmlformats.org/officeDocument/2006/relationships/hyperlink" Target="https://www.linkedin.com/in/rhalbheer/" TargetMode="External"/><Relationship Id="rId2" Type="http://schemas.openxmlformats.org/officeDocument/2006/relationships/image" Target="../media/image367.jpeg"/><Relationship Id="rId1" Type="http://schemas.openxmlformats.org/officeDocument/2006/relationships/slideLayout" Target="../slideLayouts/slideLayout65.xml"/><Relationship Id="rId4" Type="http://schemas.openxmlformats.org/officeDocument/2006/relationships/image" Target="../media/image368.png"/></Relationships>
</file>

<file path=ppt/slides/_rels/slide11.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5.svg"/><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9.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23" Type="http://schemas.openxmlformats.org/officeDocument/2006/relationships/image" Target="../media/image75.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 Id="rId22"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hyperlink" Target="https://csrc.nist.gov/publications/detail/sp/800-207/draft" TargetMode="External"/><Relationship Id="rId2" Type="http://schemas.openxmlformats.org/officeDocument/2006/relationships/image" Target="../media/image76.png"/><Relationship Id="rId1" Type="http://schemas.openxmlformats.org/officeDocument/2006/relationships/slideLayout" Target="../slideLayouts/slideLayout19.xml"/><Relationship Id="rId5" Type="http://schemas.openxmlformats.org/officeDocument/2006/relationships/image" Target="../media/image77.gif"/><Relationship Id="rId4" Type="http://schemas.openxmlformats.org/officeDocument/2006/relationships/hyperlink" Target="http://shop.oreilly.com/product/0636920052265.d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active-directory/active-directory-conditional-access-azure-portal" TargetMode="External"/><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7.xml"/><Relationship Id="rId16" Type="http://schemas.openxmlformats.org/officeDocument/2006/relationships/image" Target="../media/image90.png"/><Relationship Id="rId1" Type="http://schemas.openxmlformats.org/officeDocument/2006/relationships/slideLayout" Target="../slideLayouts/slideLayout19.xml"/><Relationship Id="rId6" Type="http://schemas.openxmlformats.org/officeDocument/2006/relationships/image" Target="../media/image81.emf"/><Relationship Id="rId11" Type="http://schemas.openxmlformats.org/officeDocument/2006/relationships/image" Target="../media/image85.png"/><Relationship Id="rId5" Type="http://schemas.openxmlformats.org/officeDocument/2006/relationships/image" Target="../media/image80.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79.svg"/><Relationship Id="rId9" Type="http://schemas.openxmlformats.org/officeDocument/2006/relationships/image" Target="../media/image83.png"/><Relationship Id="rId1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5.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notesSlide" Target="../notesSlides/notesSlide8.xml"/><Relationship Id="rId16" Type="http://schemas.openxmlformats.org/officeDocument/2006/relationships/image" Target="../media/image91.png"/><Relationship Id="rId20" Type="http://schemas.openxmlformats.org/officeDocument/2006/relationships/image" Target="../media/image82.png"/><Relationship Id="rId1" Type="http://schemas.openxmlformats.org/officeDocument/2006/relationships/slideLayout" Target="../slideLayouts/slideLayout19.x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10" Type="http://schemas.openxmlformats.org/officeDocument/2006/relationships/image" Target="../media/image85.png"/><Relationship Id="rId19" Type="http://schemas.openxmlformats.org/officeDocument/2006/relationships/image" Target="../media/image94.sv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5.png"/><Relationship Id="rId7" Type="http://schemas.openxmlformats.org/officeDocument/2006/relationships/hyperlink" Target="https://docs.microsoft.com/en-us/azure/active-directory/active-directory-conditional-access-azure-portal" TargetMode="External"/><Relationship Id="rId12" Type="http://schemas.openxmlformats.org/officeDocument/2006/relationships/image" Target="../media/image87.png"/><Relationship Id="rId17" Type="http://schemas.openxmlformats.org/officeDocument/2006/relationships/image" Target="../media/image97.svg"/><Relationship Id="rId2" Type="http://schemas.openxmlformats.org/officeDocument/2006/relationships/notesSlide" Target="../notesSlides/notesSlide9.xml"/><Relationship Id="rId16" Type="http://schemas.openxmlformats.org/officeDocument/2006/relationships/image" Target="../media/image91.png"/><Relationship Id="rId20" Type="http://schemas.openxmlformats.org/officeDocument/2006/relationships/image" Target="../media/image82.png"/><Relationship Id="rId1" Type="http://schemas.openxmlformats.org/officeDocument/2006/relationships/slideLayout" Target="../slideLayouts/slideLayout19.xml"/><Relationship Id="rId6" Type="http://schemas.openxmlformats.org/officeDocument/2006/relationships/image" Target="../media/image81.emf"/><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9.emf"/><Relationship Id="rId10" Type="http://schemas.openxmlformats.org/officeDocument/2006/relationships/image" Target="../media/image85.png"/><Relationship Id="rId19" Type="http://schemas.openxmlformats.org/officeDocument/2006/relationships/image" Target="../media/image98.svg"/><Relationship Id="rId4" Type="http://schemas.openxmlformats.org/officeDocument/2006/relationships/image" Target="../media/image96.sv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hyperlink" Target="https://docs.microsoft.com/azure/active-directory/manage-apps/application-proxy"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80.png"/><Relationship Id="rId18" Type="http://schemas.openxmlformats.org/officeDocument/2006/relationships/image" Target="../media/image98.svg"/><Relationship Id="rId3" Type="http://schemas.openxmlformats.org/officeDocument/2006/relationships/hyperlink" Target="https://docs.microsoft.com/en-us/azure/active-directory/active-directory-conditional-access-azure-portal" TargetMode="External"/><Relationship Id="rId21" Type="http://schemas.openxmlformats.org/officeDocument/2006/relationships/image" Target="../media/image91.png"/><Relationship Id="rId7" Type="http://schemas.openxmlformats.org/officeDocument/2006/relationships/image" Target="../media/image86.png"/><Relationship Id="rId12" Type="http://schemas.openxmlformats.org/officeDocument/2006/relationships/image" Target="../media/image82.png"/><Relationship Id="rId17" Type="http://schemas.openxmlformats.org/officeDocument/2006/relationships/image" Target="../media/image93.png"/><Relationship Id="rId2" Type="http://schemas.openxmlformats.org/officeDocument/2006/relationships/notesSlide" Target="../notesSlides/notesSlide10.xml"/><Relationship Id="rId16" Type="http://schemas.openxmlformats.org/officeDocument/2006/relationships/image" Target="../media/image99.emf"/><Relationship Id="rId20" Type="http://schemas.openxmlformats.org/officeDocument/2006/relationships/image" Target="../media/image96.svg"/><Relationship Id="rId1" Type="http://schemas.openxmlformats.org/officeDocument/2006/relationships/slideLayout" Target="../slideLayouts/slideLayout19.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0.png"/><Relationship Id="rId5" Type="http://schemas.openxmlformats.org/officeDocument/2006/relationships/image" Target="../media/image84.png"/><Relationship Id="rId15" Type="http://schemas.openxmlformats.org/officeDocument/2006/relationships/hyperlink" Target="https://docs.microsoft.com/azure/active-directory/manage-apps/application-proxy" TargetMode="External"/><Relationship Id="rId23" Type="http://schemas.openxmlformats.org/officeDocument/2006/relationships/image" Target="../media/image95.png"/><Relationship Id="rId10" Type="http://schemas.openxmlformats.org/officeDocument/2006/relationships/image" Target="../media/image89.png"/><Relationship Id="rId19" Type="http://schemas.openxmlformats.org/officeDocument/2006/relationships/image" Target="../media/image7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81.emf"/><Relationship Id="rId22" Type="http://schemas.openxmlformats.org/officeDocument/2006/relationships/image" Target="../media/image97.svg"/></Relationships>
</file>

<file path=ppt/slides/_rels/slide22.xml.rels><?xml version="1.0" encoding="UTF-8" standalone="yes"?>
<Relationships xmlns="http://schemas.openxmlformats.org/package/2006/relationships"><Relationship Id="rId3" Type="http://schemas.openxmlformats.org/officeDocument/2006/relationships/image" Target="../media/image102.svg"/><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112.png"/><Relationship Id="rId18" Type="http://schemas.openxmlformats.org/officeDocument/2006/relationships/image" Target="../media/image91.png"/><Relationship Id="rId3" Type="http://schemas.openxmlformats.org/officeDocument/2006/relationships/image" Target="../media/image103.png"/><Relationship Id="rId21" Type="http://schemas.openxmlformats.org/officeDocument/2006/relationships/image" Target="../media/image114.png"/><Relationship Id="rId7" Type="http://schemas.openxmlformats.org/officeDocument/2006/relationships/image" Target="../media/image107.png"/><Relationship Id="rId12" Type="http://schemas.openxmlformats.org/officeDocument/2006/relationships/image" Target="../media/image111.png"/><Relationship Id="rId17" Type="http://schemas.openxmlformats.org/officeDocument/2006/relationships/image" Target="../media/image81.emf"/><Relationship Id="rId2" Type="http://schemas.openxmlformats.org/officeDocument/2006/relationships/notesSlide" Target="../notesSlides/notesSlide11.xml"/><Relationship Id="rId16" Type="http://schemas.openxmlformats.org/officeDocument/2006/relationships/image" Target="../media/image80.png"/><Relationship Id="rId20" Type="http://schemas.openxmlformats.org/officeDocument/2006/relationships/image" Target="../media/image113.png"/><Relationship Id="rId1" Type="http://schemas.openxmlformats.org/officeDocument/2006/relationships/slideLayout" Target="../slideLayouts/slideLayout19.xml"/><Relationship Id="rId6" Type="http://schemas.openxmlformats.org/officeDocument/2006/relationships/image" Target="../media/image106.jpeg"/><Relationship Id="rId11" Type="http://schemas.microsoft.com/office/2007/relationships/hdphoto" Target="../media/hdphoto1.wdp"/><Relationship Id="rId24" Type="http://schemas.openxmlformats.org/officeDocument/2006/relationships/image" Target="../media/image94.svg"/><Relationship Id="rId5" Type="http://schemas.openxmlformats.org/officeDocument/2006/relationships/image" Target="../media/image105.png"/><Relationship Id="rId15" Type="http://schemas.openxmlformats.org/officeDocument/2006/relationships/image" Target="../media/image79.svg"/><Relationship Id="rId23" Type="http://schemas.openxmlformats.org/officeDocument/2006/relationships/image" Target="../media/image93.png"/><Relationship Id="rId10" Type="http://schemas.openxmlformats.org/officeDocument/2006/relationships/image" Target="../media/image110.png"/><Relationship Id="rId19" Type="http://schemas.openxmlformats.org/officeDocument/2006/relationships/image" Target="../media/image92.svg"/><Relationship Id="rId4" Type="http://schemas.openxmlformats.org/officeDocument/2006/relationships/image" Target="../media/image104.jpeg"/><Relationship Id="rId9" Type="http://schemas.openxmlformats.org/officeDocument/2006/relationships/image" Target="../media/image109.png"/><Relationship Id="rId14" Type="http://schemas.openxmlformats.org/officeDocument/2006/relationships/image" Target="../media/image78.png"/><Relationship Id="rId22" Type="http://schemas.openxmlformats.org/officeDocument/2006/relationships/image" Target="../media/image11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130.png"/><Relationship Id="rId3" Type="http://schemas.openxmlformats.org/officeDocument/2006/relationships/slide" Target="slide30.xml"/><Relationship Id="rId7" Type="http://schemas.openxmlformats.org/officeDocument/2006/relationships/image" Target="../media/image1110.png"/><Relationship Id="rId12" Type="http://schemas.openxmlformats.org/officeDocument/2006/relationships/slide" Target="slide33.xml"/><Relationship Id="rId2" Type="http://schemas.openxmlformats.org/officeDocument/2006/relationships/image" Target="../media/image118.png"/><Relationship Id="rId16" Type="http://schemas.openxmlformats.org/officeDocument/2006/relationships/image" Target="../media/image1140.png"/><Relationship Id="rId1" Type="http://schemas.openxmlformats.org/officeDocument/2006/relationships/slideLayout" Target="../slideLayouts/slideLayout19.xml"/><Relationship Id="rId6" Type="http://schemas.openxmlformats.org/officeDocument/2006/relationships/slide" Target="slide31.xml"/><Relationship Id="rId11" Type="http://schemas.openxmlformats.org/officeDocument/2006/relationships/image" Target="../media/image121.png"/><Relationship Id="rId5" Type="http://schemas.openxmlformats.org/officeDocument/2006/relationships/image" Target="../media/image119.png"/><Relationship Id="rId15" Type="http://schemas.openxmlformats.org/officeDocument/2006/relationships/slide" Target="slide29.xml"/><Relationship Id="rId10" Type="http://schemas.openxmlformats.org/officeDocument/2006/relationships/image" Target="../media/image1120.png"/><Relationship Id="rId4" Type="http://schemas.openxmlformats.org/officeDocument/2006/relationships/image" Target="../media/image1100.png"/><Relationship Id="rId9" Type="http://schemas.openxmlformats.org/officeDocument/2006/relationships/slide" Target="slide32.xml"/><Relationship Id="rId1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slide" Target="slide28.xml"/><Relationship Id="rId4" Type="http://schemas.openxmlformats.org/officeDocument/2006/relationships/image" Target="../media/image117.svg"/></Relationships>
</file>

<file path=ppt/slides/_rels/slide3.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6" Type="http://schemas.openxmlformats.org/officeDocument/2006/relationships/image" Target="../media/image136.png"/><Relationship Id="rId21" Type="http://schemas.openxmlformats.org/officeDocument/2006/relationships/image" Target="../media/image132.png"/><Relationship Id="rId42" Type="http://schemas.openxmlformats.org/officeDocument/2006/relationships/image" Target="../media/image149.svg"/><Relationship Id="rId47" Type="http://schemas.openxmlformats.org/officeDocument/2006/relationships/image" Target="../media/image152.svg"/><Relationship Id="rId63" Type="http://schemas.openxmlformats.org/officeDocument/2006/relationships/image" Target="../media/image165.png"/><Relationship Id="rId68" Type="http://schemas.openxmlformats.org/officeDocument/2006/relationships/image" Target="../media/image167.png"/><Relationship Id="rId84" Type="http://schemas.openxmlformats.org/officeDocument/2006/relationships/image" Target="../media/image171.png"/><Relationship Id="rId89" Type="http://schemas.openxmlformats.org/officeDocument/2006/relationships/image" Target="../media/image175.png"/><Relationship Id="rId16" Type="http://schemas.openxmlformats.org/officeDocument/2006/relationships/image" Target="../media/image89.png"/><Relationship Id="rId11" Type="http://schemas.openxmlformats.org/officeDocument/2006/relationships/image" Target="../media/image83.png"/><Relationship Id="rId32" Type="http://schemas.openxmlformats.org/officeDocument/2006/relationships/image" Target="../media/image140.jpeg"/><Relationship Id="rId37" Type="http://schemas.openxmlformats.org/officeDocument/2006/relationships/image" Target="../media/image145.png"/><Relationship Id="rId53" Type="http://schemas.openxmlformats.org/officeDocument/2006/relationships/image" Target="../media/image157.png"/><Relationship Id="rId58" Type="http://schemas.openxmlformats.org/officeDocument/2006/relationships/image" Target="../media/image160.png"/><Relationship Id="rId74" Type="http://schemas.openxmlformats.org/officeDocument/2006/relationships/image" Target="../media/image87.png"/><Relationship Id="rId79" Type="http://schemas.openxmlformats.org/officeDocument/2006/relationships/image" Target="../media/image80.png"/><Relationship Id="rId5" Type="http://schemas.openxmlformats.org/officeDocument/2006/relationships/image" Target="../media/image125.png"/><Relationship Id="rId90" Type="http://schemas.openxmlformats.org/officeDocument/2006/relationships/image" Target="../media/image176.svg"/><Relationship Id="rId95" Type="http://schemas.openxmlformats.org/officeDocument/2006/relationships/hyperlink" Target="https://docs.microsoft.com/windows/security/identity-protection/hello-for-business/" TargetMode="External"/><Relationship Id="rId22" Type="http://schemas.openxmlformats.org/officeDocument/2006/relationships/image" Target="../media/image133.png"/><Relationship Id="rId27" Type="http://schemas.openxmlformats.org/officeDocument/2006/relationships/image" Target="../media/image137.svg"/><Relationship Id="rId43" Type="http://schemas.openxmlformats.org/officeDocument/2006/relationships/hyperlink" Target="https://docs.microsoft.com/cloud-app-security/proxy-intro-aad" TargetMode="External"/><Relationship Id="rId48" Type="http://schemas.openxmlformats.org/officeDocument/2006/relationships/image" Target="../media/image153.png"/><Relationship Id="rId64" Type="http://schemas.openxmlformats.org/officeDocument/2006/relationships/hyperlink" Target="https://docs.microsoft.com/azure/active-directory/saas-apps/tutorial-list" TargetMode="External"/><Relationship Id="rId69" Type="http://schemas.openxmlformats.org/officeDocument/2006/relationships/hyperlink" Target="https://docs.microsoft.com/azure/active-directory/active-directory-conditional-access-azure-portal" TargetMode="External"/><Relationship Id="rId80" Type="http://schemas.openxmlformats.org/officeDocument/2006/relationships/image" Target="../media/image81.emf"/><Relationship Id="rId85" Type="http://schemas.openxmlformats.org/officeDocument/2006/relationships/image" Target="../media/image172.png"/><Relationship Id="rId3" Type="http://schemas.openxmlformats.org/officeDocument/2006/relationships/image" Target="../media/image123.png"/><Relationship Id="rId12" Type="http://schemas.openxmlformats.org/officeDocument/2006/relationships/image" Target="../media/image84.png"/><Relationship Id="rId17" Type="http://schemas.openxmlformats.org/officeDocument/2006/relationships/image" Target="../media/image90.png"/><Relationship Id="rId25" Type="http://schemas.openxmlformats.org/officeDocument/2006/relationships/image" Target="../media/image135.png"/><Relationship Id="rId33" Type="http://schemas.openxmlformats.org/officeDocument/2006/relationships/image" Target="../media/image141.png"/><Relationship Id="rId38" Type="http://schemas.openxmlformats.org/officeDocument/2006/relationships/image" Target="../media/image146.png"/><Relationship Id="rId46" Type="http://schemas.openxmlformats.org/officeDocument/2006/relationships/image" Target="../media/image151.png"/><Relationship Id="rId59" Type="http://schemas.openxmlformats.org/officeDocument/2006/relationships/image" Target="../media/image161.png"/><Relationship Id="rId67" Type="http://schemas.openxmlformats.org/officeDocument/2006/relationships/image" Target="../media/image166.png"/><Relationship Id="rId20" Type="http://schemas.openxmlformats.org/officeDocument/2006/relationships/image" Target="../media/image131.png"/><Relationship Id="rId41" Type="http://schemas.openxmlformats.org/officeDocument/2006/relationships/image" Target="../media/image148.png"/><Relationship Id="rId54" Type="http://schemas.openxmlformats.org/officeDocument/2006/relationships/image" Target="../media/image158.svg"/><Relationship Id="rId62" Type="http://schemas.openxmlformats.org/officeDocument/2006/relationships/image" Target="../media/image164.png"/><Relationship Id="rId70" Type="http://schemas.openxmlformats.org/officeDocument/2006/relationships/hyperlink" Target="https://docs.microsoft.com/en-us/azure/active-directory/active-directory-b2b-what-is-azure-ad-b2b" TargetMode="External"/><Relationship Id="rId75" Type="http://schemas.openxmlformats.org/officeDocument/2006/relationships/hyperlink" Target="https://cloud.google.com/architecture/identity/federating-gcp-with-azure-active-directory" TargetMode="External"/><Relationship Id="rId83" Type="http://schemas.openxmlformats.org/officeDocument/2006/relationships/image" Target="../media/image170.png"/><Relationship Id="rId88" Type="http://schemas.openxmlformats.org/officeDocument/2006/relationships/image" Target="../media/image174.svg"/><Relationship Id="rId91" Type="http://schemas.openxmlformats.org/officeDocument/2006/relationships/hyperlink" Target="https://docs.microsoft.com/en-us/azure/active-directory/authentication/multi-factor-authentication" TargetMode="External"/><Relationship Id="rId96" Type="http://schemas.openxmlformats.org/officeDocument/2006/relationships/image" Target="../media/image178.jpeg"/><Relationship Id="rId1" Type="http://schemas.openxmlformats.org/officeDocument/2006/relationships/slideLayout" Target="../slideLayouts/slideLayout19.xml"/><Relationship Id="rId6" Type="http://schemas.openxmlformats.org/officeDocument/2006/relationships/image" Target="../media/image126.svg"/><Relationship Id="rId15" Type="http://schemas.openxmlformats.org/officeDocument/2006/relationships/image" Target="../media/image88.png"/><Relationship Id="rId23" Type="http://schemas.openxmlformats.org/officeDocument/2006/relationships/image" Target="../media/image134.png"/><Relationship Id="rId28" Type="http://schemas.openxmlformats.org/officeDocument/2006/relationships/hyperlink" Target="https://docs.microsoft.com/microsoft-365/compliance/information-protection" TargetMode="External"/><Relationship Id="rId36" Type="http://schemas.openxmlformats.org/officeDocument/2006/relationships/image" Target="../media/image144.jpeg"/><Relationship Id="rId49" Type="http://schemas.openxmlformats.org/officeDocument/2006/relationships/image" Target="../media/image154.svg"/><Relationship Id="rId57" Type="http://schemas.openxmlformats.org/officeDocument/2006/relationships/hyperlink" Target="https://www.microsoft.com/en-us/cloud-platform/azure-information-protection" TargetMode="External"/><Relationship Id="rId10" Type="http://schemas.openxmlformats.org/officeDocument/2006/relationships/hyperlink" Target="https://docs.microsoft.com/en-us/azure/active-directory/active-directory-conditional-access-azure-portal" TargetMode="External"/><Relationship Id="rId31" Type="http://schemas.openxmlformats.org/officeDocument/2006/relationships/image" Target="../media/image139.png"/><Relationship Id="rId44" Type="http://schemas.openxmlformats.org/officeDocument/2006/relationships/image" Target="../media/image150.png"/><Relationship Id="rId52" Type="http://schemas.openxmlformats.org/officeDocument/2006/relationships/image" Target="../media/image156.svg"/><Relationship Id="rId60" Type="http://schemas.openxmlformats.org/officeDocument/2006/relationships/image" Target="../media/image162.png"/><Relationship Id="rId65" Type="http://schemas.openxmlformats.org/officeDocument/2006/relationships/hyperlink" Target="https://docs.microsoft.com/azure/active-directory-b2c/" TargetMode="External"/><Relationship Id="rId73" Type="http://schemas.openxmlformats.org/officeDocument/2006/relationships/hyperlink" Target="https://docs.microsoft.com/azure/architecture/reference-architectures/aws/aws-azure-ad-security" TargetMode="External"/><Relationship Id="rId78" Type="http://schemas.openxmlformats.org/officeDocument/2006/relationships/image" Target="../media/image169.jpeg"/><Relationship Id="rId81" Type="http://schemas.openxmlformats.org/officeDocument/2006/relationships/image" Target="../media/image82.png"/><Relationship Id="rId86" Type="http://schemas.openxmlformats.org/officeDocument/2006/relationships/hyperlink" Target="https://docs.microsoft.com/mem/intune/" TargetMode="External"/><Relationship Id="rId94" Type="http://schemas.openxmlformats.org/officeDocument/2006/relationships/hyperlink" Target="https://www.microsoft.com/en-us/cloud-platform/cloud-app-security" TargetMode="External"/><Relationship Id="rId99" Type="http://schemas.openxmlformats.org/officeDocument/2006/relationships/image" Target="../media/image180.svg"/><Relationship Id="rId4" Type="http://schemas.openxmlformats.org/officeDocument/2006/relationships/image" Target="../media/image124.svg"/><Relationship Id="rId9" Type="http://schemas.openxmlformats.org/officeDocument/2006/relationships/image" Target="../media/image129.jpeg"/><Relationship Id="rId13" Type="http://schemas.openxmlformats.org/officeDocument/2006/relationships/image" Target="../media/image85.png"/><Relationship Id="rId18" Type="http://schemas.openxmlformats.org/officeDocument/2006/relationships/hyperlink" Target="https://docs.microsoft.com/en-us/information-protection/get-started/requirements-applications" TargetMode="External"/><Relationship Id="rId39" Type="http://schemas.openxmlformats.org/officeDocument/2006/relationships/image" Target="../media/image147.emf"/><Relationship Id="rId34" Type="http://schemas.openxmlformats.org/officeDocument/2006/relationships/image" Target="../media/image142.jpeg"/><Relationship Id="rId50" Type="http://schemas.openxmlformats.org/officeDocument/2006/relationships/hyperlink" Target="https://docs.microsoft.com/azure/active-directory/conditional-access/concept-continuous-access-evaluation" TargetMode="External"/><Relationship Id="rId55" Type="http://schemas.openxmlformats.org/officeDocument/2006/relationships/hyperlink" Target="https://aka.ms/MCRA" TargetMode="External"/><Relationship Id="rId76" Type="http://schemas.openxmlformats.org/officeDocument/2006/relationships/image" Target="../media/image168.png"/><Relationship Id="rId97" Type="http://schemas.openxmlformats.org/officeDocument/2006/relationships/hyperlink" Target="https://docs.microsoft.com/en-us/azure-advanced-threat-protection/" TargetMode="External"/><Relationship Id="rId7" Type="http://schemas.openxmlformats.org/officeDocument/2006/relationships/image" Target="../media/image127.png"/><Relationship Id="rId71" Type="http://schemas.openxmlformats.org/officeDocument/2006/relationships/hyperlink" Target="https://docs.microsoft.com/en-us/azure/active-directory/" TargetMode="External"/><Relationship Id="rId92" Type="http://schemas.openxmlformats.org/officeDocument/2006/relationships/image" Target="../media/image177.png"/><Relationship Id="rId2" Type="http://schemas.openxmlformats.org/officeDocument/2006/relationships/slide" Target="slide28.xml"/><Relationship Id="rId29" Type="http://schemas.openxmlformats.org/officeDocument/2006/relationships/image" Target="../media/image138.emf"/><Relationship Id="rId24" Type="http://schemas.openxmlformats.org/officeDocument/2006/relationships/hyperlink" Target="https://blogs.technet.microsoft.com/enterprisemobility/2015/09/08/sealpath-brings-rms-protection-to-autocad/" TargetMode="External"/><Relationship Id="rId40" Type="http://schemas.openxmlformats.org/officeDocument/2006/relationships/hyperlink" Target="https://docs.microsoft.com/azure/active-directory/app-proxy/application-proxy" TargetMode="External"/><Relationship Id="rId45" Type="http://schemas.openxmlformats.org/officeDocument/2006/relationships/hyperlink" Target="https://docs.microsoft.com/azure/active-directory/authentication/tutorial-enable-sspr" TargetMode="External"/><Relationship Id="rId66" Type="http://schemas.openxmlformats.org/officeDocument/2006/relationships/hyperlink" Target="http://aka.ms/threatintelligence" TargetMode="External"/><Relationship Id="rId87" Type="http://schemas.openxmlformats.org/officeDocument/2006/relationships/image" Target="../media/image173.png"/><Relationship Id="rId61" Type="http://schemas.openxmlformats.org/officeDocument/2006/relationships/image" Target="../media/image163.png"/><Relationship Id="rId82" Type="http://schemas.openxmlformats.org/officeDocument/2006/relationships/hyperlink" Target="https://docs.microsoft.com/mem/intune/protect/device-compliance-partners" TargetMode="External"/><Relationship Id="rId19" Type="http://schemas.openxmlformats.org/officeDocument/2006/relationships/image" Target="../media/image130.jpeg"/><Relationship Id="rId14" Type="http://schemas.openxmlformats.org/officeDocument/2006/relationships/image" Target="../media/image86.png"/><Relationship Id="rId30" Type="http://schemas.openxmlformats.org/officeDocument/2006/relationships/hyperlink" Target="https://docs.microsoft.com/mem/intune/protect/app-based-conditional-access-intune" TargetMode="External"/><Relationship Id="rId35" Type="http://schemas.openxmlformats.org/officeDocument/2006/relationships/image" Target="../media/image143.png"/><Relationship Id="rId56" Type="http://schemas.openxmlformats.org/officeDocument/2006/relationships/image" Target="../media/image159.png"/><Relationship Id="rId77" Type="http://schemas.openxmlformats.org/officeDocument/2006/relationships/hyperlink" Target="https://docs.microsoft.com/windows/security/threat-protection/microsoft-defender-atp/microsoft-defender-advanced-threat-protection" TargetMode="External"/><Relationship Id="rId8" Type="http://schemas.openxmlformats.org/officeDocument/2006/relationships/image" Target="../media/image128.jpeg"/><Relationship Id="rId51" Type="http://schemas.openxmlformats.org/officeDocument/2006/relationships/image" Target="../media/image155.png"/><Relationship Id="rId72" Type="http://schemas.openxmlformats.org/officeDocument/2006/relationships/hyperlink" Target="https://docs.microsoft.com/azure/active-directory/devices/howto-vm-sign-in-azure-ad-linux" TargetMode="External"/><Relationship Id="rId93" Type="http://schemas.openxmlformats.org/officeDocument/2006/relationships/hyperlink" Target="https://docs.microsoft.com/en-us/azure/active-directory/active-directory-identityprotection" TargetMode="External"/><Relationship Id="rId98" Type="http://schemas.openxmlformats.org/officeDocument/2006/relationships/image" Target="../media/image179.png"/></Relationships>
</file>

<file path=ppt/slides/_rels/slide31.xml.rels><?xml version="1.0" encoding="UTF-8" standalone="yes"?>
<Relationships xmlns="http://schemas.openxmlformats.org/package/2006/relationships"><Relationship Id="rId26" Type="http://schemas.openxmlformats.org/officeDocument/2006/relationships/image" Target="../media/image200.png"/><Relationship Id="rId117" Type="http://schemas.openxmlformats.org/officeDocument/2006/relationships/hyperlink" Target="https://aka.ms/MCRA" TargetMode="External"/><Relationship Id="rId21" Type="http://schemas.openxmlformats.org/officeDocument/2006/relationships/image" Target="../media/image196.png"/><Relationship Id="rId42" Type="http://schemas.openxmlformats.org/officeDocument/2006/relationships/image" Target="../media/image211.png"/><Relationship Id="rId47" Type="http://schemas.openxmlformats.org/officeDocument/2006/relationships/image" Target="../media/image216.png"/><Relationship Id="rId63" Type="http://schemas.openxmlformats.org/officeDocument/2006/relationships/image" Target="../media/image88.png"/><Relationship Id="rId68" Type="http://schemas.openxmlformats.org/officeDocument/2006/relationships/image" Target="../media/image130.jpeg"/><Relationship Id="rId84" Type="http://schemas.openxmlformats.org/officeDocument/2006/relationships/image" Target="../media/image229.svg"/><Relationship Id="rId89" Type="http://schemas.openxmlformats.org/officeDocument/2006/relationships/hyperlink" Target="https://docs.microsoft.com/cloud-app-security/what-is-cloud-app-security" TargetMode="External"/><Relationship Id="rId112" Type="http://schemas.openxmlformats.org/officeDocument/2006/relationships/image" Target="../media/image247.jpeg"/><Relationship Id="rId16" Type="http://schemas.openxmlformats.org/officeDocument/2006/relationships/image" Target="../media/image191.png"/><Relationship Id="rId107" Type="http://schemas.openxmlformats.org/officeDocument/2006/relationships/image" Target="../media/image242.png"/><Relationship Id="rId11" Type="http://schemas.openxmlformats.org/officeDocument/2006/relationships/image" Target="../media/image186.png"/><Relationship Id="rId32" Type="http://schemas.openxmlformats.org/officeDocument/2006/relationships/image" Target="../media/image146.png"/><Relationship Id="rId37" Type="http://schemas.openxmlformats.org/officeDocument/2006/relationships/image" Target="../media/image206.emf"/><Relationship Id="rId53" Type="http://schemas.openxmlformats.org/officeDocument/2006/relationships/image" Target="../media/image148.png"/><Relationship Id="rId58" Type="http://schemas.openxmlformats.org/officeDocument/2006/relationships/image" Target="../media/image129.jpeg"/><Relationship Id="rId74" Type="http://schemas.openxmlformats.org/officeDocument/2006/relationships/image" Target="../media/image135.png"/><Relationship Id="rId79" Type="http://schemas.openxmlformats.org/officeDocument/2006/relationships/image" Target="../media/image227.png"/><Relationship Id="rId102" Type="http://schemas.openxmlformats.org/officeDocument/2006/relationships/image" Target="../media/image237.png"/><Relationship Id="rId5" Type="http://schemas.openxmlformats.org/officeDocument/2006/relationships/image" Target="../media/image182.jpeg"/><Relationship Id="rId90" Type="http://schemas.openxmlformats.org/officeDocument/2006/relationships/hyperlink" Target="https://docs.microsoft.com/microsoft-365/security/office-365-security/office-365-atp" TargetMode="External"/><Relationship Id="rId95" Type="http://schemas.openxmlformats.org/officeDocument/2006/relationships/image" Target="../media/image230.png"/><Relationship Id="rId22" Type="http://schemas.openxmlformats.org/officeDocument/2006/relationships/image" Target="../media/image197.png"/><Relationship Id="rId27" Type="http://schemas.openxmlformats.org/officeDocument/2006/relationships/image" Target="../media/image141.png"/><Relationship Id="rId43" Type="http://schemas.openxmlformats.org/officeDocument/2006/relationships/image" Target="../media/image212.png"/><Relationship Id="rId48" Type="http://schemas.openxmlformats.org/officeDocument/2006/relationships/image" Target="../media/image217.png"/><Relationship Id="rId64" Type="http://schemas.openxmlformats.org/officeDocument/2006/relationships/image" Target="../media/image89.png"/><Relationship Id="rId69" Type="http://schemas.openxmlformats.org/officeDocument/2006/relationships/image" Target="../media/image131.png"/><Relationship Id="rId113" Type="http://schemas.openxmlformats.org/officeDocument/2006/relationships/image" Target="../media/image248.png"/><Relationship Id="rId80" Type="http://schemas.openxmlformats.org/officeDocument/2006/relationships/hyperlink" Target="https://docs.microsoft.com/en-us/windows/security/threat-protection/microsoft-defender-atp/microsoft-threat-experts" TargetMode="External"/><Relationship Id="rId85" Type="http://schemas.openxmlformats.org/officeDocument/2006/relationships/hyperlink" Target="https://docs.microsoft.com/microsoft-365/security/mtp/microsoft-threat-protection" TargetMode="External"/><Relationship Id="rId12" Type="http://schemas.openxmlformats.org/officeDocument/2006/relationships/image" Target="../media/image187.png"/><Relationship Id="rId17" Type="http://schemas.openxmlformats.org/officeDocument/2006/relationships/image" Target="../media/image192.png"/><Relationship Id="rId33" Type="http://schemas.openxmlformats.org/officeDocument/2006/relationships/image" Target="../media/image203.png"/><Relationship Id="rId38" Type="http://schemas.openxmlformats.org/officeDocument/2006/relationships/image" Target="../media/image207.png"/><Relationship Id="rId59" Type="http://schemas.openxmlformats.org/officeDocument/2006/relationships/image" Target="../media/image83.png"/><Relationship Id="rId103" Type="http://schemas.openxmlformats.org/officeDocument/2006/relationships/image" Target="../media/image238.png"/><Relationship Id="rId108" Type="http://schemas.openxmlformats.org/officeDocument/2006/relationships/image" Target="../media/image243.png"/><Relationship Id="rId54" Type="http://schemas.openxmlformats.org/officeDocument/2006/relationships/image" Target="../media/image149.svg"/><Relationship Id="rId70" Type="http://schemas.openxmlformats.org/officeDocument/2006/relationships/image" Target="../media/image132.png"/><Relationship Id="rId75" Type="http://schemas.openxmlformats.org/officeDocument/2006/relationships/image" Target="../media/image223.png"/><Relationship Id="rId91" Type="http://schemas.openxmlformats.org/officeDocument/2006/relationships/hyperlink" Target="https://go.microsoft.com/fwlink/p/?linkid=2134538" TargetMode="External"/><Relationship Id="rId96" Type="http://schemas.openxmlformats.org/officeDocument/2006/relationships/image" Target="../media/image231.png"/><Relationship Id="rId1" Type="http://schemas.openxmlformats.org/officeDocument/2006/relationships/slideLayout" Target="../slideLayouts/slideLayout19.xml"/><Relationship Id="rId6" Type="http://schemas.openxmlformats.org/officeDocument/2006/relationships/image" Target="../media/image183.png"/><Relationship Id="rId23" Type="http://schemas.openxmlformats.org/officeDocument/2006/relationships/image" Target="../media/image198.png"/><Relationship Id="rId28" Type="http://schemas.openxmlformats.org/officeDocument/2006/relationships/image" Target="../media/image142.jpeg"/><Relationship Id="rId49" Type="http://schemas.openxmlformats.org/officeDocument/2006/relationships/image" Target="../media/image218.png"/><Relationship Id="rId114" Type="http://schemas.openxmlformats.org/officeDocument/2006/relationships/image" Target="../media/image249.png"/><Relationship Id="rId10" Type="http://schemas.openxmlformats.org/officeDocument/2006/relationships/image" Target="../media/image185.svg"/><Relationship Id="rId31" Type="http://schemas.openxmlformats.org/officeDocument/2006/relationships/image" Target="../media/image145.png"/><Relationship Id="rId44" Type="http://schemas.openxmlformats.org/officeDocument/2006/relationships/image" Target="../media/image213.jpeg"/><Relationship Id="rId52" Type="http://schemas.openxmlformats.org/officeDocument/2006/relationships/image" Target="../media/image147.emf"/><Relationship Id="rId60" Type="http://schemas.openxmlformats.org/officeDocument/2006/relationships/image" Target="../media/image222.png"/><Relationship Id="rId65" Type="http://schemas.openxmlformats.org/officeDocument/2006/relationships/image" Target="../media/image90.png"/><Relationship Id="rId73" Type="http://schemas.openxmlformats.org/officeDocument/2006/relationships/hyperlink" Target="https://blogs.technet.microsoft.com/enterprisemobility/2015/09/08/sealpath-brings-rms-protection-to-autocad/" TargetMode="External"/><Relationship Id="rId78" Type="http://schemas.openxmlformats.org/officeDocument/2006/relationships/image" Target="../media/image226.png"/><Relationship Id="rId81" Type="http://schemas.openxmlformats.org/officeDocument/2006/relationships/hyperlink" Target="https://aka.ms/dart" TargetMode="External"/><Relationship Id="rId86" Type="http://schemas.openxmlformats.org/officeDocument/2006/relationships/hyperlink" Target="https://www.microsoft.com/en-us/WindowsForBusiness/windows-atp" TargetMode="External"/><Relationship Id="rId94" Type="http://schemas.openxmlformats.org/officeDocument/2006/relationships/hyperlink" Target="https://www.microsoft.com/misapartnercatalog?PartnerTypes=MSSP" TargetMode="External"/><Relationship Id="rId99" Type="http://schemas.openxmlformats.org/officeDocument/2006/relationships/image" Target="../media/image234.png"/><Relationship Id="rId101" Type="http://schemas.openxmlformats.org/officeDocument/2006/relationships/image" Target="../media/image236.png"/><Relationship Id="rId4" Type="http://schemas.openxmlformats.org/officeDocument/2006/relationships/image" Target="../media/image181.png"/><Relationship Id="rId9" Type="http://schemas.openxmlformats.org/officeDocument/2006/relationships/image" Target="../media/image184.png"/><Relationship Id="rId13" Type="http://schemas.openxmlformats.org/officeDocument/2006/relationships/image" Target="../media/image188.png"/><Relationship Id="rId18" Type="http://schemas.openxmlformats.org/officeDocument/2006/relationships/image" Target="../media/image193.png"/><Relationship Id="rId39" Type="http://schemas.openxmlformats.org/officeDocument/2006/relationships/image" Target="../media/image208.svg"/><Relationship Id="rId109" Type="http://schemas.openxmlformats.org/officeDocument/2006/relationships/image" Target="../media/image244.png"/><Relationship Id="rId34" Type="http://schemas.openxmlformats.org/officeDocument/2006/relationships/image" Target="../media/image204.png"/><Relationship Id="rId50" Type="http://schemas.openxmlformats.org/officeDocument/2006/relationships/image" Target="../media/image219.png"/><Relationship Id="rId55" Type="http://schemas.openxmlformats.org/officeDocument/2006/relationships/hyperlink" Target="https://docs.microsoft.com/en-us/azure/active-directory/active-directory-conditional-access-azure-portal" TargetMode="External"/><Relationship Id="rId76" Type="http://schemas.openxmlformats.org/officeDocument/2006/relationships/image" Target="../media/image224.png"/><Relationship Id="rId97" Type="http://schemas.openxmlformats.org/officeDocument/2006/relationships/image" Target="../media/image232.png"/><Relationship Id="rId104" Type="http://schemas.openxmlformats.org/officeDocument/2006/relationships/image" Target="../media/image239.png"/><Relationship Id="rId7" Type="http://schemas.openxmlformats.org/officeDocument/2006/relationships/hyperlink" Target="https://aka.ms/AzureSentinel" TargetMode="External"/><Relationship Id="rId71" Type="http://schemas.openxmlformats.org/officeDocument/2006/relationships/image" Target="../media/image133.png"/><Relationship Id="rId92" Type="http://schemas.openxmlformats.org/officeDocument/2006/relationships/hyperlink" Target="https://docs.microsoft.com/azure/active-directory/active-directory-identityprotection" TargetMode="External"/><Relationship Id="rId2" Type="http://schemas.openxmlformats.org/officeDocument/2006/relationships/slide" Target="slide28.xml"/><Relationship Id="rId29" Type="http://schemas.openxmlformats.org/officeDocument/2006/relationships/image" Target="../media/image201.jpeg"/><Relationship Id="rId24" Type="http://schemas.openxmlformats.org/officeDocument/2006/relationships/image" Target="../media/image199.jpeg"/><Relationship Id="rId40" Type="http://schemas.openxmlformats.org/officeDocument/2006/relationships/image" Target="../media/image209.png"/><Relationship Id="rId45" Type="http://schemas.openxmlformats.org/officeDocument/2006/relationships/image" Target="../media/image214.png"/><Relationship Id="rId66" Type="http://schemas.openxmlformats.org/officeDocument/2006/relationships/image" Target="../media/image128.jpeg"/><Relationship Id="rId87" Type="http://schemas.openxmlformats.org/officeDocument/2006/relationships/hyperlink" Target="https://docs.microsoft.com/windows/security/threat-protection/windows-defender-atp/windows-defender-advanced-threat-protection" TargetMode="External"/><Relationship Id="rId110" Type="http://schemas.openxmlformats.org/officeDocument/2006/relationships/image" Target="../media/image245.png"/><Relationship Id="rId115" Type="http://schemas.openxmlformats.org/officeDocument/2006/relationships/image" Target="../media/image250.png"/><Relationship Id="rId61" Type="http://schemas.openxmlformats.org/officeDocument/2006/relationships/image" Target="../media/image85.png"/><Relationship Id="rId82" Type="http://schemas.openxmlformats.org/officeDocument/2006/relationships/image" Target="../media/image159.png"/><Relationship Id="rId19" Type="http://schemas.openxmlformats.org/officeDocument/2006/relationships/image" Target="../media/image194.png"/><Relationship Id="rId14" Type="http://schemas.openxmlformats.org/officeDocument/2006/relationships/image" Target="../media/image189.png"/><Relationship Id="rId30" Type="http://schemas.openxmlformats.org/officeDocument/2006/relationships/image" Target="../media/image202.jpeg"/><Relationship Id="rId35" Type="http://schemas.openxmlformats.org/officeDocument/2006/relationships/image" Target="../media/image205.jpeg"/><Relationship Id="rId56" Type="http://schemas.openxmlformats.org/officeDocument/2006/relationships/image" Target="../media/image166.png"/><Relationship Id="rId77" Type="http://schemas.openxmlformats.org/officeDocument/2006/relationships/image" Target="../media/image225.png"/><Relationship Id="rId100" Type="http://schemas.openxmlformats.org/officeDocument/2006/relationships/image" Target="../media/image235.png"/><Relationship Id="rId105" Type="http://schemas.openxmlformats.org/officeDocument/2006/relationships/image" Target="../media/image240.png"/><Relationship Id="rId8" Type="http://schemas.openxmlformats.org/officeDocument/2006/relationships/hyperlink" Target="http://aka.ms/threatintelligence" TargetMode="External"/><Relationship Id="rId51" Type="http://schemas.openxmlformats.org/officeDocument/2006/relationships/image" Target="../media/image220.gif"/><Relationship Id="rId72" Type="http://schemas.openxmlformats.org/officeDocument/2006/relationships/image" Target="../media/image134.png"/><Relationship Id="rId93" Type="http://schemas.openxmlformats.org/officeDocument/2006/relationships/image" Target="../media/image150.png"/><Relationship Id="rId98" Type="http://schemas.openxmlformats.org/officeDocument/2006/relationships/image" Target="../media/image233.png"/><Relationship Id="rId3" Type="http://schemas.openxmlformats.org/officeDocument/2006/relationships/hyperlink" Target="https://aka.ms/ITSOC" TargetMode="External"/><Relationship Id="rId25" Type="http://schemas.openxmlformats.org/officeDocument/2006/relationships/hyperlink" Target="https://docs.microsoft.com/azure/sentinel/" TargetMode="External"/><Relationship Id="rId46" Type="http://schemas.openxmlformats.org/officeDocument/2006/relationships/image" Target="../media/image215.png"/><Relationship Id="rId67" Type="http://schemas.openxmlformats.org/officeDocument/2006/relationships/hyperlink" Target="https://docs.microsoft.com/en-us/information-protection/get-started/requirements-applications" TargetMode="External"/><Relationship Id="rId116" Type="http://schemas.openxmlformats.org/officeDocument/2006/relationships/image" Target="../media/image251.png"/><Relationship Id="rId20" Type="http://schemas.openxmlformats.org/officeDocument/2006/relationships/image" Target="../media/image195.png"/><Relationship Id="rId41" Type="http://schemas.openxmlformats.org/officeDocument/2006/relationships/image" Target="../media/image210.svg"/><Relationship Id="rId62" Type="http://schemas.openxmlformats.org/officeDocument/2006/relationships/image" Target="../media/image86.png"/><Relationship Id="rId83" Type="http://schemas.openxmlformats.org/officeDocument/2006/relationships/image" Target="../media/image228.png"/><Relationship Id="rId88" Type="http://schemas.openxmlformats.org/officeDocument/2006/relationships/image" Target="../media/image169.jpeg"/><Relationship Id="rId111" Type="http://schemas.openxmlformats.org/officeDocument/2006/relationships/image" Target="../media/image246.png"/><Relationship Id="rId15" Type="http://schemas.openxmlformats.org/officeDocument/2006/relationships/image" Target="../media/image190.png"/><Relationship Id="rId36" Type="http://schemas.openxmlformats.org/officeDocument/2006/relationships/image" Target="../media/image127.png"/><Relationship Id="rId57" Type="http://schemas.openxmlformats.org/officeDocument/2006/relationships/image" Target="../media/image221.png"/><Relationship Id="rId106" Type="http://schemas.openxmlformats.org/officeDocument/2006/relationships/image" Target="../media/image241.png"/></Relationships>
</file>

<file path=ppt/slides/_rels/slide32.xml.rels><?xml version="1.0" encoding="UTF-8" standalone="yes"?>
<Relationships xmlns="http://schemas.openxmlformats.org/package/2006/relationships"><Relationship Id="rId8" Type="http://schemas.openxmlformats.org/officeDocument/2006/relationships/image" Target="../media/image257.svg"/><Relationship Id="rId13" Type="http://schemas.openxmlformats.org/officeDocument/2006/relationships/hyperlink" Target="https://docs.microsoft.com/azure/defender-for-iot/" TargetMode="External"/><Relationship Id="rId18" Type="http://schemas.openxmlformats.org/officeDocument/2006/relationships/image" Target="../media/image159.png"/><Relationship Id="rId3" Type="http://schemas.openxmlformats.org/officeDocument/2006/relationships/image" Target="../media/image252.png"/><Relationship Id="rId7" Type="http://schemas.openxmlformats.org/officeDocument/2006/relationships/image" Target="../media/image256.png"/><Relationship Id="rId12" Type="http://schemas.openxmlformats.org/officeDocument/2006/relationships/hyperlink" Target="https://aka.ms/MCRA" TargetMode="External"/><Relationship Id="rId17" Type="http://schemas.openxmlformats.org/officeDocument/2006/relationships/hyperlink" Target="https://aka.ms/threatintelligence" TargetMode="External"/><Relationship Id="rId2" Type="http://schemas.openxmlformats.org/officeDocument/2006/relationships/slide" Target="slide28.xml"/><Relationship Id="rId16" Type="http://schemas.openxmlformats.org/officeDocument/2006/relationships/image" Target="../media/image261.svg"/><Relationship Id="rId1" Type="http://schemas.openxmlformats.org/officeDocument/2006/relationships/slideLayout" Target="../slideLayouts/slideLayout19.xml"/><Relationship Id="rId6" Type="http://schemas.openxmlformats.org/officeDocument/2006/relationships/image" Target="../media/image255.svg"/><Relationship Id="rId11" Type="http://schemas.openxmlformats.org/officeDocument/2006/relationships/image" Target="../media/image259.svg"/><Relationship Id="rId5" Type="http://schemas.openxmlformats.org/officeDocument/2006/relationships/image" Target="../media/image254.png"/><Relationship Id="rId15" Type="http://schemas.openxmlformats.org/officeDocument/2006/relationships/image" Target="../media/image260.png"/><Relationship Id="rId10" Type="http://schemas.openxmlformats.org/officeDocument/2006/relationships/image" Target="../media/image258.png"/><Relationship Id="rId4" Type="http://schemas.openxmlformats.org/officeDocument/2006/relationships/image" Target="../media/image253.svg"/><Relationship Id="rId9" Type="http://schemas.openxmlformats.org/officeDocument/2006/relationships/hyperlink" Target="https://www.acq.osd.mil/cmmc/draft.html" TargetMode="External"/><Relationship Id="rId14" Type="http://schemas.openxmlformats.org/officeDocument/2006/relationships/hyperlink" Target="https://docs.microsoft.com/azure/sentinel/" TargetMode="External"/></Relationships>
</file>

<file path=ppt/slides/_rels/slide33.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77.png"/><Relationship Id="rId26" Type="http://schemas.openxmlformats.org/officeDocument/2006/relationships/image" Target="../media/image285.png"/><Relationship Id="rId3" Type="http://schemas.openxmlformats.org/officeDocument/2006/relationships/image" Target="../media/image263.svg"/><Relationship Id="rId21" Type="http://schemas.openxmlformats.org/officeDocument/2006/relationships/image" Target="../media/image280.svg"/><Relationship Id="rId7" Type="http://schemas.openxmlformats.org/officeDocument/2006/relationships/image" Target="../media/image267.png"/><Relationship Id="rId12" Type="http://schemas.openxmlformats.org/officeDocument/2006/relationships/image" Target="../media/image272.png"/><Relationship Id="rId17" Type="http://schemas.openxmlformats.org/officeDocument/2006/relationships/hyperlink" Target="https://about.gitlab.com/solutions/aws/" TargetMode="External"/><Relationship Id="rId25" Type="http://schemas.openxmlformats.org/officeDocument/2006/relationships/image" Target="../media/image284.svg"/><Relationship Id="rId33" Type="http://schemas.openxmlformats.org/officeDocument/2006/relationships/slide" Target="slide28.xml"/><Relationship Id="rId2" Type="http://schemas.openxmlformats.org/officeDocument/2006/relationships/image" Target="../media/image262.png"/><Relationship Id="rId16" Type="http://schemas.openxmlformats.org/officeDocument/2006/relationships/image" Target="../media/image276.png"/><Relationship Id="rId20" Type="http://schemas.openxmlformats.org/officeDocument/2006/relationships/image" Target="../media/image279.png"/><Relationship Id="rId29" Type="http://schemas.openxmlformats.org/officeDocument/2006/relationships/image" Target="../media/image288.svg"/><Relationship Id="rId1" Type="http://schemas.openxmlformats.org/officeDocument/2006/relationships/slideLayout" Target="../slideLayouts/slideLayout19.xml"/><Relationship Id="rId6" Type="http://schemas.openxmlformats.org/officeDocument/2006/relationships/image" Target="../media/image266.png"/><Relationship Id="rId11" Type="http://schemas.openxmlformats.org/officeDocument/2006/relationships/image" Target="../media/image271.png"/><Relationship Id="rId24" Type="http://schemas.openxmlformats.org/officeDocument/2006/relationships/image" Target="../media/image283.png"/><Relationship Id="rId32" Type="http://schemas.openxmlformats.org/officeDocument/2006/relationships/image" Target="../media/image291.png"/><Relationship Id="rId5" Type="http://schemas.openxmlformats.org/officeDocument/2006/relationships/image" Target="../media/image265.png"/><Relationship Id="rId15" Type="http://schemas.openxmlformats.org/officeDocument/2006/relationships/image" Target="../media/image275.png"/><Relationship Id="rId23" Type="http://schemas.openxmlformats.org/officeDocument/2006/relationships/image" Target="../media/image282.svg"/><Relationship Id="rId28" Type="http://schemas.openxmlformats.org/officeDocument/2006/relationships/image" Target="../media/image287.png"/><Relationship Id="rId10" Type="http://schemas.openxmlformats.org/officeDocument/2006/relationships/image" Target="../media/image270.jpeg"/><Relationship Id="rId19" Type="http://schemas.openxmlformats.org/officeDocument/2006/relationships/image" Target="../media/image278.svg"/><Relationship Id="rId31" Type="http://schemas.openxmlformats.org/officeDocument/2006/relationships/image" Target="../media/image290.svg"/><Relationship Id="rId4" Type="http://schemas.openxmlformats.org/officeDocument/2006/relationships/image" Target="../media/image264.png"/><Relationship Id="rId9" Type="http://schemas.openxmlformats.org/officeDocument/2006/relationships/image" Target="../media/image269.jpeg"/><Relationship Id="rId14" Type="http://schemas.openxmlformats.org/officeDocument/2006/relationships/image" Target="../media/image274.png"/><Relationship Id="rId22" Type="http://schemas.openxmlformats.org/officeDocument/2006/relationships/image" Target="../media/image281.png"/><Relationship Id="rId27" Type="http://schemas.openxmlformats.org/officeDocument/2006/relationships/image" Target="../media/image286.svg"/><Relationship Id="rId30" Type="http://schemas.openxmlformats.org/officeDocument/2006/relationships/image" Target="../media/image289.png"/><Relationship Id="rId8" Type="http://schemas.openxmlformats.org/officeDocument/2006/relationships/image" Target="../media/image268.png"/></Relationships>
</file>

<file path=ppt/slides/_rels/slide34.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292.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294.svg"/></Relationships>
</file>

<file path=ppt/slides/_rels/slide4.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slide" Target="slide104.xml"/><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331.png"/><Relationship Id="rId5" Type="http://schemas.openxmlformats.org/officeDocument/2006/relationships/slide" Target="slide1020.xml"/><Relationship Id="rId4" Type="http://schemas.openxmlformats.org/officeDocument/2006/relationships/image" Target="../media/image33.png"/><Relationship Id="rId9" Type="http://schemas.openxmlformats.org/officeDocument/2006/relationships/slide" Target="slide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00.png"/><Relationship Id="rId1" Type="http://schemas.openxmlformats.org/officeDocument/2006/relationships/slideLayout" Target="../slideLayouts/slideLayout19.xml"/><Relationship Id="rId5" Type="http://schemas.openxmlformats.org/officeDocument/2006/relationships/image" Target="../media/image297.svg"/><Relationship Id="rId4" Type="http://schemas.openxmlformats.org/officeDocument/2006/relationships/image" Target="../media/image29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3" Type="http://schemas.openxmlformats.org/officeDocument/2006/relationships/image" Target="../media/image299.jpeg"/><Relationship Id="rId2" Type="http://schemas.openxmlformats.org/officeDocument/2006/relationships/image" Target="../media/image298.jpe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301.svg"/><Relationship Id="rId2" Type="http://schemas.openxmlformats.org/officeDocument/2006/relationships/image" Target="../media/image300.png"/><Relationship Id="rId1" Type="http://schemas.openxmlformats.org/officeDocument/2006/relationships/slideLayout" Target="../slideLayouts/slideLayout19.xml"/><Relationship Id="rId5" Type="http://schemas.openxmlformats.org/officeDocument/2006/relationships/image" Target="../media/image303.jpeg"/><Relationship Id="rId4" Type="http://schemas.openxmlformats.org/officeDocument/2006/relationships/image" Target="../media/image30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6" Type="http://schemas.openxmlformats.org/officeDocument/2006/relationships/image" Target="../media/image141.png"/><Relationship Id="rId117" Type="http://schemas.openxmlformats.org/officeDocument/2006/relationships/hyperlink" Target="https://docs.microsoft.com/azure/security-center/azure-defender" TargetMode="External"/><Relationship Id="rId21" Type="http://schemas.openxmlformats.org/officeDocument/2006/relationships/image" Target="../media/image197.png"/><Relationship Id="rId42" Type="http://schemas.openxmlformats.org/officeDocument/2006/relationships/image" Target="../media/image212.png"/><Relationship Id="rId47" Type="http://schemas.openxmlformats.org/officeDocument/2006/relationships/image" Target="../media/image217.png"/><Relationship Id="rId63" Type="http://schemas.openxmlformats.org/officeDocument/2006/relationships/image" Target="../media/image89.png"/><Relationship Id="rId68" Type="http://schemas.openxmlformats.org/officeDocument/2006/relationships/image" Target="../media/image131.png"/><Relationship Id="rId84" Type="http://schemas.openxmlformats.org/officeDocument/2006/relationships/hyperlink" Target="https://docs.microsoft.com/microsoft-365/security/mtp/microsoft-threat-protection" TargetMode="External"/><Relationship Id="rId89" Type="http://schemas.openxmlformats.org/officeDocument/2006/relationships/hyperlink" Target="https://docs.microsoft.com/microsoft-365/security/office-365-security/office-365-atp" TargetMode="External"/><Relationship Id="rId112" Type="http://schemas.openxmlformats.org/officeDocument/2006/relationships/image" Target="../media/image248.png"/><Relationship Id="rId16" Type="http://schemas.openxmlformats.org/officeDocument/2006/relationships/image" Target="../media/image192.png"/><Relationship Id="rId107" Type="http://schemas.openxmlformats.org/officeDocument/2006/relationships/image" Target="../media/image243.png"/><Relationship Id="rId11" Type="http://schemas.openxmlformats.org/officeDocument/2006/relationships/image" Target="../media/image187.png"/><Relationship Id="rId32" Type="http://schemas.openxmlformats.org/officeDocument/2006/relationships/image" Target="../media/image203.png"/><Relationship Id="rId37" Type="http://schemas.openxmlformats.org/officeDocument/2006/relationships/image" Target="../media/image207.png"/><Relationship Id="rId53" Type="http://schemas.openxmlformats.org/officeDocument/2006/relationships/image" Target="../media/image149.svg"/><Relationship Id="rId58" Type="http://schemas.openxmlformats.org/officeDocument/2006/relationships/image" Target="../media/image83.png"/><Relationship Id="rId74" Type="http://schemas.openxmlformats.org/officeDocument/2006/relationships/image" Target="../media/image223.png"/><Relationship Id="rId79" Type="http://schemas.openxmlformats.org/officeDocument/2006/relationships/hyperlink" Target="https://docs.microsoft.com/en-us/windows/security/threat-protection/microsoft-defender-atp/microsoft-threat-experts" TargetMode="External"/><Relationship Id="rId102" Type="http://schemas.openxmlformats.org/officeDocument/2006/relationships/image" Target="../media/image238.png"/><Relationship Id="rId5" Type="http://schemas.openxmlformats.org/officeDocument/2006/relationships/image" Target="../media/image183.png"/><Relationship Id="rId90" Type="http://schemas.openxmlformats.org/officeDocument/2006/relationships/hyperlink" Target="https://go.microsoft.com/fwlink/p/?linkid=2134538" TargetMode="External"/><Relationship Id="rId95" Type="http://schemas.openxmlformats.org/officeDocument/2006/relationships/image" Target="../media/image231.png"/><Relationship Id="rId22" Type="http://schemas.openxmlformats.org/officeDocument/2006/relationships/image" Target="../media/image198.png"/><Relationship Id="rId27" Type="http://schemas.openxmlformats.org/officeDocument/2006/relationships/image" Target="../media/image142.jpeg"/><Relationship Id="rId43" Type="http://schemas.openxmlformats.org/officeDocument/2006/relationships/image" Target="../media/image213.jpeg"/><Relationship Id="rId48" Type="http://schemas.openxmlformats.org/officeDocument/2006/relationships/image" Target="../media/image218.png"/><Relationship Id="rId64" Type="http://schemas.openxmlformats.org/officeDocument/2006/relationships/image" Target="../media/image90.png"/><Relationship Id="rId69" Type="http://schemas.openxmlformats.org/officeDocument/2006/relationships/image" Target="../media/image132.png"/><Relationship Id="rId113" Type="http://schemas.openxmlformats.org/officeDocument/2006/relationships/image" Target="../media/image249.png"/><Relationship Id="rId80" Type="http://schemas.openxmlformats.org/officeDocument/2006/relationships/hyperlink" Target="https://aka.ms/dart" TargetMode="External"/><Relationship Id="rId85" Type="http://schemas.openxmlformats.org/officeDocument/2006/relationships/hyperlink" Target="https://www.microsoft.com/en-us/WindowsForBusiness/windows-atp" TargetMode="External"/><Relationship Id="rId12" Type="http://schemas.openxmlformats.org/officeDocument/2006/relationships/image" Target="../media/image188.png"/><Relationship Id="rId17" Type="http://schemas.openxmlformats.org/officeDocument/2006/relationships/image" Target="../media/image193.png"/><Relationship Id="rId33" Type="http://schemas.openxmlformats.org/officeDocument/2006/relationships/image" Target="../media/image204.png"/><Relationship Id="rId38" Type="http://schemas.openxmlformats.org/officeDocument/2006/relationships/image" Target="../media/image208.svg"/><Relationship Id="rId59" Type="http://schemas.openxmlformats.org/officeDocument/2006/relationships/image" Target="../media/image222.png"/><Relationship Id="rId103" Type="http://schemas.openxmlformats.org/officeDocument/2006/relationships/image" Target="../media/image239.png"/><Relationship Id="rId108" Type="http://schemas.openxmlformats.org/officeDocument/2006/relationships/image" Target="../media/image244.png"/><Relationship Id="rId54" Type="http://schemas.openxmlformats.org/officeDocument/2006/relationships/hyperlink" Target="https://docs.microsoft.com/en-us/azure/active-directory/active-directory-conditional-access-azure-portal" TargetMode="External"/><Relationship Id="rId70" Type="http://schemas.openxmlformats.org/officeDocument/2006/relationships/image" Target="../media/image133.png"/><Relationship Id="rId75" Type="http://schemas.openxmlformats.org/officeDocument/2006/relationships/image" Target="../media/image224.png"/><Relationship Id="rId91" Type="http://schemas.openxmlformats.org/officeDocument/2006/relationships/hyperlink" Target="https://docs.microsoft.com/azure/active-directory/active-directory-identityprotection" TargetMode="External"/><Relationship Id="rId96" Type="http://schemas.openxmlformats.org/officeDocument/2006/relationships/image" Target="../media/image232.png"/><Relationship Id="rId1" Type="http://schemas.openxmlformats.org/officeDocument/2006/relationships/slideLayout" Target="../slideLayouts/slideLayout19.xml"/><Relationship Id="rId6" Type="http://schemas.openxmlformats.org/officeDocument/2006/relationships/hyperlink" Target="https://aka.ms/AzureSentinel" TargetMode="External"/><Relationship Id="rId23" Type="http://schemas.openxmlformats.org/officeDocument/2006/relationships/image" Target="../media/image199.jpeg"/><Relationship Id="rId28" Type="http://schemas.openxmlformats.org/officeDocument/2006/relationships/image" Target="../media/image201.jpeg"/><Relationship Id="rId49" Type="http://schemas.openxmlformats.org/officeDocument/2006/relationships/image" Target="../media/image219.png"/><Relationship Id="rId114" Type="http://schemas.openxmlformats.org/officeDocument/2006/relationships/image" Target="../media/image250.png"/><Relationship Id="rId10" Type="http://schemas.openxmlformats.org/officeDocument/2006/relationships/image" Target="../media/image186.png"/><Relationship Id="rId31" Type="http://schemas.openxmlformats.org/officeDocument/2006/relationships/image" Target="../media/image146.png"/><Relationship Id="rId44" Type="http://schemas.openxmlformats.org/officeDocument/2006/relationships/image" Target="../media/image214.png"/><Relationship Id="rId52" Type="http://schemas.openxmlformats.org/officeDocument/2006/relationships/image" Target="../media/image148.png"/><Relationship Id="rId60" Type="http://schemas.openxmlformats.org/officeDocument/2006/relationships/image" Target="../media/image85.png"/><Relationship Id="rId65" Type="http://schemas.openxmlformats.org/officeDocument/2006/relationships/image" Target="../media/image128.jpeg"/><Relationship Id="rId73" Type="http://schemas.openxmlformats.org/officeDocument/2006/relationships/image" Target="../media/image135.png"/><Relationship Id="rId78" Type="http://schemas.openxmlformats.org/officeDocument/2006/relationships/image" Target="../media/image227.png"/><Relationship Id="rId81" Type="http://schemas.openxmlformats.org/officeDocument/2006/relationships/image" Target="../media/image159.png"/><Relationship Id="rId86" Type="http://schemas.openxmlformats.org/officeDocument/2006/relationships/hyperlink" Target="https://docs.microsoft.com/windows/security/threat-protection/windows-defender-atp/windows-defender-advanced-threat-protection" TargetMode="External"/><Relationship Id="rId94" Type="http://schemas.openxmlformats.org/officeDocument/2006/relationships/image" Target="../media/image230.png"/><Relationship Id="rId99" Type="http://schemas.openxmlformats.org/officeDocument/2006/relationships/image" Target="../media/image235.png"/><Relationship Id="rId101" Type="http://schemas.openxmlformats.org/officeDocument/2006/relationships/image" Target="../media/image237.png"/><Relationship Id="rId4" Type="http://schemas.openxmlformats.org/officeDocument/2006/relationships/image" Target="../media/image182.jpeg"/><Relationship Id="rId9" Type="http://schemas.openxmlformats.org/officeDocument/2006/relationships/image" Target="../media/image305.svg"/><Relationship Id="rId13" Type="http://schemas.openxmlformats.org/officeDocument/2006/relationships/image" Target="../media/image189.png"/><Relationship Id="rId18" Type="http://schemas.openxmlformats.org/officeDocument/2006/relationships/image" Target="../media/image194.png"/><Relationship Id="rId39" Type="http://schemas.openxmlformats.org/officeDocument/2006/relationships/image" Target="../media/image209.png"/><Relationship Id="rId109" Type="http://schemas.openxmlformats.org/officeDocument/2006/relationships/image" Target="../media/image245.png"/><Relationship Id="rId34" Type="http://schemas.openxmlformats.org/officeDocument/2006/relationships/image" Target="../media/image205.jpeg"/><Relationship Id="rId50" Type="http://schemas.openxmlformats.org/officeDocument/2006/relationships/image" Target="../media/image220.gif"/><Relationship Id="rId55" Type="http://schemas.openxmlformats.org/officeDocument/2006/relationships/image" Target="../media/image166.png"/><Relationship Id="rId76" Type="http://schemas.openxmlformats.org/officeDocument/2006/relationships/image" Target="../media/image225.png"/><Relationship Id="rId97" Type="http://schemas.openxmlformats.org/officeDocument/2006/relationships/image" Target="../media/image233.png"/><Relationship Id="rId104" Type="http://schemas.openxmlformats.org/officeDocument/2006/relationships/image" Target="../media/image240.png"/><Relationship Id="rId7" Type="http://schemas.openxmlformats.org/officeDocument/2006/relationships/hyperlink" Target="http://aka.ms/threatintelligence" TargetMode="External"/><Relationship Id="rId71" Type="http://schemas.openxmlformats.org/officeDocument/2006/relationships/image" Target="../media/image134.png"/><Relationship Id="rId92" Type="http://schemas.openxmlformats.org/officeDocument/2006/relationships/image" Target="../media/image150.png"/><Relationship Id="rId2" Type="http://schemas.openxmlformats.org/officeDocument/2006/relationships/hyperlink" Target="https://aka.ms/ITSOC" TargetMode="External"/><Relationship Id="rId29" Type="http://schemas.openxmlformats.org/officeDocument/2006/relationships/image" Target="../media/image202.jpeg"/><Relationship Id="rId24" Type="http://schemas.openxmlformats.org/officeDocument/2006/relationships/hyperlink" Target="https://docs.microsoft.com/azure/sentinel/" TargetMode="External"/><Relationship Id="rId40" Type="http://schemas.openxmlformats.org/officeDocument/2006/relationships/image" Target="../media/image210.svg"/><Relationship Id="rId45" Type="http://schemas.openxmlformats.org/officeDocument/2006/relationships/image" Target="../media/image215.png"/><Relationship Id="rId66" Type="http://schemas.openxmlformats.org/officeDocument/2006/relationships/hyperlink" Target="https://docs.microsoft.com/en-us/information-protection/get-started/requirements-applications" TargetMode="External"/><Relationship Id="rId87" Type="http://schemas.openxmlformats.org/officeDocument/2006/relationships/image" Target="../media/image169.jpeg"/><Relationship Id="rId110" Type="http://schemas.openxmlformats.org/officeDocument/2006/relationships/image" Target="../media/image246.png"/><Relationship Id="rId115" Type="http://schemas.openxmlformats.org/officeDocument/2006/relationships/image" Target="../media/image251.png"/><Relationship Id="rId61" Type="http://schemas.openxmlformats.org/officeDocument/2006/relationships/image" Target="../media/image86.png"/><Relationship Id="rId82" Type="http://schemas.openxmlformats.org/officeDocument/2006/relationships/image" Target="../media/image306.png"/><Relationship Id="rId19" Type="http://schemas.openxmlformats.org/officeDocument/2006/relationships/image" Target="../media/image195.png"/><Relationship Id="rId14" Type="http://schemas.openxmlformats.org/officeDocument/2006/relationships/image" Target="../media/image190.png"/><Relationship Id="rId30" Type="http://schemas.openxmlformats.org/officeDocument/2006/relationships/image" Target="../media/image145.png"/><Relationship Id="rId35" Type="http://schemas.openxmlformats.org/officeDocument/2006/relationships/image" Target="../media/image127.png"/><Relationship Id="rId56" Type="http://schemas.openxmlformats.org/officeDocument/2006/relationships/image" Target="../media/image221.png"/><Relationship Id="rId77" Type="http://schemas.openxmlformats.org/officeDocument/2006/relationships/image" Target="../media/image226.png"/><Relationship Id="rId100" Type="http://schemas.openxmlformats.org/officeDocument/2006/relationships/image" Target="../media/image236.png"/><Relationship Id="rId105" Type="http://schemas.openxmlformats.org/officeDocument/2006/relationships/image" Target="../media/image241.png"/><Relationship Id="rId8" Type="http://schemas.openxmlformats.org/officeDocument/2006/relationships/image" Target="../media/image304.png"/><Relationship Id="rId51" Type="http://schemas.openxmlformats.org/officeDocument/2006/relationships/image" Target="../media/image147.emf"/><Relationship Id="rId72"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www.microsoft.com/misapartnercatalog?PartnerTypes=MSSP" TargetMode="External"/><Relationship Id="rId98" Type="http://schemas.openxmlformats.org/officeDocument/2006/relationships/image" Target="../media/image234.png"/><Relationship Id="rId3" Type="http://schemas.openxmlformats.org/officeDocument/2006/relationships/image" Target="../media/image181.png"/><Relationship Id="rId25" Type="http://schemas.openxmlformats.org/officeDocument/2006/relationships/image" Target="../media/image200.png"/><Relationship Id="rId46" Type="http://schemas.openxmlformats.org/officeDocument/2006/relationships/image" Target="../media/image216.png"/><Relationship Id="rId67" Type="http://schemas.openxmlformats.org/officeDocument/2006/relationships/image" Target="../media/image130.jpeg"/><Relationship Id="rId116" Type="http://schemas.openxmlformats.org/officeDocument/2006/relationships/hyperlink" Target="https://aka.ms/MCRA" TargetMode="External"/><Relationship Id="rId20" Type="http://schemas.openxmlformats.org/officeDocument/2006/relationships/image" Target="../media/image196.png"/><Relationship Id="rId41" Type="http://schemas.openxmlformats.org/officeDocument/2006/relationships/image" Target="../media/image211.png"/><Relationship Id="rId62" Type="http://schemas.openxmlformats.org/officeDocument/2006/relationships/image" Target="../media/image88.png"/><Relationship Id="rId83" Type="http://schemas.openxmlformats.org/officeDocument/2006/relationships/image" Target="../media/image307.svg"/><Relationship Id="rId88" Type="http://schemas.openxmlformats.org/officeDocument/2006/relationships/hyperlink" Target="https://docs.microsoft.com/cloud-app-security/what-is-cloud-app-security" TargetMode="External"/><Relationship Id="rId111" Type="http://schemas.openxmlformats.org/officeDocument/2006/relationships/image" Target="../media/image247.jpeg"/><Relationship Id="rId15" Type="http://schemas.openxmlformats.org/officeDocument/2006/relationships/image" Target="../media/image191.png"/><Relationship Id="rId36" Type="http://schemas.openxmlformats.org/officeDocument/2006/relationships/image" Target="../media/image206.emf"/><Relationship Id="rId57" Type="http://schemas.openxmlformats.org/officeDocument/2006/relationships/image" Target="../media/image129.jpeg"/><Relationship Id="rId106" Type="http://schemas.openxmlformats.org/officeDocument/2006/relationships/image" Target="../media/image2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0.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292.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09.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jpe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slide" Target="slide15.xml"/><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slide" Target="slide8.xml"/><Relationship Id="rId1" Type="http://schemas.openxmlformats.org/officeDocument/2006/relationships/slideLayout" Target="../slideLayouts/slideLayout19.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slide" Target="slide24.xml"/><Relationship Id="rId9" Type="http://schemas.openxmlformats.org/officeDocument/2006/relationships/image" Target="../media/image38.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313.png"/><Relationship Id="rId7" Type="http://schemas.openxmlformats.org/officeDocument/2006/relationships/image" Target="../media/image3680.png"/><Relationship Id="rId2" Type="http://schemas.openxmlformats.org/officeDocument/2006/relationships/image" Target="../media/image312.png"/><Relationship Id="rId1" Type="http://schemas.openxmlformats.org/officeDocument/2006/relationships/slideLayout" Target="../slideLayouts/slideLayout19.xml"/><Relationship Id="rId6" Type="http://schemas.openxmlformats.org/officeDocument/2006/relationships/slide" Target="slide74.xml"/><Relationship Id="rId5" Type="http://schemas.openxmlformats.org/officeDocument/2006/relationships/image" Target="../media/image315.png"/><Relationship Id="rId4" Type="http://schemas.openxmlformats.org/officeDocument/2006/relationships/image" Target="../media/image3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317.emf"/><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_rels/slide7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317.emf"/><Relationship Id="rId7" Type="http://schemas.openxmlformats.org/officeDocument/2006/relationships/image" Target="../media/image116.png"/><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10" Type="http://schemas.openxmlformats.org/officeDocument/2006/relationships/image" Target="../media/image322.svg"/><Relationship Id="rId4" Type="http://schemas.openxmlformats.org/officeDocument/2006/relationships/image" Target="../media/image318.emf"/><Relationship Id="rId9" Type="http://schemas.openxmlformats.org/officeDocument/2006/relationships/image" Target="../media/image321.png"/></Relationships>
</file>

<file path=ppt/slides/_rels/slide78.xml.rels><?xml version="1.0" encoding="UTF-8" standalone="yes"?>
<Relationships xmlns="http://schemas.openxmlformats.org/package/2006/relationships"><Relationship Id="rId3" Type="http://schemas.openxmlformats.org/officeDocument/2006/relationships/image" Target="../media/image317.emf"/><Relationship Id="rId7" Type="http://schemas.openxmlformats.org/officeDocument/2006/relationships/hyperlink" Target="https://www.microsoft.com/en-us/securityengineering/sdl/threatmodeling#:~:text=Threat%20Modeling.%20Threat%20modeling%20is%20a%20core%20element,vulnerabilities%2C%20and%20countermeasures%20that%20could%20affect%20your%20application." TargetMode="External"/><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_rels/slide79.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7.emf"/><Relationship Id="rId7" Type="http://schemas.openxmlformats.org/officeDocument/2006/relationships/hyperlink" Target="https://docs.microsoft.com/en-us/azure/security/develop/threat-modeling-tool" TargetMode="External"/><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 Id="rId9" Type="http://schemas.openxmlformats.org/officeDocument/2006/relationships/image" Target="../media/image32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80.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17.emf"/><Relationship Id="rId7" Type="http://schemas.openxmlformats.org/officeDocument/2006/relationships/hyperlink" Target="https://threatsmanager.com/" TargetMode="External"/><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_rels/slide81.xml.rels><?xml version="1.0" encoding="UTF-8" standalone="yes"?>
<Relationships xmlns="http://schemas.openxmlformats.org/package/2006/relationships"><Relationship Id="rId3" Type="http://schemas.openxmlformats.org/officeDocument/2006/relationships/image" Target="../media/image317.emf"/><Relationship Id="rId7" Type="http://schemas.openxmlformats.org/officeDocument/2006/relationships/image" Target="../media/image326.png"/><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_rels/slide82.xml.rels><?xml version="1.0" encoding="UTF-8" standalone="yes"?>
<Relationships xmlns="http://schemas.openxmlformats.org/package/2006/relationships"><Relationship Id="rId8" Type="http://schemas.openxmlformats.org/officeDocument/2006/relationships/image" Target="../media/image328.png"/><Relationship Id="rId3" Type="http://schemas.openxmlformats.org/officeDocument/2006/relationships/image" Target="../media/image317.emf"/><Relationship Id="rId7" Type="http://schemas.openxmlformats.org/officeDocument/2006/relationships/image" Target="../media/image327.png"/><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 Id="rId9" Type="http://schemas.openxmlformats.org/officeDocument/2006/relationships/image" Target="../media/image329.png"/></Relationships>
</file>

<file path=ppt/slides/_rels/slide83.xml.rels><?xml version="1.0" encoding="UTF-8" standalone="yes"?>
<Relationships xmlns="http://schemas.openxmlformats.org/package/2006/relationships"><Relationship Id="rId3" Type="http://schemas.openxmlformats.org/officeDocument/2006/relationships/image" Target="../media/image317.emf"/><Relationship Id="rId7" Type="http://schemas.openxmlformats.org/officeDocument/2006/relationships/image" Target="../media/image330.png"/><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5" Type="http://schemas.openxmlformats.org/officeDocument/2006/relationships/image" Target="../media/image319.emf"/><Relationship Id="rId4" Type="http://schemas.openxmlformats.org/officeDocument/2006/relationships/image" Target="../media/image318.emf"/></Relationships>
</file>

<file path=ppt/slides/_rels/slide84.xml.rels><?xml version="1.0" encoding="UTF-8" standalone="yes"?>
<Relationships xmlns="http://schemas.openxmlformats.org/package/2006/relationships"><Relationship Id="rId8" Type="http://schemas.openxmlformats.org/officeDocument/2006/relationships/image" Target="../media/image333.png"/><Relationship Id="rId13" Type="http://schemas.openxmlformats.org/officeDocument/2006/relationships/image" Target="../media/image338.png"/><Relationship Id="rId3" Type="http://schemas.openxmlformats.org/officeDocument/2006/relationships/image" Target="../media/image317.emf"/><Relationship Id="rId7" Type="http://schemas.openxmlformats.org/officeDocument/2006/relationships/image" Target="../media/image332.png"/><Relationship Id="rId12" Type="http://schemas.openxmlformats.org/officeDocument/2006/relationships/image" Target="../media/image337.png"/><Relationship Id="rId2" Type="http://schemas.openxmlformats.org/officeDocument/2006/relationships/image" Target="../media/image316.emf"/><Relationship Id="rId1" Type="http://schemas.openxmlformats.org/officeDocument/2006/relationships/slideLayout" Target="../slideLayouts/slideLayout19.xml"/><Relationship Id="rId6" Type="http://schemas.openxmlformats.org/officeDocument/2006/relationships/image" Target="../media/image320.emf"/><Relationship Id="rId11" Type="http://schemas.openxmlformats.org/officeDocument/2006/relationships/image" Target="../media/image336.png"/><Relationship Id="rId5" Type="http://schemas.openxmlformats.org/officeDocument/2006/relationships/image" Target="../media/image319.emf"/><Relationship Id="rId10" Type="http://schemas.openxmlformats.org/officeDocument/2006/relationships/image" Target="../media/image335.png"/><Relationship Id="rId4" Type="http://schemas.openxmlformats.org/officeDocument/2006/relationships/image" Target="../media/image318.emf"/><Relationship Id="rId9" Type="http://schemas.openxmlformats.org/officeDocument/2006/relationships/image" Target="../media/image334.png"/><Relationship Id="rId14" Type="http://schemas.openxmlformats.org/officeDocument/2006/relationships/image" Target="../media/image112.png"/></Relationships>
</file>

<file path=ppt/slides/_rels/slide85.xml.rels><?xml version="1.0" encoding="UTF-8" standalone="yes"?>
<Relationships xmlns="http://schemas.openxmlformats.org/package/2006/relationships"><Relationship Id="rId26" Type="http://schemas.openxmlformats.org/officeDocument/2006/relationships/hyperlink" Target="https://docs.microsoft.com/azure/governance/blueprints/" TargetMode="External"/><Relationship Id="rId21" Type="http://schemas.openxmlformats.org/officeDocument/2006/relationships/hyperlink" Target="https://go.microsoft.com/fwlink/p/?linkid=2134538" TargetMode="External"/><Relationship Id="rId42" Type="http://schemas.openxmlformats.org/officeDocument/2006/relationships/hyperlink" Target="https://aka.ms/GHSecurity" TargetMode="External"/><Relationship Id="rId47" Type="http://schemas.openxmlformats.org/officeDocument/2006/relationships/image" Target="../media/image148.png"/><Relationship Id="rId63" Type="http://schemas.openxmlformats.org/officeDocument/2006/relationships/image" Target="../media/image347.png"/><Relationship Id="rId68" Type="http://schemas.openxmlformats.org/officeDocument/2006/relationships/hyperlink" Target="https://aka.ms/azuresecuritytop10" TargetMode="External"/><Relationship Id="rId2" Type="http://schemas.openxmlformats.org/officeDocument/2006/relationships/image" Target="../media/image316.emf"/><Relationship Id="rId16" Type="http://schemas.openxmlformats.org/officeDocument/2006/relationships/hyperlink" Target="https://docs.microsoft.com/azure/active-directory/authentication/multi-factor-authentication" TargetMode="External"/><Relationship Id="rId29" Type="http://schemas.openxmlformats.org/officeDocument/2006/relationships/hyperlink" Target="https://azure.microsoft.com/services/site-recovery/" TargetMode="External"/><Relationship Id="rId11" Type="http://schemas.openxmlformats.org/officeDocument/2006/relationships/image" Target="../media/image261.svg"/><Relationship Id="rId24" Type="http://schemas.openxmlformats.org/officeDocument/2006/relationships/hyperlink" Target="https://docs.microsoft.com/en-us/azure/azure-policy/azure-policy-introduction" TargetMode="External"/><Relationship Id="rId32" Type="http://schemas.openxmlformats.org/officeDocument/2006/relationships/hyperlink" Target="https://docs.microsoft.com/cloud-app-security/what-is-cloud-app-security" TargetMode="External"/><Relationship Id="rId37" Type="http://schemas.openxmlformats.org/officeDocument/2006/relationships/hyperlink" Target="https://docs.microsoft.com/azure/virtual-network/ddos-protection-overview" TargetMode="External"/><Relationship Id="rId40" Type="http://schemas.openxmlformats.org/officeDocument/2006/relationships/hyperlink" Target="https://docs.microsoft.com/azure/firewall/overview" TargetMode="External"/><Relationship Id="rId45" Type="http://schemas.openxmlformats.org/officeDocument/2006/relationships/hyperlink" Target="https://docs.microsoft.com/azure/bastion/" TargetMode="External"/><Relationship Id="rId53" Type="http://schemas.openxmlformats.org/officeDocument/2006/relationships/hyperlink" Target="https://docs.microsoft.com/azure/iot-hub/" TargetMode="External"/><Relationship Id="rId58" Type="http://schemas.openxmlformats.org/officeDocument/2006/relationships/image" Target="../media/image80.png"/><Relationship Id="rId66" Type="http://schemas.openxmlformats.org/officeDocument/2006/relationships/image" Target="../media/image350.svg"/><Relationship Id="rId5" Type="http://schemas.openxmlformats.org/officeDocument/2006/relationships/image" Target="../media/image319.emf"/><Relationship Id="rId61" Type="http://schemas.openxmlformats.org/officeDocument/2006/relationships/image" Target="../media/image345.png"/><Relationship Id="rId19" Type="http://schemas.openxmlformats.org/officeDocument/2006/relationships/hyperlink" Target="https://docs.microsoft.com/azure/azure-resource-manager/management/overview" TargetMode="External"/><Relationship Id="rId14" Type="http://schemas.openxmlformats.org/officeDocument/2006/relationships/hyperlink" Target="https://docs.microsoft.com/en-us/azure/active-directory/governance/identity-governance-overview" TargetMode="External"/><Relationship Id="rId22" Type="http://schemas.openxmlformats.org/officeDocument/2006/relationships/hyperlink" Target="https://www.microsoft.com/" TargetMode="External"/><Relationship Id="rId27" Type="http://schemas.openxmlformats.org/officeDocument/2006/relationships/hyperlink" Target="https://docs.microsoft.com/azure/governance/management-groups/" TargetMode="External"/><Relationship Id="rId30" Type="http://schemas.openxmlformats.org/officeDocument/2006/relationships/hyperlink" Target="https://docs.microsoft.com/azure/azure-resource-manager/management/lock-resources" TargetMode="External"/><Relationship Id="rId35" Type="http://schemas.openxmlformats.org/officeDocument/2006/relationships/hyperlink" Target="https://docs.microsoft.com/azure/virtual-network/application-security-groups" TargetMode="External"/><Relationship Id="rId43" Type="http://schemas.openxmlformats.org/officeDocument/2006/relationships/hyperlink" Target="https://docs.microsoft.com/mem/intune/" TargetMode="External"/><Relationship Id="rId48" Type="http://schemas.openxmlformats.org/officeDocument/2006/relationships/image" Target="../media/image149.svg"/><Relationship Id="rId56" Type="http://schemas.microsoft.com/office/2007/relationships/hdphoto" Target="../media/hdphoto2.wdp"/><Relationship Id="rId64" Type="http://schemas.openxmlformats.org/officeDocument/2006/relationships/image" Target="../media/image348.svg"/><Relationship Id="rId69" Type="http://schemas.openxmlformats.org/officeDocument/2006/relationships/hyperlink" Target="https://docs.microsoft.com/azure/application-gateway/application-gateway-web-application-firewall-overview" TargetMode="External"/><Relationship Id="rId8" Type="http://schemas.openxmlformats.org/officeDocument/2006/relationships/hyperlink" Target="https://aka.ms/CAF" TargetMode="External"/><Relationship Id="rId51" Type="http://schemas.openxmlformats.org/officeDocument/2006/relationships/image" Target="../media/image339.png"/><Relationship Id="rId72" Type="http://schemas.openxmlformats.org/officeDocument/2006/relationships/hyperlink" Target="https://aka.ms/PAW" TargetMode="External"/><Relationship Id="rId3" Type="http://schemas.openxmlformats.org/officeDocument/2006/relationships/image" Target="../media/image317.emf"/><Relationship Id="rId12" Type="http://schemas.openxmlformats.org/officeDocument/2006/relationships/hyperlink" Target="https://aka.ms/zerotrust" TargetMode="External"/><Relationship Id="rId17" Type="http://schemas.openxmlformats.org/officeDocument/2006/relationships/hyperlink" Target="https://docs.microsoft.com/windows/security/identity-protection/hello-for-business/" TargetMode="External"/><Relationship Id="rId25" Type="http://schemas.openxmlformats.org/officeDocument/2006/relationships/hyperlink" Target="https://docs.microsoft.com/azure/role-based-access-control/" TargetMode="External"/><Relationship Id="rId33" Type="http://schemas.openxmlformats.org/officeDocument/2006/relationships/hyperlink" Target="https://aka.ms/waf" TargetMode="External"/><Relationship Id="rId38" Type="http://schemas.openxmlformats.org/officeDocument/2006/relationships/hyperlink" Target="https://docs.microsoft.com/azure/private-link/" TargetMode="External"/><Relationship Id="rId46" Type="http://schemas.openxmlformats.org/officeDocument/2006/relationships/hyperlink" Target="M365%20Defender%20(formerly%20Microsoft%20Threat%20Protection%20-%20MTP)%20provides%20XDR%20capability%20to%20simplify%20detection,%20automated%20investigation%20and%20response%20for%20productivity%20resources%20including%20Endpoints,%20identities,%20Office%20365%20services,%20and%20SaaS%20applications" TargetMode="External"/><Relationship Id="rId59" Type="http://schemas.openxmlformats.org/officeDocument/2006/relationships/image" Target="../media/image343.png"/><Relationship Id="rId67" Type="http://schemas.openxmlformats.org/officeDocument/2006/relationships/hyperlink" Target="https://docs.microsoft.com/windows/security/threat-protection/microsoft-defender-atp/microsoft-defender-advanced-threat-protection" TargetMode="External"/><Relationship Id="rId20" Type="http://schemas.openxmlformats.org/officeDocument/2006/relationships/hyperlink" Target="https://docs.microsoft.com/microsoft-365/security/mtp/microsoft-threat-protection" TargetMode="External"/><Relationship Id="rId41" Type="http://schemas.openxmlformats.org/officeDocument/2006/relationships/hyperlink" Target="https://docs.microsoft.com/azure/devops/organizations/security/about-security-identity?view=azure-devops" TargetMode="External"/><Relationship Id="rId54" Type="http://schemas.openxmlformats.org/officeDocument/2006/relationships/image" Target="../media/image84.png"/><Relationship Id="rId62" Type="http://schemas.openxmlformats.org/officeDocument/2006/relationships/image" Target="../media/image346.svg"/><Relationship Id="rId70" Type="http://schemas.openxmlformats.org/officeDocument/2006/relationships/hyperlink" Target="https://docs.microsoft.com/azure/active-directory/manage-apps/application-proxy" TargetMode="External"/><Relationship Id="rId1" Type="http://schemas.openxmlformats.org/officeDocument/2006/relationships/slideLayout" Target="../slideLayouts/slideLayout19.xml"/><Relationship Id="rId6" Type="http://schemas.openxmlformats.org/officeDocument/2006/relationships/image" Target="../media/image320.emf"/><Relationship Id="rId15" Type="http://schemas.openxmlformats.org/officeDocument/2006/relationships/hyperlink" Target="https://docs.microsoft.com/azure/active-directory/active-directory-identityprotection" TargetMode="External"/><Relationship Id="rId23" Type="http://schemas.openxmlformats.org/officeDocument/2006/relationships/hyperlink" Target="https://docs.microsoft.com/azure/security-center/security-center-intro" TargetMode="External"/><Relationship Id="rId28" Type="http://schemas.openxmlformats.org/officeDocument/2006/relationships/hyperlink" Target="https://docs.microsoft.com/azure/lighthouse/overview" TargetMode="External"/><Relationship Id="rId36" Type="http://schemas.openxmlformats.org/officeDocument/2006/relationships/hyperlink" Target="https://docs.microsoft.com/security/benchmark/azure/baselines/api-management-security-baseline" TargetMode="External"/><Relationship Id="rId49" Type="http://schemas.openxmlformats.org/officeDocument/2006/relationships/image" Target="../media/image147.emf"/><Relationship Id="rId57" Type="http://schemas.openxmlformats.org/officeDocument/2006/relationships/image" Target="../media/image342.png"/><Relationship Id="rId10" Type="http://schemas.openxmlformats.org/officeDocument/2006/relationships/image" Target="../media/image260.png"/><Relationship Id="rId31" Type="http://schemas.openxmlformats.org/officeDocument/2006/relationships/hyperlink" Target="https://docs.microsoft.com/azure/security-center/azure-defender" TargetMode="External"/><Relationship Id="rId44" Type="http://schemas.openxmlformats.org/officeDocument/2006/relationships/hyperlink" Target="https://docs.microsoft.com/mem/configmgr/" TargetMode="External"/><Relationship Id="rId52" Type="http://schemas.openxmlformats.org/officeDocument/2006/relationships/image" Target="../media/image340.svg"/><Relationship Id="rId60" Type="http://schemas.openxmlformats.org/officeDocument/2006/relationships/image" Target="../media/image344.svg"/><Relationship Id="rId65" Type="http://schemas.openxmlformats.org/officeDocument/2006/relationships/image" Target="../media/image349.png"/><Relationship Id="rId73" Type="http://schemas.openxmlformats.org/officeDocument/2006/relationships/hyperlink" Target="https://docs.microsoft.com/azure/virtual-network/network-security-groups-overview" TargetMode="External"/><Relationship Id="rId4" Type="http://schemas.openxmlformats.org/officeDocument/2006/relationships/image" Target="../media/image318.emf"/><Relationship Id="rId9" Type="http://schemas.openxmlformats.org/officeDocument/2006/relationships/hyperlink" Target="https://docs.microsoft.com/azure/sentinel/" TargetMode="External"/><Relationship Id="rId13" Type="http://schemas.openxmlformats.org/officeDocument/2006/relationships/hyperlink" Target="https://docs.microsoft.com/microsoft-365/security/mtp/microsoft-secure-score" TargetMode="External"/><Relationship Id="rId18" Type="http://schemas.openxmlformats.org/officeDocument/2006/relationships/hyperlink" Target="https://docs.microsoft.com/azure/active-directory/active-directory-conditional-access-azure-portal" TargetMode="External"/><Relationship Id="rId39" Type="http://schemas.openxmlformats.org/officeDocument/2006/relationships/hyperlink" Target="https://docs.microsoft.com/azure/key-vault/key-vault-overview" TargetMode="External"/><Relationship Id="rId34" Type="http://schemas.openxmlformats.org/officeDocument/2006/relationships/hyperlink" Target="https://aka.ms/BenchmarkDocs" TargetMode="External"/><Relationship Id="rId50" Type="http://schemas.openxmlformats.org/officeDocument/2006/relationships/hyperlink" Target="https://docs.microsoft.com/azure-sphere/product-overview/what-is-azure-sphere" TargetMode="External"/><Relationship Id="rId55" Type="http://schemas.openxmlformats.org/officeDocument/2006/relationships/image" Target="../media/image341.png"/><Relationship Id="rId7" Type="http://schemas.openxmlformats.org/officeDocument/2006/relationships/hyperlink" Target="https://aka.ms/caf" TargetMode="External"/><Relationship Id="rId71" Type="http://schemas.openxmlformats.org/officeDocument/2006/relationships/hyperlink" Target="https://aka.ms/spa"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slide" Target="slide1020.xml"/><Relationship Id="rId2" Type="http://schemas.openxmlformats.org/officeDocument/2006/relationships/image" Target="../media/image292.png"/><Relationship Id="rId1" Type="http://schemas.openxmlformats.org/officeDocument/2006/relationships/slideLayout" Target="../slideLayouts/slideLayout8.xml"/><Relationship Id="rId4" Type="http://schemas.openxmlformats.org/officeDocument/2006/relationships/image" Target="../media/image285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emf"/><Relationship Id="rId4" Type="http://schemas.openxmlformats.org/officeDocument/2006/relationships/image" Target="../media/image44.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352.svg"/><Relationship Id="rId7" Type="http://schemas.openxmlformats.org/officeDocument/2006/relationships/image" Target="../media/image356.svg"/><Relationship Id="rId2" Type="http://schemas.openxmlformats.org/officeDocument/2006/relationships/image" Target="../media/image351.png"/><Relationship Id="rId1" Type="http://schemas.openxmlformats.org/officeDocument/2006/relationships/slideLayout" Target="../slideLayouts/slideLayout19.xml"/><Relationship Id="rId6" Type="http://schemas.openxmlformats.org/officeDocument/2006/relationships/image" Target="../media/image355.png"/><Relationship Id="rId5" Type="http://schemas.openxmlformats.org/officeDocument/2006/relationships/image" Target="../media/image354.svg"/><Relationship Id="rId4" Type="http://schemas.openxmlformats.org/officeDocument/2006/relationships/image" Target="../media/image3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358.svg"/><Relationship Id="rId2" Type="http://schemas.openxmlformats.org/officeDocument/2006/relationships/image" Target="../media/image357.png"/><Relationship Id="rId1" Type="http://schemas.openxmlformats.org/officeDocument/2006/relationships/slideLayout" Target="../slideLayouts/slideLayout19.xml"/><Relationship Id="rId5" Type="http://schemas.openxmlformats.org/officeDocument/2006/relationships/image" Target="../media/image360.svg"/><Relationship Id="rId4" Type="http://schemas.openxmlformats.org/officeDocument/2006/relationships/image" Target="../media/image3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a:t>Innovation Through Security</a:t>
            </a:r>
          </a:p>
        </p:txBody>
      </p:sp>
      <p:sp>
        <p:nvSpPr>
          <p:cNvPr id="5" name="Text Placeholder 4"/>
          <p:cNvSpPr>
            <a:spLocks noGrp="1"/>
          </p:cNvSpPr>
          <p:nvPr>
            <p:ph type="body" sz="quarter" idx="12"/>
          </p:nvPr>
        </p:nvSpPr>
        <p:spPr>
          <a:xfrm>
            <a:off x="582042" y="3962400"/>
            <a:ext cx="4164583" cy="338554"/>
          </a:xfrm>
        </p:spPr>
        <p:txBody>
          <a:bodyPr/>
          <a:lstStyle/>
          <a:p>
            <a:endParaRPr lang="en-US"/>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73C9-CB40-4632-905C-08791619BD5F}"/>
              </a:ext>
            </a:extLst>
          </p:cNvPr>
          <p:cNvSpPr>
            <a:spLocks noGrp="1"/>
          </p:cNvSpPr>
          <p:nvPr>
            <p:ph type="title"/>
          </p:nvPr>
        </p:nvSpPr>
        <p:spPr/>
        <p:txBody>
          <a:bodyPr/>
          <a:lstStyle/>
          <a:p>
            <a:r>
              <a:rPr lang="en-US"/>
              <a:t>Protecting your assets</a:t>
            </a:r>
            <a:endParaRPr lang="gsw-CH"/>
          </a:p>
        </p:txBody>
      </p:sp>
      <p:sp>
        <p:nvSpPr>
          <p:cNvPr id="3" name="TextBox 2">
            <a:extLst>
              <a:ext uri="{FF2B5EF4-FFF2-40B4-BE49-F238E27FC236}">
                <a16:creationId xmlns:a16="http://schemas.microsoft.com/office/drawing/2014/main" id="{16B88C70-046B-4578-8D20-CD0EE58E69B7}"/>
              </a:ext>
            </a:extLst>
          </p:cNvPr>
          <p:cNvSpPr txBox="1"/>
          <p:nvPr/>
        </p:nvSpPr>
        <p:spPr>
          <a:xfrm>
            <a:off x="306375" y="2410102"/>
            <a:ext cx="2616434" cy="426685"/>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Understand your data landscape and identify important data across your hybrid environment</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22BA233-72A4-4E00-91DB-136AC5141C02}"/>
              </a:ext>
            </a:extLst>
          </p:cNvPr>
          <p:cNvSpPr txBox="1"/>
          <p:nvPr/>
        </p:nvSpPr>
        <p:spPr>
          <a:xfrm>
            <a:off x="1136650" y="4257663"/>
            <a:ext cx="3173625" cy="563723"/>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Apply flexible protection actions including encryption, access restrictions and visual markings</a:t>
            </a:r>
          </a:p>
        </p:txBody>
      </p:sp>
      <p:sp>
        <p:nvSpPr>
          <p:cNvPr id="5" name="TextBox 4">
            <a:extLst>
              <a:ext uri="{FF2B5EF4-FFF2-40B4-BE49-F238E27FC236}">
                <a16:creationId xmlns:a16="http://schemas.microsoft.com/office/drawing/2014/main" id="{D5F30988-67D0-4384-9233-47D6E0F444E2}"/>
              </a:ext>
            </a:extLst>
          </p:cNvPr>
          <p:cNvSpPr txBox="1"/>
          <p:nvPr/>
        </p:nvSpPr>
        <p:spPr>
          <a:xfrm>
            <a:off x="9661370" y="4248910"/>
            <a:ext cx="2190020" cy="804257"/>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Automatically retain, delete, and store data and records in a compliant manner</a:t>
            </a:r>
          </a:p>
        </p:txBody>
      </p:sp>
      <p:sp>
        <p:nvSpPr>
          <p:cNvPr id="6" name="TextBox 5">
            <a:extLst>
              <a:ext uri="{FF2B5EF4-FFF2-40B4-BE49-F238E27FC236}">
                <a16:creationId xmlns:a16="http://schemas.microsoft.com/office/drawing/2014/main" id="{BD468238-0421-4A27-9736-8843242263FF}"/>
              </a:ext>
            </a:extLst>
          </p:cNvPr>
          <p:cNvSpPr txBox="1"/>
          <p:nvPr/>
        </p:nvSpPr>
        <p:spPr>
          <a:xfrm>
            <a:off x="2958550" y="5965079"/>
            <a:ext cx="6328557" cy="153863"/>
          </a:xfrm>
          <a:prstGeom prst="rect">
            <a:avLst/>
          </a:prstGeom>
          <a:solidFill>
            <a:schemeClr val="bg1"/>
          </a:solidFill>
        </p:spPr>
        <p:txBody>
          <a:bodyPr wrap="square" lIns="0" tIns="0" rIns="0" bIns="0" rtlCol="0" anchor="t">
            <a:noAutofit/>
          </a:bodyPr>
          <a:lstStyle/>
          <a:p>
            <a:pPr marL="0" marR="0" lvl="0" indent="0" algn="ctr"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24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Powered by automation and integration</a:t>
            </a:r>
            <a:endParaRPr kumimoji="0" lang="en-US" sz="2400" b="0" i="0" u="none" strike="noStrike" kern="0" cap="none" spc="0" normalizeH="0" baseline="0" noProof="0">
              <a:ln>
                <a:noFill/>
              </a:ln>
              <a:solidFill>
                <a:srgbClr val="000000"/>
              </a:solidFill>
              <a:effectLst/>
              <a:uLnTx/>
              <a:uFillTx/>
              <a:latin typeface="Segoe UI"/>
              <a:ea typeface="+mn-ea"/>
              <a:cs typeface="+mn-cs"/>
            </a:endParaRPr>
          </a:p>
        </p:txBody>
      </p:sp>
      <p:sp>
        <p:nvSpPr>
          <p:cNvPr id="7" name="Right Brace 6">
            <a:extLst>
              <a:ext uri="{FF2B5EF4-FFF2-40B4-BE49-F238E27FC236}">
                <a16:creationId xmlns:a16="http://schemas.microsoft.com/office/drawing/2014/main" id="{13E0D03B-A3AC-4CF7-BCD2-48AAE4DD6DB3}"/>
              </a:ext>
              <a:ext uri="{C183D7F6-B498-43B3-948B-1728B52AA6E4}">
                <adec:decorative xmlns:adec="http://schemas.microsoft.com/office/drawing/2017/decorative" val="1"/>
              </a:ext>
            </a:extLst>
          </p:cNvPr>
          <p:cNvSpPr/>
          <p:nvPr/>
        </p:nvSpPr>
        <p:spPr>
          <a:xfrm rot="5400000">
            <a:off x="5954636" y="2580967"/>
            <a:ext cx="336387" cy="6328556"/>
          </a:xfrm>
          <a:prstGeom prst="rightBrace">
            <a:avLst>
              <a:gd name="adj1" fmla="val 8333"/>
              <a:gd name="adj2" fmla="val 497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D2A12A2-297C-47AA-AB4E-AF5355CC0D2A}"/>
              </a:ext>
            </a:extLst>
          </p:cNvPr>
          <p:cNvSpPr txBox="1"/>
          <p:nvPr/>
        </p:nvSpPr>
        <p:spPr>
          <a:xfrm>
            <a:off x="8220189" y="2716776"/>
            <a:ext cx="2752611" cy="426685"/>
          </a:xfrm>
          <a:prstGeom prst="rect">
            <a:avLst/>
          </a:prstGeom>
          <a:noFill/>
        </p:spPr>
        <p:txBody>
          <a:bodyPr wrap="square" lIns="0" tIns="0" rIns="0" bIns="0" rtlCol="0" anchor="t">
            <a:noAutofit/>
          </a:bodyPr>
          <a:lstStyle/>
          <a:p>
            <a:pPr marL="0" marR="0" lvl="0" indent="0" algn="l" defTabSz="932295" rtl="0" eaLnBrk="1" fontAlgn="auto" latinLnBrk="0" hangingPunct="1">
              <a:lnSpc>
                <a:spcPct val="100000"/>
              </a:lnSpc>
              <a:spcBef>
                <a:spcPts val="0"/>
              </a:spcBef>
              <a:spcAft>
                <a:spcPts val="24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Prevent accidental oversharing of sensitive information</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95E96883-8884-4A2E-842D-D297FFD48E8A}"/>
              </a:ext>
              <a:ext uri="{C183D7F6-B498-43B3-948B-1728B52AA6E4}">
                <adec:decorative xmlns:adec="http://schemas.microsoft.com/office/drawing/2017/decorative" val="1"/>
              </a:ext>
            </a:extLst>
          </p:cNvPr>
          <p:cNvGrpSpPr/>
          <p:nvPr/>
        </p:nvGrpSpPr>
        <p:grpSpPr>
          <a:xfrm>
            <a:off x="7334679" y="3389503"/>
            <a:ext cx="2190021" cy="2263337"/>
            <a:chOff x="5166664" y="3588734"/>
            <a:chExt cx="1937722" cy="2002592"/>
          </a:xfrm>
        </p:grpSpPr>
        <p:sp>
          <p:nvSpPr>
            <p:cNvPr id="17" name="Oval 16">
              <a:extLst>
                <a:ext uri="{FF2B5EF4-FFF2-40B4-BE49-F238E27FC236}">
                  <a16:creationId xmlns:a16="http://schemas.microsoft.com/office/drawing/2014/main" id="{527A4F25-35B2-436B-91F0-DF537BE094B5}"/>
                </a:ext>
              </a:extLst>
            </p:cNvPr>
            <p:cNvSpPr/>
            <p:nvPr/>
          </p:nvSpPr>
          <p:spPr bwMode="auto">
            <a:xfrm>
              <a:off x="5325047" y="3810019"/>
              <a:ext cx="1608230" cy="160823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t>Govern</a:t>
              </a:r>
              <a:b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b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t>your data</a:t>
              </a:r>
              <a:endPar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mn-cs"/>
              </a:endParaRPr>
            </a:p>
          </p:txBody>
        </p:sp>
        <p:sp>
          <p:nvSpPr>
            <p:cNvPr id="18" name="Arc 17">
              <a:extLst>
                <a:ext uri="{FF2B5EF4-FFF2-40B4-BE49-F238E27FC236}">
                  <a16:creationId xmlns:a16="http://schemas.microsoft.com/office/drawing/2014/main" id="{198F4727-00CA-4824-BAB0-199916BD2BAD}"/>
                </a:ext>
              </a:extLst>
            </p:cNvPr>
            <p:cNvSpPr/>
            <p:nvPr/>
          </p:nvSpPr>
          <p:spPr bwMode="auto">
            <a:xfrm>
              <a:off x="5166664" y="3653604"/>
              <a:ext cx="1937722" cy="1937722"/>
            </a:xfrm>
            <a:prstGeom prst="arc">
              <a:avLst>
                <a:gd name="adj1" fmla="val 16381621"/>
                <a:gd name="adj2" fmla="val 1356206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19" name="Oval 18">
              <a:extLst>
                <a:ext uri="{FF2B5EF4-FFF2-40B4-BE49-F238E27FC236}">
                  <a16:creationId xmlns:a16="http://schemas.microsoft.com/office/drawing/2014/main" id="{0699BBA0-B2FA-41BE-B494-58A0BBB9FF16}"/>
                </a:ext>
              </a:extLst>
            </p:cNvPr>
            <p:cNvSpPr/>
            <p:nvPr/>
          </p:nvSpPr>
          <p:spPr bwMode="auto">
            <a:xfrm>
              <a:off x="6136662" y="3588734"/>
              <a:ext cx="165530" cy="163354"/>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9BE9A5B9-3D44-4FEE-B774-9AC32006DFDA}"/>
              </a:ext>
            </a:extLst>
          </p:cNvPr>
          <p:cNvGrpSpPr/>
          <p:nvPr/>
        </p:nvGrpSpPr>
        <p:grpSpPr>
          <a:xfrm>
            <a:off x="4417658" y="3426161"/>
            <a:ext cx="2268892" cy="2190021"/>
            <a:chOff x="4417658" y="3216611"/>
            <a:chExt cx="2268892" cy="2190021"/>
          </a:xfrm>
        </p:grpSpPr>
        <p:grpSp>
          <p:nvGrpSpPr>
            <p:cNvPr id="13" name="Group 12">
              <a:extLst>
                <a:ext uri="{FF2B5EF4-FFF2-40B4-BE49-F238E27FC236}">
                  <a16:creationId xmlns:a16="http://schemas.microsoft.com/office/drawing/2014/main" id="{431D496B-DBB6-4340-8EA7-7B949A69D8EF}"/>
                </a:ext>
                <a:ext uri="{C183D7F6-B498-43B3-948B-1728B52AA6E4}">
                  <adec:decorative xmlns:adec="http://schemas.microsoft.com/office/drawing/2017/decorative" val="1"/>
                </a:ext>
              </a:extLst>
            </p:cNvPr>
            <p:cNvGrpSpPr/>
            <p:nvPr/>
          </p:nvGrpSpPr>
          <p:grpSpPr>
            <a:xfrm>
              <a:off x="4417658" y="3216611"/>
              <a:ext cx="2268892" cy="2190021"/>
              <a:chOff x="3221555" y="3653604"/>
              <a:chExt cx="1937722" cy="1937722"/>
            </a:xfrm>
          </p:grpSpPr>
          <p:sp>
            <p:nvSpPr>
              <p:cNvPr id="14" name="Oval 13">
                <a:extLst>
                  <a:ext uri="{FF2B5EF4-FFF2-40B4-BE49-F238E27FC236}">
                    <a16:creationId xmlns:a16="http://schemas.microsoft.com/office/drawing/2014/main" id="{62138CB7-0FCA-4C0B-AFF2-ADBDD1F6224B}"/>
                  </a:ext>
                </a:extLst>
              </p:cNvPr>
              <p:cNvSpPr/>
              <p:nvPr/>
            </p:nvSpPr>
            <p:spPr bwMode="auto">
              <a:xfrm>
                <a:off x="3395595" y="3810019"/>
                <a:ext cx="1592633" cy="1592633"/>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b="0" i="0" u="none" strike="noStrike" kern="0" cap="none" spc="0" normalizeH="0" baseline="0" noProof="0">
                    <a:ln w="3175">
                      <a:noFill/>
                    </a:ln>
                    <a:solidFill>
                      <a:srgbClr val="000000"/>
                    </a:solidFill>
                    <a:effectLst/>
                    <a:uLnTx/>
                    <a:uFillTx/>
                    <a:latin typeface="Segoe UI Semibold"/>
                    <a:ea typeface="Segoe UI Black" panose="020B0A02040204020203" pitchFamily="34" charset="0"/>
                    <a:cs typeface="Segoe UI Black" panose="020B0A02040204020203" pitchFamily="34" charset="0"/>
                  </a:rPr>
                  <a:t>Protect</a:t>
                </a:r>
                <a:br>
                  <a:rPr kumimoji="0" lang="en-US" sz="2300" b="0" i="0" u="none" strike="noStrike" kern="0" cap="none" spc="0" normalizeH="0" baseline="0" noProof="0">
                    <a:ln w="3175">
                      <a:noFill/>
                    </a:ln>
                    <a:solidFill>
                      <a:srgbClr val="000000"/>
                    </a:solidFill>
                    <a:effectLst/>
                    <a:uLnTx/>
                    <a:uFillTx/>
                    <a:latin typeface="Segoe UI Semibold"/>
                    <a:ea typeface="Segoe UI Black" panose="020B0A02040204020203" pitchFamily="34" charset="0"/>
                    <a:cs typeface="Segoe UI Black" panose="020B0A02040204020203" pitchFamily="34" charset="0"/>
                  </a:rPr>
                </a:br>
                <a:r>
                  <a:rPr kumimoji="0" lang="en-US" sz="2300" b="0" i="0" u="none" strike="noStrike" kern="0" cap="none" spc="0" normalizeH="0" baseline="0" noProof="0">
                    <a:ln w="3175">
                      <a:noFill/>
                    </a:ln>
                    <a:solidFill>
                      <a:srgbClr val="000000"/>
                    </a:solidFill>
                    <a:effectLst/>
                    <a:uLnTx/>
                    <a:uFillTx/>
                    <a:latin typeface="Segoe UI Semibold"/>
                    <a:ea typeface="Segoe UI Black" panose="020B0A02040204020203" pitchFamily="34" charset="0"/>
                    <a:cs typeface="Segoe UI Black" panose="020B0A02040204020203" pitchFamily="34" charset="0"/>
                  </a:rPr>
                  <a:t>your data</a:t>
                </a:r>
              </a:p>
            </p:txBody>
          </p:sp>
          <p:sp>
            <p:nvSpPr>
              <p:cNvPr id="15" name="Arc 14">
                <a:extLst>
                  <a:ext uri="{FF2B5EF4-FFF2-40B4-BE49-F238E27FC236}">
                    <a16:creationId xmlns:a16="http://schemas.microsoft.com/office/drawing/2014/main" id="{1AA25325-F6FD-4415-A4AA-BDB8FE31D524}"/>
                  </a:ext>
                </a:extLst>
              </p:cNvPr>
              <p:cNvSpPr/>
              <p:nvPr/>
            </p:nvSpPr>
            <p:spPr bwMode="auto">
              <a:xfrm>
                <a:off x="3221555" y="3653604"/>
                <a:ext cx="1937722" cy="1937722"/>
              </a:xfrm>
              <a:prstGeom prst="arc">
                <a:avLst>
                  <a:gd name="adj1" fmla="val 18563594"/>
                  <a:gd name="adj2" fmla="val 1384453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grpSp>
        <p:sp>
          <p:nvSpPr>
            <p:cNvPr id="26" name="Graphic 4">
              <a:extLst>
                <a:ext uri="{FF2B5EF4-FFF2-40B4-BE49-F238E27FC236}">
                  <a16:creationId xmlns:a16="http://schemas.microsoft.com/office/drawing/2014/main" id="{F20DF748-A308-4E1A-8898-D097AD9F4C83}"/>
                </a:ext>
              </a:extLst>
            </p:cNvPr>
            <p:cNvSpPr/>
            <p:nvPr/>
          </p:nvSpPr>
          <p:spPr>
            <a:xfrm rot="2525996" flipH="1">
              <a:off x="6122198" y="325659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33" name="Group 32">
            <a:extLst>
              <a:ext uri="{FF2B5EF4-FFF2-40B4-BE49-F238E27FC236}">
                <a16:creationId xmlns:a16="http://schemas.microsoft.com/office/drawing/2014/main" id="{E046B20E-1B4B-4A93-A6B1-2685CEAD9C3E}"/>
              </a:ext>
            </a:extLst>
          </p:cNvPr>
          <p:cNvGrpSpPr/>
          <p:nvPr/>
        </p:nvGrpSpPr>
        <p:grpSpPr>
          <a:xfrm>
            <a:off x="5920861" y="1768201"/>
            <a:ext cx="2190021" cy="2190021"/>
            <a:chOff x="5920861" y="1558651"/>
            <a:chExt cx="2190021" cy="2190021"/>
          </a:xfrm>
        </p:grpSpPr>
        <p:grpSp>
          <p:nvGrpSpPr>
            <p:cNvPr id="20" name="Group 19">
              <a:extLst>
                <a:ext uri="{FF2B5EF4-FFF2-40B4-BE49-F238E27FC236}">
                  <a16:creationId xmlns:a16="http://schemas.microsoft.com/office/drawing/2014/main" id="{FE620531-B1FA-4BD7-9856-9690266196A3}"/>
                </a:ext>
                <a:ext uri="{C183D7F6-B498-43B3-948B-1728B52AA6E4}">
                  <adec:decorative xmlns:adec="http://schemas.microsoft.com/office/drawing/2017/decorative" val="1"/>
                </a:ext>
              </a:extLst>
            </p:cNvPr>
            <p:cNvGrpSpPr/>
            <p:nvPr/>
          </p:nvGrpSpPr>
          <p:grpSpPr>
            <a:xfrm>
              <a:off x="5920861" y="1558651"/>
              <a:ext cx="2190021" cy="2190021"/>
              <a:chOff x="5347655" y="1567801"/>
              <a:chExt cx="2190021" cy="2190021"/>
            </a:xfrm>
          </p:grpSpPr>
          <p:sp>
            <p:nvSpPr>
              <p:cNvPr id="21" name="Oval 20">
                <a:extLst>
                  <a:ext uri="{FF2B5EF4-FFF2-40B4-BE49-F238E27FC236}">
                    <a16:creationId xmlns:a16="http://schemas.microsoft.com/office/drawing/2014/main" id="{79463DB1-F1EA-43E9-87A1-C49B258100E0}"/>
                  </a:ext>
                </a:extLst>
              </p:cNvPr>
              <p:cNvSpPr/>
              <p:nvPr/>
            </p:nvSpPr>
            <p:spPr bwMode="auto">
              <a:xfrm>
                <a:off x="5538917" y="1724242"/>
                <a:ext cx="1817628" cy="1817628"/>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t>Prevent </a:t>
                </a:r>
              </a:p>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panose="020B0502040204020203" pitchFamily="34" charset="0"/>
                  </a:rPr>
                  <a:t>Data loss</a:t>
                </a:r>
                <a:endPar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mn-cs"/>
                </a:endParaRPr>
              </a:p>
            </p:txBody>
          </p:sp>
          <p:sp>
            <p:nvSpPr>
              <p:cNvPr id="22" name="Arc 21">
                <a:extLst>
                  <a:ext uri="{FF2B5EF4-FFF2-40B4-BE49-F238E27FC236}">
                    <a16:creationId xmlns:a16="http://schemas.microsoft.com/office/drawing/2014/main" id="{E2464426-06AD-44B0-8512-A5FF3EE51C9C}"/>
                  </a:ext>
                </a:extLst>
              </p:cNvPr>
              <p:cNvSpPr/>
              <p:nvPr/>
            </p:nvSpPr>
            <p:spPr bwMode="auto">
              <a:xfrm>
                <a:off x="5347655" y="1567801"/>
                <a:ext cx="2190021" cy="2190021"/>
              </a:xfrm>
              <a:prstGeom prst="arc">
                <a:avLst>
                  <a:gd name="adj1" fmla="val 8614602"/>
                  <a:gd name="adj2" fmla="val 2866278"/>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grpSp>
        <p:sp>
          <p:nvSpPr>
            <p:cNvPr id="28" name="Graphic 4">
              <a:extLst>
                <a:ext uri="{FF2B5EF4-FFF2-40B4-BE49-F238E27FC236}">
                  <a16:creationId xmlns:a16="http://schemas.microsoft.com/office/drawing/2014/main" id="{3866FF34-EBD2-496B-B0A6-AEA883B30C96}"/>
                </a:ext>
              </a:extLst>
            </p:cNvPr>
            <p:cNvSpPr/>
            <p:nvPr/>
          </p:nvSpPr>
          <p:spPr>
            <a:xfrm rot="18805165" flipH="1">
              <a:off x="7656245" y="328813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31" name="Group 30">
            <a:extLst>
              <a:ext uri="{FF2B5EF4-FFF2-40B4-BE49-F238E27FC236}">
                <a16:creationId xmlns:a16="http://schemas.microsoft.com/office/drawing/2014/main" id="{182DBC2F-DBAA-4211-9A83-55B1F01345AB}"/>
              </a:ext>
            </a:extLst>
          </p:cNvPr>
          <p:cNvGrpSpPr/>
          <p:nvPr/>
        </p:nvGrpSpPr>
        <p:grpSpPr>
          <a:xfrm>
            <a:off x="2965685" y="1768201"/>
            <a:ext cx="2190021" cy="2190021"/>
            <a:chOff x="2965685" y="1558651"/>
            <a:chExt cx="2190021" cy="2190021"/>
          </a:xfrm>
        </p:grpSpPr>
        <p:sp>
          <p:nvSpPr>
            <p:cNvPr id="10" name="Oval 9">
              <a:extLst>
                <a:ext uri="{FF2B5EF4-FFF2-40B4-BE49-F238E27FC236}">
                  <a16:creationId xmlns:a16="http://schemas.microsoft.com/office/drawing/2014/main" id="{C535F0F7-D66C-4B66-B4A1-0FB8176F913C}"/>
                </a:ext>
              </a:extLst>
            </p:cNvPr>
            <p:cNvSpPr/>
            <p:nvPr/>
          </p:nvSpPr>
          <p:spPr bwMode="auto">
            <a:xfrm>
              <a:off x="3160695" y="1753661"/>
              <a:ext cx="1800000" cy="18000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t>Know </a:t>
              </a:r>
              <a:b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br>
              <a:r>
                <a:rPr kumimoji="0" lang="en-US" sz="2300" b="0" i="0" u="none" strike="noStrike" kern="0" cap="none" spc="0" normalizeH="0" baseline="0" noProof="0">
                  <a:ln w="3175">
                    <a:noFill/>
                  </a:ln>
                  <a:solidFill>
                    <a:srgbClr val="FFFFFF"/>
                  </a:solidFill>
                  <a:effectLst/>
                  <a:uLnTx/>
                  <a:uFillTx/>
                  <a:latin typeface="Segoe UI Semibold"/>
                  <a:ea typeface="Segoe UI Black" panose="020B0A02040204020203" pitchFamily="34" charset="0"/>
                  <a:cs typeface="Segoe UI Black" panose="020B0A02040204020203" pitchFamily="34" charset="0"/>
                </a:rPr>
                <a:t>your data</a:t>
              </a:r>
              <a:endParaRPr kumimoji="0" lang="en-US" sz="2300" b="0" i="0" u="none" strike="noStrike" kern="0" cap="none"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11" name="Arc 10">
              <a:extLst>
                <a:ext uri="{FF2B5EF4-FFF2-40B4-BE49-F238E27FC236}">
                  <a16:creationId xmlns:a16="http://schemas.microsoft.com/office/drawing/2014/main" id="{B9212908-4639-478E-AA67-D27F66934A2A}"/>
                </a:ext>
              </a:extLst>
            </p:cNvPr>
            <p:cNvSpPr/>
            <p:nvPr/>
          </p:nvSpPr>
          <p:spPr bwMode="auto">
            <a:xfrm>
              <a:off x="2965685" y="1558651"/>
              <a:ext cx="2190021" cy="2190021"/>
            </a:xfrm>
            <a:prstGeom prst="arc">
              <a:avLst>
                <a:gd name="adj1" fmla="val 8485725"/>
                <a:gd name="adj2" fmla="val 2724445"/>
              </a:avLst>
            </a:prstGeom>
            <a:noFill/>
            <a:ln w="44450" cap="rnd" cmpd="sng" algn="ctr">
              <a:solidFill>
                <a:srgbClr val="666666"/>
              </a:solidFill>
              <a:prstDash val="sysDot"/>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698" rtl="0" eaLnBrk="1" fontAlgn="auto" latinLnBrk="0" hangingPunct="1">
                <a:lnSpc>
                  <a:spcPct val="100000"/>
                </a:lnSpc>
                <a:spcBef>
                  <a:spcPts val="0"/>
                </a:spcBef>
                <a:spcAft>
                  <a:spcPts val="588"/>
                </a:spcAft>
                <a:buClrTx/>
                <a:buSzTx/>
                <a:buFontTx/>
                <a:buNone/>
                <a:tabLst/>
                <a:defRPr/>
              </a:pPr>
              <a:endParaRPr kumimoji="0" lang="en-US" sz="4800" b="0" i="0" u="none" strike="noStrike" kern="0" cap="all" spc="0"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24" name="Graphic 4">
              <a:extLst>
                <a:ext uri="{FF2B5EF4-FFF2-40B4-BE49-F238E27FC236}">
                  <a16:creationId xmlns:a16="http://schemas.microsoft.com/office/drawing/2014/main" id="{9E621472-B417-4C89-A340-249C550405F7}"/>
                </a:ext>
              </a:extLst>
            </p:cNvPr>
            <p:cNvSpPr/>
            <p:nvPr/>
          </p:nvSpPr>
          <p:spPr>
            <a:xfrm rot="18153418" flipH="1">
              <a:off x="4728591" y="326085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0" name="Oval 29">
              <a:extLst>
                <a:ext uri="{FF2B5EF4-FFF2-40B4-BE49-F238E27FC236}">
                  <a16:creationId xmlns:a16="http://schemas.microsoft.com/office/drawing/2014/main" id="{F4BC1F09-6195-47FD-8A2C-1EFF8BEB0F48}"/>
                </a:ext>
              </a:extLst>
            </p:cNvPr>
            <p:cNvSpPr/>
            <p:nvPr/>
          </p:nvSpPr>
          <p:spPr bwMode="auto">
            <a:xfrm>
              <a:off x="3174457" y="3332434"/>
              <a:ext cx="187083" cy="18462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 name="Straight Arrow Connector 38">
            <a:extLst>
              <a:ext uri="{FF2B5EF4-FFF2-40B4-BE49-F238E27FC236}">
                <a16:creationId xmlns:a16="http://schemas.microsoft.com/office/drawing/2014/main" id="{19DE4C3A-C2BD-4AF8-9A50-211881744430}"/>
              </a:ext>
            </a:extLst>
          </p:cNvPr>
          <p:cNvCxnSpPr/>
          <p:nvPr/>
        </p:nvCxnSpPr>
        <p:spPr>
          <a:xfrm flipV="1">
            <a:off x="3911600" y="1308100"/>
            <a:ext cx="2184400" cy="460101"/>
          </a:xfrm>
          <a:prstGeom prst="straightConnector1">
            <a:avLst/>
          </a:prstGeom>
          <a:ln w="44450" cap="rnd">
            <a:solidFill>
              <a:srgbClr val="666666"/>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1" name="Graphic 4">
            <a:extLst>
              <a:ext uri="{FF2B5EF4-FFF2-40B4-BE49-F238E27FC236}">
                <a16:creationId xmlns:a16="http://schemas.microsoft.com/office/drawing/2014/main" id="{B9C852E1-2E97-4321-9144-4EA93D0B2179}"/>
              </a:ext>
            </a:extLst>
          </p:cNvPr>
          <p:cNvSpPr/>
          <p:nvPr/>
        </p:nvSpPr>
        <p:spPr>
          <a:xfrm rot="10105055" flipH="1">
            <a:off x="6067745" y="11399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42" name="TextBox 41">
            <a:extLst>
              <a:ext uri="{FF2B5EF4-FFF2-40B4-BE49-F238E27FC236}">
                <a16:creationId xmlns:a16="http://schemas.microsoft.com/office/drawing/2014/main" id="{22D47313-5566-45DA-B917-BB2E59AF80BB}"/>
              </a:ext>
            </a:extLst>
          </p:cNvPr>
          <p:cNvSpPr txBox="1"/>
          <p:nvPr/>
        </p:nvSpPr>
        <p:spPr>
          <a:xfrm>
            <a:off x="6362824" y="1084514"/>
            <a:ext cx="230172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78D4"/>
                </a:solidFill>
                <a:effectLst/>
                <a:uLnTx/>
                <a:uFillTx/>
                <a:latin typeface="Segoe UI Semibold"/>
                <a:ea typeface="+mn-ea"/>
                <a:cs typeface="+mn-cs"/>
              </a:rPr>
              <a:t>Innovate on Data</a:t>
            </a:r>
            <a:endParaRPr kumimoji="0" lang="gsw-CH" sz="2300" b="0" i="0" u="none" strike="noStrike" kern="1200" cap="none" spc="0" normalizeH="0" baseline="0" noProof="0" err="1">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1995112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2161176"/>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10</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2295230"/>
            <a:ext cx="422333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 access (instead of keys)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Avoid using key based access control</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1208060"/>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3112037"/>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146304" rIns="72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11</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3246091"/>
            <a:ext cx="2981714"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strategy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Align and integrate teams, processes</a:t>
            </a:r>
          </a:p>
        </p:txBody>
      </p:sp>
      <p:sp>
        <p:nvSpPr>
          <p:cNvPr id="32" name="Rectangle 31">
            <a:extLst>
              <a:ext uri="{FF2B5EF4-FFF2-40B4-BE49-F238E27FC236}">
                <a16:creationId xmlns:a16="http://schemas.microsoft.com/office/drawing/2014/main" id="{16684409-62BC-4B84-8899-D8EA7CEBB637}"/>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1342114"/>
            <a:ext cx="6370975" cy="7848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Single directory / identity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Simplifies monitoring &amp; user experience - ….but separate accounts for admins!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0209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7" grpId="0"/>
      <p:bldP spid="4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146338388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Covering multiple clouds and on-prem (hybrid)</a:t>
            </a:r>
            <a:endParaRPr kumimoji="0" lang="en-CH"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IAM_grp">
            <a:extLst>
              <a:ext uri="{FF2B5EF4-FFF2-40B4-BE49-F238E27FC236}">
                <a16:creationId xmlns:a16="http://schemas.microsoft.com/office/drawing/2014/main" id="{F443A289-0F69-4F67-B461-A5C6D3DA56BA}"/>
              </a:ext>
            </a:extLst>
          </p:cNvPr>
          <p:cNvGrpSpPr>
            <a:grpSpLocks noChangeAspect="1"/>
          </p:cNvGrpSpPr>
          <p:nvPr/>
        </p:nvGrpSpPr>
        <p:grpSpPr>
          <a:xfrm>
            <a:off x="3057826" y="3189440"/>
            <a:ext cx="1908000" cy="1165477"/>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rgbClr val="107C10"/>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p>
          </p:txBody>
        </p:sp>
        <p:pic>
          <p:nvPicPr>
            <p:cNvPr id="7" name="Picture IAM">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Threat Protection">
            <a:extLst>
              <a:ext uri="{FF2B5EF4-FFF2-40B4-BE49-F238E27FC236}">
                <a16:creationId xmlns:a16="http://schemas.microsoft.com/office/drawing/2014/main" id="{C9ADD6FC-375D-4DBA-A6B7-A8B3104183DB}"/>
              </a:ext>
            </a:extLst>
          </p:cNvPr>
          <p:cNvGrpSpPr>
            <a:grpSpLocks noChangeAspect="1"/>
          </p:cNvGrpSpPr>
          <p:nvPr/>
        </p:nvGrpSpPr>
        <p:grpSpPr>
          <a:xfrm>
            <a:off x="9941043" y="3189475"/>
            <a:ext cx="1908000" cy="1163567"/>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a:t>
              </a:r>
              <a:endParaRPr kumimoji="0" lang="en-US" sz="1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Cloud">
            <a:extLst>
              <a:ext uri="{FF2B5EF4-FFF2-40B4-BE49-F238E27FC236}">
                <a16:creationId xmlns:a16="http://schemas.microsoft.com/office/drawing/2014/main" id="{5986BAD4-80FE-4514-B895-A12FAF7C2A10}"/>
              </a:ext>
            </a:extLst>
          </p:cNvPr>
          <p:cNvGrpSpPr>
            <a:grpSpLocks noChangeAspect="1"/>
          </p:cNvGrpSpPr>
          <p:nvPr/>
        </p:nvGrpSpPr>
        <p:grpSpPr>
          <a:xfrm>
            <a:off x="4080009" y="5103953"/>
            <a:ext cx="1908000" cy="1163567"/>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Info Protection">
            <a:extLst>
              <a:ext uri="{FF2B5EF4-FFF2-40B4-BE49-F238E27FC236}">
                <a16:creationId xmlns:a16="http://schemas.microsoft.com/office/drawing/2014/main" id="{46908EC2-36B4-4D11-BB28-4E8B78829135}"/>
              </a:ext>
            </a:extLst>
          </p:cNvPr>
          <p:cNvGrpSpPr/>
          <p:nvPr/>
        </p:nvGrpSpPr>
        <p:grpSpPr>
          <a:xfrm>
            <a:off x="5352213" y="3189440"/>
            <a:ext cx="1908057" cy="1163602"/>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Risk Management">
            <a:extLst>
              <a:ext uri="{FF2B5EF4-FFF2-40B4-BE49-F238E27FC236}">
                <a16:creationId xmlns:a16="http://schemas.microsoft.com/office/drawing/2014/main" id="{9468962B-80F3-43DF-ADC6-F03DFA27CB6E}"/>
              </a:ext>
            </a:extLst>
          </p:cNvPr>
          <p:cNvGrpSpPr>
            <a:grpSpLocks noChangeAspect="1"/>
          </p:cNvGrpSpPr>
          <p:nvPr/>
        </p:nvGrpSpPr>
        <p:grpSpPr>
          <a:xfrm>
            <a:off x="8877013" y="5103953"/>
            <a:ext cx="1908000" cy="1163567"/>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282828"/>
                    </a:gs>
                    <a:gs pos="100000">
                      <a:srgbClr val="282828"/>
                    </a:gs>
                  </a:gsLst>
                  <a:lin ang="5400000" scaled="0"/>
                </a:gradFill>
                <a:effectLst/>
                <a:uLnTx/>
                <a:uFillTx/>
                <a:latin typeface="Segoe UI Semibold"/>
                <a:ea typeface="+mn-ea"/>
                <a:cs typeface="+mn-cs"/>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Compliance">
            <a:extLst>
              <a:ext uri="{FF2B5EF4-FFF2-40B4-BE49-F238E27FC236}">
                <a16:creationId xmlns:a16="http://schemas.microsoft.com/office/drawing/2014/main" id="{AD7A9226-CDA6-436B-8D67-E3FE9E8447E4}"/>
              </a:ext>
            </a:extLst>
          </p:cNvPr>
          <p:cNvGrpSpPr>
            <a:grpSpLocks noChangeAspect="1"/>
          </p:cNvGrpSpPr>
          <p:nvPr/>
        </p:nvGrpSpPr>
        <p:grpSpPr>
          <a:xfrm>
            <a:off x="7646657" y="3192603"/>
            <a:ext cx="1908000" cy="1160439"/>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rgbClr val="107C10"/>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endParaRPr kumimoji="0" lang="en-US" sz="105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2817707"/>
            <a:ext cx="9225931" cy="1914513"/>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Be Elastic</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3" name="Rectangle 2">
            <a:extLst>
              <a:ext uri="{FF2B5EF4-FFF2-40B4-BE49-F238E27FC236}">
                <a16:creationId xmlns:a16="http://schemas.microsoft.com/office/drawing/2014/main" id="{98CAB886-9B64-4A72-B984-9C866D609C68}"/>
              </a:ext>
            </a:extLst>
          </p:cNvPr>
          <p:cNvSpPr/>
          <p:nvPr/>
        </p:nvSpPr>
        <p:spPr bwMode="auto">
          <a:xfrm>
            <a:off x="2819230" y="1700801"/>
            <a:ext cx="9225931" cy="8372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Trusted Digital Fabric</a:t>
            </a:r>
          </a:p>
        </p:txBody>
      </p:sp>
    </p:spTree>
    <p:extLst>
      <p:ext uri="{BB962C8B-B14F-4D97-AF65-F5344CB8AC3E}">
        <p14:creationId xmlns:p14="http://schemas.microsoft.com/office/powerpoint/2010/main" val="47255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 grpId="0" animBg="1"/>
    </p:bldLst>
  </p:timing>
</p:sld>
</file>

<file path=ppt/slides/slide1020.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2C93-1687-4703-A1A9-B08B8E77719D}"/>
              </a:ext>
            </a:extLst>
          </p:cNvPr>
          <p:cNvSpPr>
            <a:spLocks noGrp="1"/>
          </p:cNvSpPr>
          <p:nvPr>
            <p:ph type="title"/>
          </p:nvPr>
        </p:nvSpPr>
        <p:spPr/>
        <p:txBody>
          <a:bodyPr/>
          <a:lstStyle/>
          <a:p>
            <a:r>
              <a:rPr lang="en-US"/>
              <a:t>Build an extensible platform</a:t>
            </a:r>
            <a:endParaRPr lang="en-CH"/>
          </a:p>
        </p:txBody>
      </p:sp>
      <p:sp>
        <p:nvSpPr>
          <p:cNvPr id="4" name="TextBox 3">
            <a:extLst>
              <a:ext uri="{FF2B5EF4-FFF2-40B4-BE49-F238E27FC236}">
                <a16:creationId xmlns:a16="http://schemas.microsoft.com/office/drawing/2014/main" id="{70916E04-9D88-4FD7-B12E-3B14EA8B6383}"/>
              </a:ext>
            </a:extLst>
          </p:cNvPr>
          <p:cNvSpPr txBox="1"/>
          <p:nvPr/>
        </p:nvSpPr>
        <p:spPr>
          <a:xfrm>
            <a:off x="588263" y="1065625"/>
            <a:ext cx="5326715" cy="307777"/>
          </a:xfrm>
          <a:prstGeom prst="rect">
            <a:avLst/>
          </a:prstGeom>
          <a:noFill/>
        </p:spPr>
        <p:txBody>
          <a:bodyPr wrap="none" lIns="0" tIns="0" rIns="0" bIns="0" rtlCol="0">
            <a:spAutoFit/>
          </a:bodyPr>
          <a:lstStyle/>
          <a:p>
            <a:pPr algn="l"/>
            <a:r>
              <a:rPr lang="en-US" sz="2000"/>
              <a:t>Covering multiple clouds and on-prem (hybrid)</a:t>
            </a:r>
            <a:endParaRPr lang="en-CH" sz="2000"/>
          </a:p>
        </p:txBody>
      </p:sp>
      <p:grpSp>
        <p:nvGrpSpPr>
          <p:cNvPr id="5" name="Group 4">
            <a:extLst>
              <a:ext uri="{FF2B5EF4-FFF2-40B4-BE49-F238E27FC236}">
                <a16:creationId xmlns:a16="http://schemas.microsoft.com/office/drawing/2014/main" id="{F443A289-0F69-4F67-B461-A5C6D3DA56BA}"/>
              </a:ext>
            </a:extLst>
          </p:cNvPr>
          <p:cNvGrpSpPr/>
          <p:nvPr/>
        </p:nvGrpSpPr>
        <p:grpSpPr>
          <a:xfrm>
            <a:off x="3149166" y="1907817"/>
            <a:ext cx="2194488" cy="1340475"/>
            <a:chOff x="957331" y="1352193"/>
            <a:chExt cx="3124972" cy="1908849"/>
          </a:xfrm>
        </p:grpSpPr>
        <p:sp>
          <p:nvSpPr>
            <p:cNvPr id="6" name="IAM">
              <a:extLst>
                <a:ext uri="{FF2B5EF4-FFF2-40B4-BE49-F238E27FC236}">
                  <a16:creationId xmlns:a16="http://schemas.microsoft.com/office/drawing/2014/main" id="{E23B9B9B-CE72-459F-A144-2495FBF85D6C}"/>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Identity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and access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management</a:t>
              </a:r>
            </a:p>
          </p:txBody>
        </p:sp>
        <p:pic>
          <p:nvPicPr>
            <p:cNvPr id="7" name="Picture 6">
              <a:extLst>
                <a:ext uri="{FF2B5EF4-FFF2-40B4-BE49-F238E27FC236}">
                  <a16:creationId xmlns:a16="http://schemas.microsoft.com/office/drawing/2014/main" id="{CEAD72CE-5634-46C7-9897-D243113A47D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8" name="Group 7">
            <a:extLst>
              <a:ext uri="{FF2B5EF4-FFF2-40B4-BE49-F238E27FC236}">
                <a16:creationId xmlns:a16="http://schemas.microsoft.com/office/drawing/2014/main" id="{C9ADD6FC-375D-4DBA-A6B7-A8B3104183DB}"/>
              </a:ext>
            </a:extLst>
          </p:cNvPr>
          <p:cNvGrpSpPr/>
          <p:nvPr/>
        </p:nvGrpSpPr>
        <p:grpSpPr>
          <a:xfrm>
            <a:off x="6264393" y="3826039"/>
            <a:ext cx="2196000" cy="1339200"/>
            <a:chOff x="4263522" y="1352194"/>
            <a:chExt cx="3124972" cy="1908848"/>
          </a:xfrm>
          <a:effectLst>
            <a:outerShdw blurRad="50800" dist="38100" dir="2700000" algn="tl" rotWithShape="0">
              <a:prstClr val="black">
                <a:alpha val="40000"/>
              </a:prstClr>
            </a:outerShdw>
          </a:effectLst>
        </p:grpSpPr>
        <p:sp>
          <p:nvSpPr>
            <p:cNvPr id="9" name="Threat Protection">
              <a:extLst>
                <a:ext uri="{FF2B5EF4-FFF2-40B4-BE49-F238E27FC236}">
                  <a16:creationId xmlns:a16="http://schemas.microsoft.com/office/drawing/2014/main" id="{556B6D96-1041-4314-91AC-BD6737AAF7A2}"/>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Threat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a:t>
              </a:r>
              <a:endParaRPr lang="en-US" sz="1600" b="1">
                <a:gradFill>
                  <a:gsLst>
                    <a:gs pos="0">
                      <a:srgbClr val="FFFFFF"/>
                    </a:gs>
                    <a:gs pos="100000">
                      <a:srgbClr val="FFFFFF"/>
                    </a:gs>
                  </a:gsLst>
                  <a:lin ang="5400000" scaled="0"/>
                </a:gradFill>
                <a:latin typeface="Segoe UI Semibold"/>
              </a:endParaRPr>
            </a:p>
          </p:txBody>
        </p:sp>
        <p:pic>
          <p:nvPicPr>
            <p:cNvPr id="10" name="Picture 9">
              <a:extLst>
                <a:ext uri="{FF2B5EF4-FFF2-40B4-BE49-F238E27FC236}">
                  <a16:creationId xmlns:a16="http://schemas.microsoft.com/office/drawing/2014/main" id="{9FE25774-7489-402E-BB3D-64735B34CA6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11" name="Group 10">
            <a:extLst>
              <a:ext uri="{FF2B5EF4-FFF2-40B4-BE49-F238E27FC236}">
                <a16:creationId xmlns:a16="http://schemas.microsoft.com/office/drawing/2014/main" id="{5986BAD4-80FE-4514-B895-A12FAF7C2A10}"/>
              </a:ext>
            </a:extLst>
          </p:cNvPr>
          <p:cNvGrpSpPr/>
          <p:nvPr/>
        </p:nvGrpSpPr>
        <p:grpSpPr>
          <a:xfrm>
            <a:off x="9328514" y="3826039"/>
            <a:ext cx="2196000" cy="1339200"/>
            <a:chOff x="7606109" y="1340892"/>
            <a:chExt cx="3124972" cy="1908849"/>
          </a:xfrm>
          <a:effectLst>
            <a:outerShdw blurRad="50800" dist="38100" dir="2700000" algn="tl" rotWithShape="0">
              <a:prstClr val="black">
                <a:alpha val="40000"/>
              </a:prstClr>
            </a:outerShdw>
          </a:effectLst>
        </p:grpSpPr>
        <p:sp>
          <p:nvSpPr>
            <p:cNvPr id="12" name="Cloud Security">
              <a:extLst>
                <a:ext uri="{FF2B5EF4-FFF2-40B4-BE49-F238E27FC236}">
                  <a16:creationId xmlns:a16="http://schemas.microsoft.com/office/drawing/2014/main" id="{1949061F-2EC8-4E0A-BFAD-4BC1BF16B3C8}"/>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282828"/>
                      </a:gs>
                      <a:gs pos="100000">
                        <a:srgbClr val="282828"/>
                      </a:gs>
                    </a:gsLst>
                    <a:lin ang="5400000" scaled="0"/>
                  </a:gradFill>
                  <a:latin typeface="Segoe UI Semibold"/>
                </a:rPr>
                <a:t>Cloud </a:t>
              </a:r>
              <a:br>
                <a:rPr lang="en-US" sz="1400" b="1">
                  <a:gradFill>
                    <a:gsLst>
                      <a:gs pos="0">
                        <a:srgbClr val="282828"/>
                      </a:gs>
                      <a:gs pos="100000">
                        <a:srgbClr val="282828"/>
                      </a:gs>
                    </a:gsLst>
                    <a:lin ang="5400000" scaled="0"/>
                  </a:gradFill>
                  <a:latin typeface="Segoe UI Semibold"/>
                </a:rPr>
              </a:br>
              <a:r>
                <a:rPr lang="en-US" sz="1400" b="1">
                  <a:gradFill>
                    <a:gsLst>
                      <a:gs pos="0">
                        <a:srgbClr val="282828"/>
                      </a:gs>
                      <a:gs pos="100000">
                        <a:srgbClr val="282828"/>
                      </a:gs>
                    </a:gsLst>
                    <a:lin ang="5400000" scaled="0"/>
                  </a:gradFill>
                  <a:latin typeface="Segoe UI Semibold"/>
                </a:rPr>
                <a:t>security</a:t>
              </a:r>
            </a:p>
          </p:txBody>
        </p:sp>
        <p:pic>
          <p:nvPicPr>
            <p:cNvPr id="13" name="Picture 12">
              <a:extLst>
                <a:ext uri="{FF2B5EF4-FFF2-40B4-BE49-F238E27FC236}">
                  <a16:creationId xmlns:a16="http://schemas.microsoft.com/office/drawing/2014/main" id="{A7EF2E92-319F-4057-8129-D46BEACDBEE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14" name="Group 13">
            <a:extLst>
              <a:ext uri="{FF2B5EF4-FFF2-40B4-BE49-F238E27FC236}">
                <a16:creationId xmlns:a16="http://schemas.microsoft.com/office/drawing/2014/main" id="{46908EC2-36B4-4D11-BB28-4E8B78829135}"/>
              </a:ext>
            </a:extLst>
          </p:cNvPr>
          <p:cNvGrpSpPr/>
          <p:nvPr/>
        </p:nvGrpSpPr>
        <p:grpSpPr>
          <a:xfrm>
            <a:off x="6264393" y="1907817"/>
            <a:ext cx="2196000" cy="1339200"/>
            <a:chOff x="957331" y="4514227"/>
            <a:chExt cx="3124972" cy="1908848"/>
          </a:xfrm>
          <a:effectLst>
            <a:outerShdw blurRad="50800" dist="38100" dir="2700000" algn="tl" rotWithShape="0">
              <a:prstClr val="black">
                <a:alpha val="40000"/>
              </a:prstClr>
            </a:outerShdw>
          </a:effectLst>
        </p:grpSpPr>
        <p:sp>
          <p:nvSpPr>
            <p:cNvPr id="15" name="Info Protection">
              <a:extLst>
                <a:ext uri="{FF2B5EF4-FFF2-40B4-BE49-F238E27FC236}">
                  <a16:creationId xmlns:a16="http://schemas.microsoft.com/office/drawing/2014/main" id="{D5387FF4-99E2-4799-A34A-C35E0CE60016}"/>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400" b="1">
                  <a:gradFill>
                    <a:gsLst>
                      <a:gs pos="0">
                        <a:srgbClr val="FFFFFF"/>
                      </a:gs>
                      <a:gs pos="100000">
                        <a:srgbClr val="FFFFFF"/>
                      </a:gs>
                    </a:gsLst>
                    <a:lin ang="5400000" scaled="0"/>
                  </a:gradFill>
                  <a:latin typeface="Segoe UI Semibold"/>
                </a:rPr>
                <a:t>Information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protection and </a:t>
              </a:r>
              <a:br>
                <a:rPr lang="en-US" sz="1400" b="1">
                  <a:gradFill>
                    <a:gsLst>
                      <a:gs pos="0">
                        <a:srgbClr val="FFFFFF"/>
                      </a:gs>
                      <a:gs pos="100000">
                        <a:srgbClr val="FFFFFF"/>
                      </a:gs>
                    </a:gsLst>
                    <a:lin ang="5400000" scaled="0"/>
                  </a:gradFill>
                  <a:latin typeface="Segoe UI Semibold"/>
                </a:rPr>
              </a:br>
              <a:r>
                <a:rPr lang="en-US" sz="1400" b="1">
                  <a:gradFill>
                    <a:gsLst>
                      <a:gs pos="0">
                        <a:srgbClr val="FFFFFF"/>
                      </a:gs>
                      <a:gs pos="100000">
                        <a:srgbClr val="FFFFFF"/>
                      </a:gs>
                    </a:gsLst>
                    <a:lin ang="5400000" scaled="0"/>
                  </a:gradFill>
                  <a:latin typeface="Segoe UI Semibold"/>
                </a:rPr>
                <a:t>governance</a:t>
              </a:r>
            </a:p>
          </p:txBody>
        </p:sp>
        <p:pic>
          <p:nvPicPr>
            <p:cNvPr id="16" name="Picture 15">
              <a:extLst>
                <a:ext uri="{FF2B5EF4-FFF2-40B4-BE49-F238E27FC236}">
                  <a16:creationId xmlns:a16="http://schemas.microsoft.com/office/drawing/2014/main" id="{B7AEBCDF-82CE-44E7-A7AB-1D690E6B58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grpSp>
        <p:nvGrpSpPr>
          <p:cNvPr id="17" name="Group 16">
            <a:extLst>
              <a:ext uri="{FF2B5EF4-FFF2-40B4-BE49-F238E27FC236}">
                <a16:creationId xmlns:a16="http://schemas.microsoft.com/office/drawing/2014/main" id="{9468962B-80F3-43DF-ADC6-F03DFA27CB6E}"/>
              </a:ext>
            </a:extLst>
          </p:cNvPr>
          <p:cNvGrpSpPr/>
          <p:nvPr/>
        </p:nvGrpSpPr>
        <p:grpSpPr>
          <a:xfrm>
            <a:off x="9328514" y="1906901"/>
            <a:ext cx="2196000" cy="1339200"/>
            <a:chOff x="4263522" y="4514227"/>
            <a:chExt cx="3124972" cy="1908848"/>
          </a:xfrm>
          <a:effectLst>
            <a:outerShdw blurRad="50800" dist="38100" dir="2700000" algn="tl" rotWithShape="0">
              <a:prstClr val="black">
                <a:alpha val="40000"/>
              </a:prstClr>
            </a:outerShdw>
          </a:effectLst>
        </p:grpSpPr>
        <p:sp>
          <p:nvSpPr>
            <p:cNvPr id="18" name="Risk Mgmt">
              <a:extLst>
                <a:ext uri="{FF2B5EF4-FFF2-40B4-BE49-F238E27FC236}">
                  <a16:creationId xmlns:a16="http://schemas.microsoft.com/office/drawing/2014/main" id="{E63E0C89-0F9B-4049-A8B1-5A4C2F1E061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282828"/>
                      </a:gs>
                      <a:gs pos="100000">
                        <a:srgbClr val="282828"/>
                      </a:gs>
                    </a:gsLst>
                    <a:lin ang="5400000" scaled="0"/>
                  </a:gradFill>
                  <a:latin typeface="Segoe UI Semibold"/>
                </a:rPr>
                <a:t>Risk </a:t>
              </a:r>
              <a:br>
                <a:rPr lang="en-US" sz="1568" b="1">
                  <a:gradFill>
                    <a:gsLst>
                      <a:gs pos="0">
                        <a:srgbClr val="282828"/>
                      </a:gs>
                      <a:gs pos="100000">
                        <a:srgbClr val="282828"/>
                      </a:gs>
                    </a:gsLst>
                    <a:lin ang="5400000" scaled="0"/>
                  </a:gradFill>
                  <a:latin typeface="Segoe UI Semibold"/>
                </a:rPr>
              </a:br>
              <a:r>
                <a:rPr lang="en-US" sz="1568" b="1">
                  <a:gradFill>
                    <a:gsLst>
                      <a:gs pos="0">
                        <a:srgbClr val="282828"/>
                      </a:gs>
                      <a:gs pos="100000">
                        <a:srgbClr val="282828"/>
                      </a:gs>
                    </a:gsLst>
                    <a:lin ang="5400000" scaled="0"/>
                  </a:gradFill>
                  <a:latin typeface="Segoe UI Semibold"/>
                </a:rPr>
                <a:t>management</a:t>
              </a:r>
              <a:endParaRPr lang="en-US" sz="1176" b="1">
                <a:gradFill>
                  <a:gsLst>
                    <a:gs pos="0">
                      <a:srgbClr val="282828"/>
                    </a:gs>
                    <a:gs pos="100000">
                      <a:srgbClr val="282828"/>
                    </a:gs>
                  </a:gsLst>
                  <a:lin ang="5400000" scaled="0"/>
                </a:gradFill>
                <a:latin typeface="Segoe UI Semibold"/>
              </a:endParaRPr>
            </a:p>
          </p:txBody>
        </p:sp>
        <p:pic>
          <p:nvPicPr>
            <p:cNvPr id="19" name="Picture 18">
              <a:extLst>
                <a:ext uri="{FF2B5EF4-FFF2-40B4-BE49-F238E27FC236}">
                  <a16:creationId xmlns:a16="http://schemas.microsoft.com/office/drawing/2014/main" id="{5C9AB68C-4B54-44D7-8CE1-AD67DC141C91}"/>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20" name="Group 19">
            <a:extLst>
              <a:ext uri="{FF2B5EF4-FFF2-40B4-BE49-F238E27FC236}">
                <a16:creationId xmlns:a16="http://schemas.microsoft.com/office/drawing/2014/main" id="{AD7A9226-CDA6-436B-8D67-E3FE9E8447E4}"/>
              </a:ext>
            </a:extLst>
          </p:cNvPr>
          <p:cNvGrpSpPr/>
          <p:nvPr/>
        </p:nvGrpSpPr>
        <p:grpSpPr>
          <a:xfrm>
            <a:off x="3149166" y="3829639"/>
            <a:ext cx="2196000" cy="1335600"/>
            <a:chOff x="7606109" y="4502925"/>
            <a:chExt cx="3124972" cy="1908848"/>
          </a:xfrm>
          <a:effectLst>
            <a:outerShdw blurRad="50800" dist="38100" dir="2700000" algn="tl" rotWithShape="0">
              <a:prstClr val="black">
                <a:alpha val="40000"/>
              </a:prstClr>
            </a:outerShdw>
          </a:effectLst>
        </p:grpSpPr>
        <p:sp>
          <p:nvSpPr>
            <p:cNvPr id="21" name="Compliance">
              <a:extLst>
                <a:ext uri="{FF2B5EF4-FFF2-40B4-BE49-F238E27FC236}">
                  <a16:creationId xmlns:a16="http://schemas.microsoft.com/office/drawing/2014/main" id="{B1A9F10C-6366-4B68-AA90-BD3BB6B3E20C}"/>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a:spcBef>
                  <a:spcPct val="0"/>
                </a:spcBef>
                <a:spcAft>
                  <a:spcPts val="588"/>
                </a:spcAft>
                <a:defRPr/>
              </a:pPr>
              <a:r>
                <a:rPr lang="en-US" sz="1568" b="1">
                  <a:gradFill>
                    <a:gsLst>
                      <a:gs pos="0">
                        <a:srgbClr val="FFFFFF"/>
                      </a:gs>
                      <a:gs pos="100000">
                        <a:srgbClr val="FFFFFF"/>
                      </a:gs>
                    </a:gsLst>
                    <a:lin ang="5400000" scaled="0"/>
                  </a:gradFill>
                  <a:latin typeface="Segoe UI Semibold"/>
                </a:rPr>
                <a:t>Compliance </a:t>
              </a:r>
              <a:br>
                <a:rPr lang="en-US" sz="1568" b="1">
                  <a:gradFill>
                    <a:gsLst>
                      <a:gs pos="0">
                        <a:srgbClr val="FFFFFF"/>
                      </a:gs>
                      <a:gs pos="100000">
                        <a:srgbClr val="FFFFFF"/>
                      </a:gs>
                    </a:gsLst>
                    <a:lin ang="5400000" scaled="0"/>
                  </a:gradFill>
                  <a:latin typeface="Segoe UI Semibold"/>
                </a:rPr>
              </a:br>
              <a:r>
                <a:rPr lang="en-US" sz="1568" b="1">
                  <a:gradFill>
                    <a:gsLst>
                      <a:gs pos="0">
                        <a:srgbClr val="FFFFFF"/>
                      </a:gs>
                      <a:gs pos="100000">
                        <a:srgbClr val="FFFFFF"/>
                      </a:gs>
                    </a:gsLst>
                    <a:lin ang="5400000" scaled="0"/>
                  </a:gradFill>
                  <a:latin typeface="Segoe UI Semibold"/>
                </a:rPr>
                <a:t>management</a:t>
              </a:r>
              <a:endParaRPr lang="en-US" sz="1176" b="1">
                <a:gradFill>
                  <a:gsLst>
                    <a:gs pos="0">
                      <a:srgbClr val="FFFFFF"/>
                    </a:gs>
                    <a:gs pos="100000">
                      <a:srgbClr val="FFFFFF"/>
                    </a:gs>
                  </a:gsLst>
                  <a:lin ang="5400000" scaled="0"/>
                </a:gradFill>
                <a:latin typeface="Segoe UI Semibold"/>
              </a:endParaRPr>
            </a:p>
          </p:txBody>
        </p:sp>
        <p:pic>
          <p:nvPicPr>
            <p:cNvPr id="22" name="Picture 21">
              <a:extLst>
                <a:ext uri="{FF2B5EF4-FFF2-40B4-BE49-F238E27FC236}">
                  <a16:creationId xmlns:a16="http://schemas.microsoft.com/office/drawing/2014/main" id="{1BE41EA2-AF20-4197-88CC-7D9C4C71D7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sp>
        <p:nvSpPr>
          <p:cNvPr id="23" name="Rectangle 22">
            <a:extLst>
              <a:ext uri="{FF2B5EF4-FFF2-40B4-BE49-F238E27FC236}">
                <a16:creationId xmlns:a16="http://schemas.microsoft.com/office/drawing/2014/main" id="{8075062A-2EBC-45CF-B36D-BAB86E37418C}"/>
              </a:ext>
            </a:extLst>
          </p:cNvPr>
          <p:cNvSpPr/>
          <p:nvPr/>
        </p:nvSpPr>
        <p:spPr bwMode="auto">
          <a:xfrm>
            <a:off x="2819230" y="1710049"/>
            <a:ext cx="5962533" cy="3640064"/>
          </a:xfrm>
          <a:prstGeom prst="rect">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E31F11F4-6827-4061-8B65-1BC84F5AA7B0}"/>
              </a:ext>
            </a:extLst>
          </p:cNvPr>
          <p:cNvGrpSpPr/>
          <p:nvPr/>
        </p:nvGrpSpPr>
        <p:grpSpPr>
          <a:xfrm>
            <a:off x="0" y="1468398"/>
            <a:ext cx="2217072" cy="837631"/>
            <a:chOff x="0" y="1468398"/>
            <a:chExt cx="2217072" cy="837631"/>
          </a:xfrm>
        </p:grpSpPr>
        <p:grpSp>
          <p:nvGrpSpPr>
            <p:cNvPr id="53" name="Group 52">
              <a:extLst>
                <a:ext uri="{FF2B5EF4-FFF2-40B4-BE49-F238E27FC236}">
                  <a16:creationId xmlns:a16="http://schemas.microsoft.com/office/drawing/2014/main" id="{9872A546-0D72-4630-B56A-099B9444498E}"/>
                </a:ext>
              </a:extLst>
            </p:cNvPr>
            <p:cNvGrpSpPr/>
            <p:nvPr/>
          </p:nvGrpSpPr>
          <p:grpSpPr>
            <a:xfrm>
              <a:off x="0" y="1468398"/>
              <a:ext cx="984083" cy="837631"/>
              <a:chOff x="1504335" y="1464109"/>
              <a:chExt cx="984083" cy="837631"/>
            </a:xfrm>
          </p:grpSpPr>
          <p:sp>
            <p:nvSpPr>
              <p:cNvPr id="55" name="Rectangle: Top Corners Rounded 54">
                <a:extLst>
                  <a:ext uri="{FF2B5EF4-FFF2-40B4-BE49-F238E27FC236}">
                    <a16:creationId xmlns:a16="http://schemas.microsoft.com/office/drawing/2014/main" id="{99133441-5C7C-4372-8018-46710C9C28AF}"/>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6" name="!!Market Circle">
                <a:extLst>
                  <a:ext uri="{FF2B5EF4-FFF2-40B4-BE49-F238E27FC236}">
                    <a16:creationId xmlns:a16="http://schemas.microsoft.com/office/drawing/2014/main" id="{5E9B07F9-6AAF-45AF-945C-02C7D62DA94F}"/>
                  </a:ext>
                </a:extLst>
              </p:cNvPr>
              <p:cNvGrpSpPr/>
              <p:nvPr/>
            </p:nvGrpSpPr>
            <p:grpSpPr>
              <a:xfrm>
                <a:off x="1651174" y="1464496"/>
                <a:ext cx="837244" cy="837244"/>
                <a:chOff x="1651174" y="1462114"/>
                <a:chExt cx="837244" cy="837244"/>
              </a:xfrm>
            </p:grpSpPr>
            <p:sp>
              <p:nvSpPr>
                <p:cNvPr id="57" name="!!Market white">
                  <a:extLst>
                    <a:ext uri="{FF2B5EF4-FFF2-40B4-BE49-F238E27FC236}">
                      <a16:creationId xmlns:a16="http://schemas.microsoft.com/office/drawing/2014/main" id="{53B58A25-7AE3-4CF7-95C4-99F7A8E961A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58" name="!!Market grey">
                  <a:extLst>
                    <a:ext uri="{FF2B5EF4-FFF2-40B4-BE49-F238E27FC236}">
                      <a16:creationId xmlns:a16="http://schemas.microsoft.com/office/drawing/2014/main" id="{8D04DA45-E61D-4ADC-988C-9C62365E0042}"/>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54" name="TextBox 53">
              <a:extLst>
                <a:ext uri="{FF2B5EF4-FFF2-40B4-BE49-F238E27FC236}">
                  <a16:creationId xmlns:a16="http://schemas.microsoft.com/office/drawing/2014/main" id="{44AFCF0B-F5C7-4DB1-B94C-3C7934A54FF5}"/>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59" name="Group 58">
            <a:extLst>
              <a:ext uri="{FF2B5EF4-FFF2-40B4-BE49-F238E27FC236}">
                <a16:creationId xmlns:a16="http://schemas.microsoft.com/office/drawing/2014/main" id="{D3D5B112-420D-4C40-ACEA-5DE57BA4C915}"/>
              </a:ext>
            </a:extLst>
          </p:cNvPr>
          <p:cNvGrpSpPr/>
          <p:nvPr/>
        </p:nvGrpSpPr>
        <p:grpSpPr>
          <a:xfrm>
            <a:off x="0" y="2681687"/>
            <a:ext cx="2350955" cy="837631"/>
            <a:chOff x="0" y="2681687"/>
            <a:chExt cx="2350955" cy="837631"/>
          </a:xfrm>
        </p:grpSpPr>
        <p:grpSp>
          <p:nvGrpSpPr>
            <p:cNvPr id="60" name="Group 59">
              <a:extLst>
                <a:ext uri="{FF2B5EF4-FFF2-40B4-BE49-F238E27FC236}">
                  <a16:creationId xmlns:a16="http://schemas.microsoft.com/office/drawing/2014/main" id="{0786B831-DEA6-46F7-B8EB-E007EF90C262}"/>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F16CE6ED-E3B0-4AB0-8116-DF07D56B81A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4C317B15-4209-4DC9-93F5-E918575DF9A1}"/>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2BADB70B-41D6-4B81-987D-521FFE03D77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3FAD86C4-C7FF-4961-AAAD-C89A0FD11A0F}"/>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1" name="TextBox 60">
              <a:extLst>
                <a:ext uri="{FF2B5EF4-FFF2-40B4-BE49-F238E27FC236}">
                  <a16:creationId xmlns:a16="http://schemas.microsoft.com/office/drawing/2014/main" id="{F9004FC7-F746-44DB-8A17-0382028A89B2}"/>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66" name="Group 65">
            <a:extLst>
              <a:ext uri="{FF2B5EF4-FFF2-40B4-BE49-F238E27FC236}">
                <a16:creationId xmlns:a16="http://schemas.microsoft.com/office/drawing/2014/main" id="{C3B707A0-766E-497E-A53D-AD76796F0144}"/>
              </a:ext>
            </a:extLst>
          </p:cNvPr>
          <p:cNvGrpSpPr/>
          <p:nvPr/>
        </p:nvGrpSpPr>
        <p:grpSpPr>
          <a:xfrm>
            <a:off x="0" y="3894976"/>
            <a:ext cx="2455668" cy="837631"/>
            <a:chOff x="0" y="3894976"/>
            <a:chExt cx="2455668" cy="837631"/>
          </a:xfrm>
        </p:grpSpPr>
        <p:grpSp>
          <p:nvGrpSpPr>
            <p:cNvPr id="67" name="Group 66">
              <a:extLst>
                <a:ext uri="{FF2B5EF4-FFF2-40B4-BE49-F238E27FC236}">
                  <a16:creationId xmlns:a16="http://schemas.microsoft.com/office/drawing/2014/main" id="{2590FF71-BE32-469B-BF86-290E07145BFA}"/>
                </a:ext>
              </a:extLst>
            </p:cNvPr>
            <p:cNvGrpSpPr/>
            <p:nvPr/>
          </p:nvGrpSpPr>
          <p:grpSpPr>
            <a:xfrm>
              <a:off x="0" y="3894976"/>
              <a:ext cx="984083" cy="837631"/>
              <a:chOff x="1504335" y="1464109"/>
              <a:chExt cx="984083" cy="837631"/>
            </a:xfrm>
          </p:grpSpPr>
          <p:sp>
            <p:nvSpPr>
              <p:cNvPr id="69" name="Rectangle: Top Corners Rounded 68">
                <a:extLst>
                  <a:ext uri="{FF2B5EF4-FFF2-40B4-BE49-F238E27FC236}">
                    <a16:creationId xmlns:a16="http://schemas.microsoft.com/office/drawing/2014/main" id="{44C4E2AC-E4DC-4CD0-B6EA-8D12A056E6D5}"/>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0" name="!!Market Circle">
                <a:extLst>
                  <a:ext uri="{FF2B5EF4-FFF2-40B4-BE49-F238E27FC236}">
                    <a16:creationId xmlns:a16="http://schemas.microsoft.com/office/drawing/2014/main" id="{9A88D978-A593-41D7-9B2F-87A1EDC4C710}"/>
                  </a:ext>
                </a:extLst>
              </p:cNvPr>
              <p:cNvGrpSpPr/>
              <p:nvPr/>
            </p:nvGrpSpPr>
            <p:grpSpPr>
              <a:xfrm>
                <a:off x="1651174" y="1464496"/>
                <a:ext cx="837244" cy="837244"/>
                <a:chOff x="1651174" y="1462114"/>
                <a:chExt cx="837244" cy="837244"/>
              </a:xfrm>
            </p:grpSpPr>
            <p:sp>
              <p:nvSpPr>
                <p:cNvPr id="71" name="!!Market white">
                  <a:extLst>
                    <a:ext uri="{FF2B5EF4-FFF2-40B4-BE49-F238E27FC236}">
                      <a16:creationId xmlns:a16="http://schemas.microsoft.com/office/drawing/2014/main" id="{266BA269-AD7E-4A7C-AAE5-E0CF2C6D4BA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2" name="!!Market grey">
                  <a:extLst>
                    <a:ext uri="{FF2B5EF4-FFF2-40B4-BE49-F238E27FC236}">
                      <a16:creationId xmlns:a16="http://schemas.microsoft.com/office/drawing/2014/main" id="{362363FF-4AB8-440E-8EB5-5A281AAF477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8" name="TextBox 67">
              <a:extLst>
                <a:ext uri="{FF2B5EF4-FFF2-40B4-BE49-F238E27FC236}">
                  <a16:creationId xmlns:a16="http://schemas.microsoft.com/office/drawing/2014/main" id="{5CDBB248-16DA-4416-9A81-5192D0B3280E}"/>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73" name="Group 72">
            <a:extLst>
              <a:ext uri="{FF2B5EF4-FFF2-40B4-BE49-F238E27FC236}">
                <a16:creationId xmlns:a16="http://schemas.microsoft.com/office/drawing/2014/main" id="{D8420B59-2583-4C74-BA9E-AA66E776A3AB}"/>
              </a:ext>
            </a:extLst>
          </p:cNvPr>
          <p:cNvGrpSpPr/>
          <p:nvPr/>
        </p:nvGrpSpPr>
        <p:grpSpPr>
          <a:xfrm>
            <a:off x="0" y="5108265"/>
            <a:ext cx="2377378" cy="837631"/>
            <a:chOff x="0" y="5108265"/>
            <a:chExt cx="2377378" cy="837631"/>
          </a:xfrm>
        </p:grpSpPr>
        <p:grpSp>
          <p:nvGrpSpPr>
            <p:cNvPr id="74" name="Group 73">
              <a:extLst>
                <a:ext uri="{FF2B5EF4-FFF2-40B4-BE49-F238E27FC236}">
                  <a16:creationId xmlns:a16="http://schemas.microsoft.com/office/drawing/2014/main" id="{3A15E82B-BCE0-42A6-8700-E293E0B377DB}"/>
                </a:ext>
              </a:extLst>
            </p:cNvPr>
            <p:cNvGrpSpPr/>
            <p:nvPr/>
          </p:nvGrpSpPr>
          <p:grpSpPr>
            <a:xfrm>
              <a:off x="0" y="5108265"/>
              <a:ext cx="984083" cy="837631"/>
              <a:chOff x="1504335" y="1464109"/>
              <a:chExt cx="984083" cy="837631"/>
            </a:xfrm>
          </p:grpSpPr>
          <p:sp>
            <p:nvSpPr>
              <p:cNvPr id="76" name="Rectangle: Top Corners Rounded 75">
                <a:extLst>
                  <a:ext uri="{FF2B5EF4-FFF2-40B4-BE49-F238E27FC236}">
                    <a16:creationId xmlns:a16="http://schemas.microsoft.com/office/drawing/2014/main" id="{09F24AB2-969C-42DF-9B07-93AA6DC09D19}"/>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7" name="!!Market Circle">
                <a:extLst>
                  <a:ext uri="{FF2B5EF4-FFF2-40B4-BE49-F238E27FC236}">
                    <a16:creationId xmlns:a16="http://schemas.microsoft.com/office/drawing/2014/main" id="{34CCACBC-E819-40D4-8D4D-6D56A0292065}"/>
                  </a:ext>
                </a:extLst>
              </p:cNvPr>
              <p:cNvGrpSpPr/>
              <p:nvPr/>
            </p:nvGrpSpPr>
            <p:grpSpPr>
              <a:xfrm>
                <a:off x="1651174" y="1464496"/>
                <a:ext cx="837244" cy="837244"/>
                <a:chOff x="1651174" y="1462114"/>
                <a:chExt cx="837244" cy="837244"/>
              </a:xfrm>
            </p:grpSpPr>
            <p:sp>
              <p:nvSpPr>
                <p:cNvPr id="78" name="!!Market white">
                  <a:extLst>
                    <a:ext uri="{FF2B5EF4-FFF2-40B4-BE49-F238E27FC236}">
                      <a16:creationId xmlns:a16="http://schemas.microsoft.com/office/drawing/2014/main" id="{DC0946DF-3924-45F8-8D1C-7D4CE6EBDF3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9" name="!!Market grey">
                  <a:extLst>
                    <a:ext uri="{FF2B5EF4-FFF2-40B4-BE49-F238E27FC236}">
                      <a16:creationId xmlns:a16="http://schemas.microsoft.com/office/drawing/2014/main" id="{1D2DA0FA-1F74-4751-B514-A2FCAD1A55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5" name="TextBox 74">
              <a:extLst>
                <a:ext uri="{FF2B5EF4-FFF2-40B4-BE49-F238E27FC236}">
                  <a16:creationId xmlns:a16="http://schemas.microsoft.com/office/drawing/2014/main" id="{61ACA783-9743-4984-8279-AD58FC4EC662}"/>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812028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c 56">
            <a:extLst>
              <a:ext uri="{FF2B5EF4-FFF2-40B4-BE49-F238E27FC236}">
                <a16:creationId xmlns:a16="http://schemas.microsoft.com/office/drawing/2014/main" id="{3A11C7FF-0F33-4B8C-A329-53F134A07A0D}"/>
              </a:ext>
              <a:ext uri="{C183D7F6-B498-43B3-948B-1728B52AA6E4}">
                <adec:decorative xmlns:adec="http://schemas.microsoft.com/office/drawing/2017/decorative" val="1"/>
              </a:ext>
            </a:extLst>
          </p:cNvPr>
          <p:cNvSpPr/>
          <p:nvPr/>
        </p:nvSpPr>
        <p:spPr>
          <a:xfrm flipH="1">
            <a:off x="534879" y="3952527"/>
            <a:ext cx="1483322" cy="1501166"/>
          </a:xfrm>
          <a:prstGeom prst="arc">
            <a:avLst>
              <a:gd name="adj1" fmla="val 16200000"/>
              <a:gd name="adj2" fmla="val 5524922"/>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15" name="Arc 14">
            <a:extLst>
              <a:ext uri="{FF2B5EF4-FFF2-40B4-BE49-F238E27FC236}">
                <a16:creationId xmlns:a16="http://schemas.microsoft.com/office/drawing/2014/main" id="{EF1A6D7F-377C-405F-988D-A0899BC0677C}"/>
              </a:ext>
              <a:ext uri="{C183D7F6-B498-43B3-948B-1728B52AA6E4}">
                <adec:decorative xmlns:adec="http://schemas.microsoft.com/office/drawing/2017/decorative" val="1"/>
              </a:ext>
            </a:extLst>
          </p:cNvPr>
          <p:cNvSpPr/>
          <p:nvPr/>
        </p:nvSpPr>
        <p:spPr>
          <a:xfrm>
            <a:off x="10031421" y="2307270"/>
            <a:ext cx="1625701" cy="1645258"/>
          </a:xfrm>
          <a:prstGeom prst="arc">
            <a:avLst>
              <a:gd name="adj1" fmla="val 16289176"/>
              <a:gd name="adj2" fmla="val 5691176"/>
            </a:avLst>
          </a:prstGeom>
          <a:noFill/>
          <a:ln w="381000" cap="rnd"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BB4D89D9-2C70-425E-98BF-DA87A26ACCDB}"/>
              </a:ext>
              <a:ext uri="{C183D7F6-B498-43B3-948B-1728B52AA6E4}">
                <adec:decorative xmlns:adec="http://schemas.microsoft.com/office/drawing/2017/decorative" val="1"/>
              </a:ext>
            </a:extLst>
          </p:cNvPr>
          <p:cNvCxnSpPr>
            <a:cxnSpLocks/>
          </p:cNvCxnSpPr>
          <p:nvPr/>
        </p:nvCxnSpPr>
        <p:spPr>
          <a:xfrm>
            <a:off x="1" y="2295317"/>
            <a:ext cx="10844271" cy="13222"/>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B28F48CE-A943-4995-B469-054888B99CBD}"/>
              </a:ext>
              <a:ext uri="{C183D7F6-B498-43B3-948B-1728B52AA6E4}">
                <adec:decorative xmlns:adec="http://schemas.microsoft.com/office/drawing/2017/decorative" val="1"/>
              </a:ext>
            </a:extLst>
          </p:cNvPr>
          <p:cNvCxnSpPr>
            <a:cxnSpLocks/>
          </p:cNvCxnSpPr>
          <p:nvPr/>
        </p:nvCxnSpPr>
        <p:spPr>
          <a:xfrm>
            <a:off x="1380264" y="5453694"/>
            <a:ext cx="10276859" cy="0"/>
          </a:xfrm>
          <a:prstGeom prst="line">
            <a:avLst/>
          </a:prstGeom>
          <a:noFill/>
          <a:ln w="381000" cap="rnd" cmpd="sng" algn="ctr">
            <a:solidFill>
              <a:schemeClr val="bg1">
                <a:lumMod val="85000"/>
              </a:scheme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3241FDC5-2A36-4E09-A76C-DA87C76DD700}"/>
              </a:ext>
              <a:ext uri="{C183D7F6-B498-43B3-948B-1728B52AA6E4}">
                <adec:decorative xmlns:adec="http://schemas.microsoft.com/office/drawing/2017/decorative" val="1"/>
              </a:ext>
            </a:extLst>
          </p:cNvPr>
          <p:cNvCxnSpPr>
            <a:cxnSpLocks/>
          </p:cNvCxnSpPr>
          <p:nvPr/>
        </p:nvCxnSpPr>
        <p:spPr>
          <a:xfrm>
            <a:off x="1329925" y="3952527"/>
            <a:ext cx="9463983" cy="0"/>
          </a:xfrm>
          <a:prstGeom prst="line">
            <a:avLst/>
          </a:prstGeom>
          <a:noFill/>
          <a:ln w="381000" cap="rnd" cmpd="sng" algn="ctr">
            <a:solidFill>
              <a:schemeClr val="bg1">
                <a:lumMod val="85000"/>
              </a:schemeClr>
            </a:solidFill>
            <a:prstDash val="solid"/>
            <a:headEnd type="none" w="med" len="med"/>
            <a:tailEnd type="none" w="med" len="med"/>
          </a:ln>
          <a:effectLst/>
        </p:spPr>
      </p:cxnSp>
      <p:sp>
        <p:nvSpPr>
          <p:cNvPr id="2" name="Title 1">
            <a:extLst>
              <a:ext uri="{FF2B5EF4-FFF2-40B4-BE49-F238E27FC236}">
                <a16:creationId xmlns:a16="http://schemas.microsoft.com/office/drawing/2014/main" id="{29603726-2646-4B96-8220-100106BB861C}"/>
              </a:ext>
            </a:extLst>
          </p:cNvPr>
          <p:cNvSpPr>
            <a:spLocks noGrp="1"/>
          </p:cNvSpPr>
          <p:nvPr>
            <p:ph type="title"/>
          </p:nvPr>
        </p:nvSpPr>
        <p:spPr>
          <a:xfrm>
            <a:off x="586740" y="344204"/>
            <a:ext cx="11018520" cy="603453"/>
          </a:xfrm>
        </p:spPr>
        <p:txBody>
          <a:bodyPr/>
          <a:lstStyle/>
          <a:p>
            <a:pPr algn="ctr"/>
            <a:r>
              <a:rPr lang="en-US" sz="3921"/>
              <a:t>Microsoft Security Technology</a:t>
            </a:r>
          </a:p>
        </p:txBody>
      </p:sp>
      <p:grpSp>
        <p:nvGrpSpPr>
          <p:cNvPr id="3" name="!!IAM_grp">
            <a:extLst>
              <a:ext uri="{FF2B5EF4-FFF2-40B4-BE49-F238E27FC236}">
                <a16:creationId xmlns:a16="http://schemas.microsoft.com/office/drawing/2014/main" id="{80E0163F-3F63-4FD3-A3BE-B6D06E9A235F}"/>
              </a:ext>
            </a:extLst>
          </p:cNvPr>
          <p:cNvGrpSpPr/>
          <p:nvPr/>
        </p:nvGrpSpPr>
        <p:grpSpPr>
          <a:xfrm>
            <a:off x="957331" y="1352193"/>
            <a:ext cx="3124972" cy="1908849"/>
            <a:chOff x="957331" y="1352193"/>
            <a:chExt cx="3124972" cy="1908849"/>
          </a:xfrm>
        </p:grpSpPr>
        <p:sp>
          <p:nvSpPr>
            <p:cNvPr id="41" name="IAM">
              <a:extLst>
                <a:ext uri="{FF2B5EF4-FFF2-40B4-BE49-F238E27FC236}">
                  <a16:creationId xmlns:a16="http://schemas.microsoft.com/office/drawing/2014/main" id="{5B2A6D31-6597-4332-9ADF-AB9D9C1757ED}"/>
                </a:ext>
              </a:extLst>
            </p:cNvPr>
            <p:cNvSpPr/>
            <p:nvPr/>
          </p:nvSpPr>
          <p:spPr bwMode="auto">
            <a:xfrm>
              <a:off x="957331" y="1352194"/>
              <a:ext cx="3124972" cy="1908848"/>
            </a:xfrm>
            <a:prstGeom prst="roundRect">
              <a:avLst>
                <a:gd name="adj" fmla="val 17511"/>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Identity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and access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Secure access for a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connected world</a:t>
              </a:r>
            </a:p>
          </p:txBody>
        </p:sp>
        <p:pic>
          <p:nvPicPr>
            <p:cNvPr id="52" name="Picture IAM">
              <a:extLst>
                <a:ext uri="{FF2B5EF4-FFF2-40B4-BE49-F238E27FC236}">
                  <a16:creationId xmlns:a16="http://schemas.microsoft.com/office/drawing/2014/main" id="{D6802E3E-FDB7-4220-98DA-9893E4A5CDD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31489" y="1352193"/>
              <a:ext cx="1450814" cy="1450814"/>
            </a:xfrm>
            <a:custGeom>
              <a:avLst/>
              <a:gdLst>
                <a:gd name="connsiteX0" fmla="*/ 0 w 1871818"/>
                <a:gd name="connsiteY0" fmla="*/ 0 h 1871818"/>
                <a:gd name="connsiteX1" fmla="*/ 1461419 w 1871818"/>
                <a:gd name="connsiteY1" fmla="*/ 0 h 1871818"/>
                <a:gd name="connsiteX2" fmla="*/ 1544121 w 1871818"/>
                <a:gd name="connsiteY2" fmla="*/ 8337 h 1871818"/>
                <a:gd name="connsiteX3" fmla="*/ 1871818 w 1871818"/>
                <a:gd name="connsiteY3" fmla="*/ 410408 h 1871818"/>
                <a:gd name="connsiteX4" fmla="*/ 1871818 w 1871818"/>
                <a:gd name="connsiteY4" fmla="*/ 1871818 h 1871818"/>
                <a:gd name="connsiteX5" fmla="*/ 2436 w 1871818"/>
                <a:gd name="connsiteY5" fmla="*/ 96325 h 187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1818">
                  <a:moveTo>
                    <a:pt x="0" y="0"/>
                  </a:moveTo>
                  <a:lnTo>
                    <a:pt x="1461419" y="0"/>
                  </a:lnTo>
                  <a:lnTo>
                    <a:pt x="1544121" y="8337"/>
                  </a:lnTo>
                  <a:cubicBezTo>
                    <a:pt x="1731138" y="46606"/>
                    <a:pt x="1871818" y="212078"/>
                    <a:pt x="1871818" y="410408"/>
                  </a:cubicBezTo>
                  <a:lnTo>
                    <a:pt x="1871818" y="1871818"/>
                  </a:lnTo>
                  <a:cubicBezTo>
                    <a:pt x="870329" y="1871818"/>
                    <a:pt x="52568" y="1085354"/>
                    <a:pt x="2436" y="96325"/>
                  </a:cubicBezTo>
                  <a:close/>
                </a:path>
              </a:pathLst>
            </a:custGeom>
            <a:noFill/>
          </p:spPr>
        </p:pic>
      </p:grpSp>
      <p:grpSp>
        <p:nvGrpSpPr>
          <p:cNvPr id="4" name="!!Threat Protection">
            <a:extLst>
              <a:ext uri="{FF2B5EF4-FFF2-40B4-BE49-F238E27FC236}">
                <a16:creationId xmlns:a16="http://schemas.microsoft.com/office/drawing/2014/main" id="{E67BFC03-003D-47CE-8C9D-2F632D41A557}"/>
              </a:ext>
            </a:extLst>
          </p:cNvPr>
          <p:cNvGrpSpPr/>
          <p:nvPr/>
        </p:nvGrpSpPr>
        <p:grpSpPr>
          <a:xfrm>
            <a:off x="4263522" y="1352194"/>
            <a:ext cx="3124972" cy="1908848"/>
            <a:chOff x="4263522" y="1352194"/>
            <a:chExt cx="3124972" cy="1908848"/>
          </a:xfrm>
        </p:grpSpPr>
        <p:sp>
          <p:nvSpPr>
            <p:cNvPr id="45" name="Threat Protection">
              <a:extLst>
                <a:ext uri="{FF2B5EF4-FFF2-40B4-BE49-F238E27FC236}">
                  <a16:creationId xmlns:a16="http://schemas.microsoft.com/office/drawing/2014/main" id="{7CB03429-C820-4AF3-BA82-44CC772055B1}"/>
                </a:ext>
              </a:extLst>
            </p:cNvPr>
            <p:cNvSpPr/>
            <p:nvPr/>
          </p:nvSpPr>
          <p:spPr bwMode="auto">
            <a:xfrm>
              <a:off x="4263522" y="1352194"/>
              <a:ext cx="3124972" cy="1908848"/>
            </a:xfrm>
            <a:prstGeom prst="roundRect">
              <a:avLst>
                <a:gd name="adj" fmla="val 16431"/>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Threat </a:t>
              </a:r>
              <a:b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protection</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Stop threats across </a:t>
              </a:r>
              <a:b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your entire organization</a:t>
              </a:r>
            </a:p>
            <a:p>
              <a:pPr marL="0" marR="0" lvl="0" indent="0" algn="l" defTabSz="914367" rtl="0" eaLnBrk="1" fontAlgn="auto" latinLnBrk="0" hangingPunct="1">
                <a:lnSpc>
                  <a:spcPct val="100000"/>
                </a:lnSpc>
                <a:spcBef>
                  <a:spcPct val="0"/>
                </a:spcBef>
                <a:spcAft>
                  <a:spcPts val="588"/>
                </a:spcAft>
                <a:buClrTx/>
                <a:buSzTx/>
                <a:buFontTx/>
                <a:buNone/>
                <a:tabLst/>
                <a:defRPr/>
              </a:pPr>
              <a:endParaRPr kumimoji="0" lang="en-US" sz="1765"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55" name="Picture 54">
              <a:extLst>
                <a:ext uri="{FF2B5EF4-FFF2-40B4-BE49-F238E27FC236}">
                  <a16:creationId xmlns:a16="http://schemas.microsoft.com/office/drawing/2014/main" id="{AB3E1290-DC3D-410B-B852-81A129B7CB8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37679" y="1352194"/>
              <a:ext cx="1450815" cy="1450815"/>
            </a:xfrm>
            <a:custGeom>
              <a:avLst/>
              <a:gdLst>
                <a:gd name="connsiteX0" fmla="*/ 0 w 1871819"/>
                <a:gd name="connsiteY0" fmla="*/ 0 h 1871819"/>
                <a:gd name="connsiteX1" fmla="*/ 1461410 w 1871819"/>
                <a:gd name="connsiteY1" fmla="*/ 0 h 1871819"/>
                <a:gd name="connsiteX2" fmla="*/ 1871819 w 1871819"/>
                <a:gd name="connsiteY2" fmla="*/ 410409 h 1871819"/>
                <a:gd name="connsiteX3" fmla="*/ 1871819 w 1871819"/>
                <a:gd name="connsiteY3" fmla="*/ 1871819 h 1871819"/>
                <a:gd name="connsiteX4" fmla="*/ 2436 w 1871819"/>
                <a:gd name="connsiteY4" fmla="*/ 96325 h 1871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819" h="1871819">
                  <a:moveTo>
                    <a:pt x="0" y="0"/>
                  </a:moveTo>
                  <a:lnTo>
                    <a:pt x="1461410" y="0"/>
                  </a:lnTo>
                  <a:cubicBezTo>
                    <a:pt x="1688073" y="0"/>
                    <a:pt x="1871819" y="183746"/>
                    <a:pt x="1871819" y="410409"/>
                  </a:cubicBezTo>
                  <a:lnTo>
                    <a:pt x="1871819" y="1871819"/>
                  </a:lnTo>
                  <a:cubicBezTo>
                    <a:pt x="870329" y="1871819"/>
                    <a:pt x="52568" y="1085355"/>
                    <a:pt x="2436" y="96325"/>
                  </a:cubicBezTo>
                  <a:close/>
                </a:path>
              </a:pathLst>
            </a:custGeom>
            <a:noFill/>
          </p:spPr>
        </p:pic>
      </p:grpSp>
      <p:grpSp>
        <p:nvGrpSpPr>
          <p:cNvPr id="6" name="!!Cloud">
            <a:extLst>
              <a:ext uri="{FF2B5EF4-FFF2-40B4-BE49-F238E27FC236}">
                <a16:creationId xmlns:a16="http://schemas.microsoft.com/office/drawing/2014/main" id="{8FC48186-DBCB-4C64-A8CD-779AE88F2246}"/>
              </a:ext>
            </a:extLst>
          </p:cNvPr>
          <p:cNvGrpSpPr/>
          <p:nvPr/>
        </p:nvGrpSpPr>
        <p:grpSpPr>
          <a:xfrm>
            <a:off x="7606109" y="1340892"/>
            <a:ext cx="3124972" cy="1908849"/>
            <a:chOff x="7606109" y="1340892"/>
            <a:chExt cx="3124972" cy="1908849"/>
          </a:xfrm>
        </p:grpSpPr>
        <p:sp>
          <p:nvSpPr>
            <p:cNvPr id="33" name="Cloud Security">
              <a:extLst>
                <a:ext uri="{FF2B5EF4-FFF2-40B4-BE49-F238E27FC236}">
                  <a16:creationId xmlns:a16="http://schemas.microsoft.com/office/drawing/2014/main" id="{846661F6-5F2B-4F4E-8557-A4B040687213}"/>
                </a:ext>
              </a:extLst>
            </p:cNvPr>
            <p:cNvSpPr/>
            <p:nvPr/>
          </p:nvSpPr>
          <p:spPr bwMode="auto">
            <a:xfrm>
              <a:off x="7606109" y="1340893"/>
              <a:ext cx="3124972" cy="1908848"/>
            </a:xfrm>
            <a:prstGeom prst="roundRect">
              <a:avLst>
                <a:gd name="adj" fmla="val 17978"/>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Cloud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security</a:t>
              </a:r>
            </a:p>
            <a:p>
              <a:pPr marL="0" marR="0" lvl="0" indent="0" algn="l" defTabSz="914367" rtl="0" eaLnBrk="1" fontAlgn="auto" latinLnBrk="0" hangingPunct="1">
                <a:lnSpc>
                  <a:spcPct val="100000"/>
                </a:lnSpc>
                <a:spcBef>
                  <a:spcPct val="0"/>
                </a:spcBef>
                <a:spcAft>
                  <a:spcPts val="588"/>
                </a:spcAft>
                <a:buClrTx/>
                <a:buSzTx/>
                <a:buFontTx/>
                <a:buNone/>
                <a:tabLst/>
                <a:defRPr/>
              </a:pP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Comprehensive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protection for multi-cloud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resources, apps and data</a:t>
              </a:r>
            </a:p>
          </p:txBody>
        </p:sp>
        <p:pic>
          <p:nvPicPr>
            <p:cNvPr id="66" name="Picture 65">
              <a:extLst>
                <a:ext uri="{FF2B5EF4-FFF2-40B4-BE49-F238E27FC236}">
                  <a16:creationId xmlns:a16="http://schemas.microsoft.com/office/drawing/2014/main" id="{1A6B0BD7-3400-45B0-A0FA-BCB570ADF27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79175" y="1340892"/>
              <a:ext cx="1451906" cy="1451906"/>
            </a:xfrm>
            <a:custGeom>
              <a:avLst/>
              <a:gdLst>
                <a:gd name="connsiteX0" fmla="*/ 0 w 1873227"/>
                <a:gd name="connsiteY0" fmla="*/ 0 h 1873227"/>
                <a:gd name="connsiteX1" fmla="*/ 1462819 w 1873227"/>
                <a:gd name="connsiteY1" fmla="*/ 0 h 1873227"/>
                <a:gd name="connsiteX2" fmla="*/ 1864890 w 1873227"/>
                <a:gd name="connsiteY2" fmla="*/ 327697 h 1873227"/>
                <a:gd name="connsiteX3" fmla="*/ 1873227 w 1873227"/>
                <a:gd name="connsiteY3" fmla="*/ 410400 h 1873227"/>
                <a:gd name="connsiteX4" fmla="*/ 1873227 w 1873227"/>
                <a:gd name="connsiteY4" fmla="*/ 1873227 h 1873227"/>
                <a:gd name="connsiteX5" fmla="*/ 2438 w 1873227"/>
                <a:gd name="connsiteY5" fmla="*/ 96398 h 187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227" h="1873227">
                  <a:moveTo>
                    <a:pt x="0" y="0"/>
                  </a:moveTo>
                  <a:lnTo>
                    <a:pt x="1462819" y="0"/>
                  </a:lnTo>
                  <a:cubicBezTo>
                    <a:pt x="1661149" y="0"/>
                    <a:pt x="1826621" y="140681"/>
                    <a:pt x="1864890" y="327697"/>
                  </a:cubicBezTo>
                  <a:lnTo>
                    <a:pt x="1873227" y="410400"/>
                  </a:lnTo>
                  <a:lnTo>
                    <a:pt x="1873227" y="1873227"/>
                  </a:lnTo>
                  <a:cubicBezTo>
                    <a:pt x="870984" y="1873227"/>
                    <a:pt x="52607" y="1086171"/>
                    <a:pt x="2438" y="96398"/>
                  </a:cubicBezTo>
                  <a:close/>
                </a:path>
              </a:pathLst>
            </a:custGeom>
          </p:spPr>
        </p:pic>
      </p:grpSp>
      <p:grpSp>
        <p:nvGrpSpPr>
          <p:cNvPr id="8" name="!!Risk Management">
            <a:extLst>
              <a:ext uri="{FF2B5EF4-FFF2-40B4-BE49-F238E27FC236}">
                <a16:creationId xmlns:a16="http://schemas.microsoft.com/office/drawing/2014/main" id="{079358AF-D953-48D0-B6C2-0E7B80032B04}"/>
              </a:ext>
            </a:extLst>
          </p:cNvPr>
          <p:cNvGrpSpPr/>
          <p:nvPr/>
        </p:nvGrpSpPr>
        <p:grpSpPr>
          <a:xfrm>
            <a:off x="4263522" y="4514227"/>
            <a:ext cx="3124972" cy="1908848"/>
            <a:chOff x="4263522" y="4514227"/>
            <a:chExt cx="3124972" cy="1908848"/>
          </a:xfrm>
        </p:grpSpPr>
        <p:sp>
          <p:nvSpPr>
            <p:cNvPr id="25" name="Risk Mgmt">
              <a:extLst>
                <a:ext uri="{FF2B5EF4-FFF2-40B4-BE49-F238E27FC236}">
                  <a16:creationId xmlns:a16="http://schemas.microsoft.com/office/drawing/2014/main" id="{6E9BB882-66CD-40C9-90BF-D7B3C7040F69}"/>
                </a:ext>
              </a:extLst>
            </p:cNvPr>
            <p:cNvSpPr/>
            <p:nvPr/>
          </p:nvSpPr>
          <p:spPr bwMode="auto">
            <a:xfrm>
              <a:off x="4263522" y="4514227"/>
              <a:ext cx="3124972" cy="1908848"/>
            </a:xfrm>
            <a:prstGeom prst="roundRect">
              <a:avLst>
                <a:gd name="adj" fmla="val 16431"/>
              </a:avLst>
            </a:prstGeom>
            <a:solidFill>
              <a:schemeClr val="accent2"/>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Risk </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management</a:t>
              </a:r>
              <a:br>
                <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endParaRPr kumimoji="0" lang="en-US" sz="1568"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Identify and remediate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critical data risks within </a:t>
              </a:r>
              <a:b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br>
              <a:r>
                <a:rPr kumimoji="0" lang="en-US" sz="1176" b="1" i="0" u="none" strike="noStrike" kern="1200" cap="none" spc="0" normalizeH="0" baseline="0" noProof="0">
                  <a:ln>
                    <a:noFill/>
                  </a:ln>
                  <a:gradFill>
                    <a:gsLst>
                      <a:gs pos="0">
                        <a:srgbClr val="282828"/>
                      </a:gs>
                      <a:gs pos="100000">
                        <a:srgbClr val="282828"/>
                      </a:gs>
                    </a:gsLst>
                    <a:lin ang="5400000" scaled="0"/>
                  </a:gradFill>
                  <a:effectLst/>
                  <a:uLnTx/>
                  <a:uFillTx/>
                  <a:latin typeface="Segoe UI Semibold"/>
                  <a:ea typeface="+mn-ea"/>
                  <a:cs typeface="+mn-cs"/>
                </a:rPr>
                <a:t>your organization</a:t>
              </a:r>
            </a:p>
          </p:txBody>
        </p:sp>
        <p:pic>
          <p:nvPicPr>
            <p:cNvPr id="63" name="Picture 62">
              <a:extLst>
                <a:ext uri="{FF2B5EF4-FFF2-40B4-BE49-F238E27FC236}">
                  <a16:creationId xmlns:a16="http://schemas.microsoft.com/office/drawing/2014/main" id="{7316335B-06D2-4AF5-9F46-4C135D8AD735}"/>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937680" y="4514227"/>
              <a:ext cx="1450814" cy="1451905"/>
            </a:xfrm>
            <a:custGeom>
              <a:avLst/>
              <a:gdLst>
                <a:gd name="connsiteX0" fmla="*/ 0 w 1871818"/>
                <a:gd name="connsiteY0" fmla="*/ 0 h 1873226"/>
                <a:gd name="connsiteX1" fmla="*/ 1461419 w 1871818"/>
                <a:gd name="connsiteY1" fmla="*/ 0 h 1873226"/>
                <a:gd name="connsiteX2" fmla="*/ 1544121 w 1871818"/>
                <a:gd name="connsiteY2" fmla="*/ 8337 h 1873226"/>
                <a:gd name="connsiteX3" fmla="*/ 1871818 w 1871818"/>
                <a:gd name="connsiteY3" fmla="*/ 410408 h 1873226"/>
                <a:gd name="connsiteX4" fmla="*/ 1871818 w 1871818"/>
                <a:gd name="connsiteY4" fmla="*/ 1873226 h 1873226"/>
                <a:gd name="connsiteX5" fmla="*/ 2436 w 1871818"/>
                <a:gd name="connsiteY5" fmla="*/ 96398 h 187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1818" h="1873226">
                  <a:moveTo>
                    <a:pt x="0" y="0"/>
                  </a:moveTo>
                  <a:lnTo>
                    <a:pt x="1461419" y="0"/>
                  </a:lnTo>
                  <a:lnTo>
                    <a:pt x="1544121" y="8337"/>
                  </a:lnTo>
                  <a:cubicBezTo>
                    <a:pt x="1731138" y="46606"/>
                    <a:pt x="1871818" y="212078"/>
                    <a:pt x="1871818" y="410408"/>
                  </a:cubicBezTo>
                  <a:lnTo>
                    <a:pt x="1871818" y="1873226"/>
                  </a:lnTo>
                  <a:cubicBezTo>
                    <a:pt x="870329" y="1873226"/>
                    <a:pt x="52568" y="1086170"/>
                    <a:pt x="2436" y="96398"/>
                  </a:cubicBezTo>
                  <a:close/>
                </a:path>
              </a:pathLst>
            </a:custGeom>
            <a:noFill/>
          </p:spPr>
        </p:pic>
      </p:grpSp>
      <p:grpSp>
        <p:nvGrpSpPr>
          <p:cNvPr id="9" name="!!Compliance">
            <a:extLst>
              <a:ext uri="{FF2B5EF4-FFF2-40B4-BE49-F238E27FC236}">
                <a16:creationId xmlns:a16="http://schemas.microsoft.com/office/drawing/2014/main" id="{695CEDE0-1705-4352-AD7E-F8379DBCEB0B}"/>
              </a:ext>
            </a:extLst>
          </p:cNvPr>
          <p:cNvGrpSpPr/>
          <p:nvPr/>
        </p:nvGrpSpPr>
        <p:grpSpPr>
          <a:xfrm>
            <a:off x="7606109" y="4502925"/>
            <a:ext cx="3124972" cy="1908848"/>
            <a:chOff x="7606109" y="4502925"/>
            <a:chExt cx="3124972" cy="1908848"/>
          </a:xfrm>
        </p:grpSpPr>
        <p:sp>
          <p:nvSpPr>
            <p:cNvPr id="32" name="Compliance">
              <a:extLst>
                <a:ext uri="{FF2B5EF4-FFF2-40B4-BE49-F238E27FC236}">
                  <a16:creationId xmlns:a16="http://schemas.microsoft.com/office/drawing/2014/main" id="{4641EF88-2823-434B-97F9-94DE6C40511F}"/>
                </a:ext>
              </a:extLst>
            </p:cNvPr>
            <p:cNvSpPr/>
            <p:nvPr/>
          </p:nvSpPr>
          <p:spPr bwMode="auto">
            <a:xfrm>
              <a:off x="7606109" y="4502925"/>
              <a:ext cx="3124972" cy="1908848"/>
            </a:xfrm>
            <a:prstGeom prst="roundRect">
              <a:avLst>
                <a:gd name="adj" fmla="val 17588"/>
              </a:avLst>
            </a:prstGeom>
            <a:solidFill>
              <a:schemeClr val="accent1"/>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Compliance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management</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Assess compliance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respond to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regulatory requirements</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endPar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endParaRPr>
            </a:p>
          </p:txBody>
        </p:sp>
        <p:pic>
          <p:nvPicPr>
            <p:cNvPr id="46" name="Picture 45">
              <a:extLst>
                <a:ext uri="{FF2B5EF4-FFF2-40B4-BE49-F238E27FC236}">
                  <a16:creationId xmlns:a16="http://schemas.microsoft.com/office/drawing/2014/main" id="{420FC931-5311-4280-8723-A8899D3F4B93}"/>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280267" y="4502925"/>
              <a:ext cx="1450814" cy="1451905"/>
            </a:xfrm>
            <a:custGeom>
              <a:avLst/>
              <a:gdLst>
                <a:gd name="connsiteX0" fmla="*/ 0 w 1577090"/>
                <a:gd name="connsiteY0" fmla="*/ 0 h 1578276"/>
                <a:gd name="connsiteX1" fmla="*/ 1231311 w 1577090"/>
                <a:gd name="connsiteY1" fmla="*/ 0 h 1578276"/>
                <a:gd name="connsiteX2" fmla="*/ 1300991 w 1577090"/>
                <a:gd name="connsiteY2" fmla="*/ 7024 h 1578276"/>
                <a:gd name="connsiteX3" fmla="*/ 1577090 w 1577090"/>
                <a:gd name="connsiteY3" fmla="*/ 345787 h 1578276"/>
                <a:gd name="connsiteX4" fmla="*/ 1577090 w 1577090"/>
                <a:gd name="connsiteY4" fmla="*/ 1578276 h 1578276"/>
                <a:gd name="connsiteX5" fmla="*/ 2053 w 1577090"/>
                <a:gd name="connsiteY5" fmla="*/ 81220 h 157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7090" h="1578276">
                  <a:moveTo>
                    <a:pt x="0" y="0"/>
                  </a:moveTo>
                  <a:lnTo>
                    <a:pt x="1231311" y="0"/>
                  </a:lnTo>
                  <a:lnTo>
                    <a:pt x="1300991" y="7024"/>
                  </a:lnTo>
                  <a:cubicBezTo>
                    <a:pt x="1458561" y="39268"/>
                    <a:pt x="1577090" y="178685"/>
                    <a:pt x="1577090" y="345787"/>
                  </a:cubicBezTo>
                  <a:lnTo>
                    <a:pt x="1577090" y="1578276"/>
                  </a:lnTo>
                  <a:cubicBezTo>
                    <a:pt x="733291" y="1578276"/>
                    <a:pt x="44291" y="915147"/>
                    <a:pt x="2053" y="81220"/>
                  </a:cubicBezTo>
                  <a:close/>
                </a:path>
              </a:pathLst>
            </a:custGeom>
          </p:spPr>
        </p:pic>
      </p:grpSp>
      <p:grpSp>
        <p:nvGrpSpPr>
          <p:cNvPr id="89" name="Group 88">
            <a:extLst>
              <a:ext uri="{FF2B5EF4-FFF2-40B4-BE49-F238E27FC236}">
                <a16:creationId xmlns:a16="http://schemas.microsoft.com/office/drawing/2014/main" id="{2C25E940-A604-41D5-97BD-71197A60F62C}"/>
              </a:ext>
              <a:ext uri="{C183D7F6-B498-43B3-948B-1728B52AA6E4}">
                <adec:decorative xmlns:adec="http://schemas.microsoft.com/office/drawing/2017/decorative" val="1"/>
              </a:ext>
            </a:extLst>
          </p:cNvPr>
          <p:cNvGrpSpPr/>
          <p:nvPr/>
        </p:nvGrpSpPr>
        <p:grpSpPr>
          <a:xfrm rot="5400000" flipV="1">
            <a:off x="11412190" y="5296400"/>
            <a:ext cx="175275" cy="337283"/>
            <a:chOff x="5025321" y="3866850"/>
            <a:chExt cx="145876" cy="280710"/>
          </a:xfrm>
          <a:solidFill>
            <a:schemeClr val="bg1"/>
          </a:solidFill>
        </p:grpSpPr>
        <p:sp>
          <p:nvSpPr>
            <p:cNvPr id="90" name="Graphic 9">
              <a:extLst>
                <a:ext uri="{FF2B5EF4-FFF2-40B4-BE49-F238E27FC236}">
                  <a16:creationId xmlns:a16="http://schemas.microsoft.com/office/drawing/2014/main" id="{B5355170-E082-4652-AFF1-43BC985E37DB}"/>
                </a:ext>
              </a:extLst>
            </p:cNvPr>
            <p:cNvSpPr/>
            <p:nvPr/>
          </p:nvSpPr>
          <p:spPr>
            <a:xfrm rot="2700000">
              <a:off x="5026911" y="4003275"/>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Graphic 9">
              <a:extLst>
                <a:ext uri="{FF2B5EF4-FFF2-40B4-BE49-F238E27FC236}">
                  <a16:creationId xmlns:a16="http://schemas.microsoft.com/office/drawing/2014/main" id="{D63D9C2B-51A8-44E8-839A-2A80517C75AB}"/>
                </a:ext>
              </a:extLst>
            </p:cNvPr>
            <p:cNvSpPr/>
            <p:nvPr/>
          </p:nvSpPr>
          <p:spPr>
            <a:xfrm rot="2700000">
              <a:off x="5026911" y="3865260"/>
              <a:ext cx="142695" cy="145876"/>
            </a:xfrm>
            <a:custGeom>
              <a:avLst/>
              <a:gdLst>
                <a:gd name="connsiteX0" fmla="*/ 137382 w 142695"/>
                <a:gd name="connsiteY0" fmla="*/ 136533 h 145876"/>
                <a:gd name="connsiteX1" fmla="*/ 123814 w 142695"/>
                <a:gd name="connsiteY1" fmla="*/ 142681 h 145876"/>
                <a:gd name="connsiteX2" fmla="*/ 20154 w 142695"/>
                <a:gd name="connsiteY2" fmla="*/ 145861 h 145876"/>
                <a:gd name="connsiteX3" fmla="*/ 15 w 142695"/>
                <a:gd name="connsiteY3" fmla="*/ 126994 h 145876"/>
                <a:gd name="connsiteX4" fmla="*/ 18882 w 142695"/>
                <a:gd name="connsiteY4" fmla="*/ 106856 h 145876"/>
                <a:gd name="connsiteX5" fmla="*/ 103040 w 142695"/>
                <a:gd name="connsiteY5" fmla="*/ 104312 h 145876"/>
                <a:gd name="connsiteX6" fmla="*/ 100496 w 142695"/>
                <a:gd name="connsiteY6" fmla="*/ 20154 h 145876"/>
                <a:gd name="connsiteX7" fmla="*/ 119363 w 142695"/>
                <a:gd name="connsiteY7" fmla="*/ 15 h 145876"/>
                <a:gd name="connsiteX8" fmla="*/ 139501 w 142695"/>
                <a:gd name="connsiteY8" fmla="*/ 18882 h 145876"/>
                <a:gd name="connsiteX9" fmla="*/ 142681 w 142695"/>
                <a:gd name="connsiteY9" fmla="*/ 122543 h 145876"/>
                <a:gd name="connsiteX10" fmla="*/ 137382 w 142695"/>
                <a:gd name="connsiteY10" fmla="*/ 136533 h 1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695" h="145876">
                  <a:moveTo>
                    <a:pt x="137382" y="136533"/>
                  </a:moveTo>
                  <a:cubicBezTo>
                    <a:pt x="133990" y="140137"/>
                    <a:pt x="129114" y="142469"/>
                    <a:pt x="123814" y="142681"/>
                  </a:cubicBezTo>
                  <a:lnTo>
                    <a:pt x="20154" y="145861"/>
                  </a:lnTo>
                  <a:cubicBezTo>
                    <a:pt x="9343" y="146285"/>
                    <a:pt x="439" y="137805"/>
                    <a:pt x="15" y="126994"/>
                  </a:cubicBezTo>
                  <a:cubicBezTo>
                    <a:pt x="-409" y="116183"/>
                    <a:pt x="8071" y="107280"/>
                    <a:pt x="18882" y="106856"/>
                  </a:cubicBezTo>
                  <a:lnTo>
                    <a:pt x="103040" y="104312"/>
                  </a:lnTo>
                  <a:lnTo>
                    <a:pt x="100496" y="20154"/>
                  </a:lnTo>
                  <a:cubicBezTo>
                    <a:pt x="100072" y="9343"/>
                    <a:pt x="108552" y="439"/>
                    <a:pt x="119363" y="15"/>
                  </a:cubicBezTo>
                  <a:cubicBezTo>
                    <a:pt x="130174" y="-409"/>
                    <a:pt x="139077" y="8071"/>
                    <a:pt x="139501" y="18882"/>
                  </a:cubicBezTo>
                  <a:lnTo>
                    <a:pt x="142681" y="122543"/>
                  </a:lnTo>
                  <a:cubicBezTo>
                    <a:pt x="142893" y="127842"/>
                    <a:pt x="140773" y="132718"/>
                    <a:pt x="137382" y="136533"/>
                  </a:cubicBezTo>
                  <a:close/>
                </a:path>
              </a:pathLst>
            </a:custGeom>
            <a:grpFill/>
            <a:ln w="21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Info Protection">
            <a:extLst>
              <a:ext uri="{FF2B5EF4-FFF2-40B4-BE49-F238E27FC236}">
                <a16:creationId xmlns:a16="http://schemas.microsoft.com/office/drawing/2014/main" id="{30ACF00F-0D00-4034-A777-8B7C78877C07}"/>
              </a:ext>
            </a:extLst>
          </p:cNvPr>
          <p:cNvGrpSpPr/>
          <p:nvPr/>
        </p:nvGrpSpPr>
        <p:grpSpPr>
          <a:xfrm>
            <a:off x="957331" y="4514227"/>
            <a:ext cx="3124972" cy="1908848"/>
            <a:chOff x="957331" y="4514227"/>
            <a:chExt cx="3124972" cy="1908848"/>
          </a:xfrm>
        </p:grpSpPr>
        <p:sp>
          <p:nvSpPr>
            <p:cNvPr id="93" name="Info Protection">
              <a:extLst>
                <a:ext uri="{FF2B5EF4-FFF2-40B4-BE49-F238E27FC236}">
                  <a16:creationId xmlns:a16="http://schemas.microsoft.com/office/drawing/2014/main" id="{B9C75304-8404-4242-83C9-A31FD5E82778}"/>
                </a:ext>
              </a:extLst>
            </p:cNvPr>
            <p:cNvSpPr/>
            <p:nvPr/>
          </p:nvSpPr>
          <p:spPr bwMode="auto">
            <a:xfrm>
              <a:off x="957331" y="4514227"/>
              <a:ext cx="3124972" cy="1908848"/>
            </a:xfrm>
            <a:prstGeom prst="roundRect">
              <a:avLst>
                <a:gd name="adj" fmla="val 18108"/>
              </a:avLst>
            </a:prstGeom>
            <a:solidFill>
              <a:schemeClr val="accent3"/>
            </a:solidFill>
            <a:ln w="28575" cap="sq" cmpd="sng" algn="ctr">
              <a:noFill/>
              <a:prstDash val="solid"/>
              <a:miter lim="800000"/>
              <a:headEnd type="none" w="med" len="med"/>
              <a:tailEnd type="none" w="med" len="med"/>
            </a:ln>
            <a:effectLst/>
          </p:spPr>
          <p:txBody>
            <a:bodyPr rot="0" spcFirstLastPara="0" vertOverflow="overflow" horzOverflow="overflow" vert="horz" wrap="square" lIns="179285" tIns="268927" rIns="179285"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Information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protection and </a:t>
              </a:r>
              <a:b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governance</a:t>
              </a:r>
            </a:p>
            <a:p>
              <a:pPr marL="0" marR="0" lvl="0" indent="0" algn="l" defTabSz="914367" rtl="0" eaLnBrk="1" fontAlgn="auto" latinLnBrk="0" hangingPunct="1">
                <a:lnSpc>
                  <a:spcPct val="100000"/>
                </a:lnSpc>
                <a:spcBef>
                  <a:spcPct val="0"/>
                </a:spcBef>
                <a:spcAft>
                  <a:spcPts val="588"/>
                </a:spcAft>
                <a:buClrTx/>
                <a:buSzTx/>
                <a:buFontTx/>
                <a:buNone/>
                <a:tabLst/>
                <a:defRPr/>
              </a:pP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Safeguard sensitive data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across clouds, apps, </a:t>
              </a:r>
              <a:b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br>
              <a:r>
                <a:rPr kumimoji="0" lang="en-US" sz="1176"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mn-cs"/>
                </a:rPr>
                <a:t>and endpoints</a:t>
              </a:r>
            </a:p>
          </p:txBody>
        </p:sp>
        <p:pic>
          <p:nvPicPr>
            <p:cNvPr id="94" name="Picture 93">
              <a:extLst>
                <a:ext uri="{FF2B5EF4-FFF2-40B4-BE49-F238E27FC236}">
                  <a16:creationId xmlns:a16="http://schemas.microsoft.com/office/drawing/2014/main" id="{46EBBF67-8E19-4526-8483-48CC05E4B277}"/>
                </a:ext>
                <a:ext uri="{C183D7F6-B498-43B3-948B-1728B52AA6E4}">
                  <adec:decorative xmlns:adec="http://schemas.microsoft.com/office/drawing/2017/decorative" val="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632578" y="4514227"/>
              <a:ext cx="1449725" cy="1450815"/>
            </a:xfrm>
            <a:custGeom>
              <a:avLst/>
              <a:gdLst>
                <a:gd name="connsiteX0" fmla="*/ 0 w 1575906"/>
                <a:gd name="connsiteY0" fmla="*/ 0 h 1577091"/>
                <a:gd name="connsiteX1" fmla="*/ 1230118 w 1575906"/>
                <a:gd name="connsiteY1" fmla="*/ 0 h 1577091"/>
                <a:gd name="connsiteX2" fmla="*/ 1575906 w 1575906"/>
                <a:gd name="connsiteY2" fmla="*/ 345788 h 1577091"/>
                <a:gd name="connsiteX3" fmla="*/ 1575906 w 1575906"/>
                <a:gd name="connsiteY3" fmla="*/ 1577091 h 1577091"/>
                <a:gd name="connsiteX4" fmla="*/ 2051 w 1575906"/>
                <a:gd name="connsiteY4" fmla="*/ 81158 h 1577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5906" h="1577091">
                  <a:moveTo>
                    <a:pt x="0" y="0"/>
                  </a:moveTo>
                  <a:lnTo>
                    <a:pt x="1230118" y="0"/>
                  </a:lnTo>
                  <a:cubicBezTo>
                    <a:pt x="1421092" y="0"/>
                    <a:pt x="1575906" y="154814"/>
                    <a:pt x="1575906" y="345788"/>
                  </a:cubicBezTo>
                  <a:lnTo>
                    <a:pt x="1575906" y="1577091"/>
                  </a:lnTo>
                  <a:cubicBezTo>
                    <a:pt x="732740" y="1577091"/>
                    <a:pt x="44257" y="914460"/>
                    <a:pt x="2051" y="81158"/>
                  </a:cubicBezTo>
                  <a:close/>
                </a:path>
              </a:pathLst>
            </a:custGeom>
          </p:spPr>
        </p:pic>
      </p:grpSp>
    </p:spTree>
    <p:extLst>
      <p:ext uri="{BB962C8B-B14F-4D97-AF65-F5344CB8AC3E}">
        <p14:creationId xmlns:p14="http://schemas.microsoft.com/office/powerpoint/2010/main" val="1088043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B900"/>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solidFill>
                  <a:schemeClr val="bg1"/>
                </a:solidFill>
              </a:rPr>
              <a:t>Thank you</a:t>
            </a:r>
          </a:p>
        </p:txBody>
      </p:sp>
      <p:sp>
        <p:nvSpPr>
          <p:cNvPr id="2" name="TextBox 1">
            <a:extLst>
              <a:ext uri="{FF2B5EF4-FFF2-40B4-BE49-F238E27FC236}">
                <a16:creationId xmlns:a16="http://schemas.microsoft.com/office/drawing/2014/main" id="{93B8EF57-1FE8-4B37-9A1F-0D9FF14DFF25}"/>
              </a:ext>
            </a:extLst>
          </p:cNvPr>
          <p:cNvSpPr txBox="1"/>
          <p:nvPr/>
        </p:nvSpPr>
        <p:spPr>
          <a:xfrm>
            <a:off x="8158517" y="3941605"/>
            <a:ext cx="172547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Roger Halbheer</a:t>
            </a:r>
          </a:p>
        </p:txBody>
      </p:sp>
      <p:sp>
        <p:nvSpPr>
          <p:cNvPr id="4" name="mail" title="Icon of an envelope">
            <a:extLst>
              <a:ext uri="{FF2B5EF4-FFF2-40B4-BE49-F238E27FC236}">
                <a16:creationId xmlns:a16="http://schemas.microsoft.com/office/drawing/2014/main" id="{90DAAF81-E33B-4CDA-B3D8-2054AFB482B8}"/>
              </a:ext>
            </a:extLst>
          </p:cNvPr>
          <p:cNvSpPr>
            <a:spLocks noChangeAspect="1" noEditPoints="1"/>
          </p:cNvSpPr>
          <p:nvPr/>
        </p:nvSpPr>
        <p:spPr bwMode="auto">
          <a:xfrm>
            <a:off x="8158517" y="4362497"/>
            <a:ext cx="213887" cy="128332"/>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953775C9-4AA1-469B-90CE-8E2B08316DCD}"/>
              </a:ext>
            </a:extLst>
          </p:cNvPr>
          <p:cNvSpPr txBox="1"/>
          <p:nvPr/>
        </p:nvSpPr>
        <p:spPr>
          <a:xfrm>
            <a:off x="8519962" y="4278086"/>
            <a:ext cx="2721899" cy="89255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Semilight" panose="020B0402040204020203" pitchFamily="34" charset="0"/>
                <a:ea typeface="+mn-ea"/>
                <a:cs typeface="Segoe UI Semilight" panose="020B0402040204020203" pitchFamily="34" charset="0"/>
              </a:rPr>
              <a:t>roger.halbheer</a:t>
            </a: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@microsoft.com</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CH"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+41 78 844 65 55</a:t>
            </a:r>
            <a:endParaRPr kumimoji="0" lang="en-US" sz="16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0" name="CellPhone_E8EA" title="Icon of a cellphone">
            <a:extLst>
              <a:ext uri="{FF2B5EF4-FFF2-40B4-BE49-F238E27FC236}">
                <a16:creationId xmlns:a16="http://schemas.microsoft.com/office/drawing/2014/main" id="{7EBD93E5-14D0-4481-93C7-F1D36A3F7269}"/>
              </a:ext>
            </a:extLst>
          </p:cNvPr>
          <p:cNvSpPr>
            <a:spLocks noChangeAspect="1" noEditPoints="1"/>
          </p:cNvSpPr>
          <p:nvPr/>
        </p:nvSpPr>
        <p:spPr bwMode="auto">
          <a:xfrm>
            <a:off x="8201738" y="4944834"/>
            <a:ext cx="127443" cy="2123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2" name="Picture 11" descr="A screenshot of a cell phone&#10;&#10;Description automatically generated">
            <a:extLst>
              <a:ext uri="{FF2B5EF4-FFF2-40B4-BE49-F238E27FC236}">
                <a16:creationId xmlns:a16="http://schemas.microsoft.com/office/drawing/2014/main" id="{0E22F1FD-514A-4DBD-9364-7D3EDD592E59}"/>
              </a:ext>
            </a:extLst>
          </p:cNvPr>
          <p:cNvPicPr>
            <a:picLocks noChangeAspect="1"/>
          </p:cNvPicPr>
          <p:nvPr/>
        </p:nvPicPr>
        <p:blipFill rotWithShape="1">
          <a:blip r:embed="rId2"/>
          <a:srcRect l="21062" t="43158" r="21001" b="12421"/>
          <a:stretch/>
        </p:blipFill>
        <p:spPr>
          <a:xfrm>
            <a:off x="8519962" y="5331542"/>
            <a:ext cx="863292" cy="856527"/>
          </a:xfrm>
          <a:prstGeom prst="rect">
            <a:avLst/>
          </a:prstGeom>
        </p:spPr>
      </p:pic>
      <p:pic>
        <p:nvPicPr>
          <p:cNvPr id="14" name="Picture 13" descr="Linkedin">
            <a:hlinkClick r:id="rId3" tgtFrame="&quot;_blank&quot;"/>
            <a:extLst>
              <a:ext uri="{FF2B5EF4-FFF2-40B4-BE49-F238E27FC236}">
                <a16:creationId xmlns:a16="http://schemas.microsoft.com/office/drawing/2014/main" id="{7609BE8F-DBB8-4704-A5C7-3E04CB532A2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64252" y="5331542"/>
            <a:ext cx="228568" cy="228568"/>
          </a:xfrm>
          <a:prstGeom prst="rect">
            <a:avLst/>
          </a:prstGeom>
          <a:noFill/>
          <a:ln>
            <a:noFill/>
          </a:ln>
        </p:spPr>
      </p:pic>
    </p:spTree>
    <p:extLst>
      <p:ext uri="{BB962C8B-B14F-4D97-AF65-F5344CB8AC3E}">
        <p14:creationId xmlns:p14="http://schemas.microsoft.com/office/powerpoint/2010/main" val="280077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Zero Trust Principles</a:t>
            </a:r>
            <a:endParaRPr lang="gsw-CH"/>
          </a:p>
        </p:txBody>
      </p:sp>
      <p:sp>
        <p:nvSpPr>
          <p:cNvPr id="3" name="TextBox 2">
            <a:extLst>
              <a:ext uri="{FF2B5EF4-FFF2-40B4-BE49-F238E27FC236}">
                <a16:creationId xmlns:a16="http://schemas.microsoft.com/office/drawing/2014/main" id="{6BF8B777-ECB3-4569-A9F1-F1CA2DE14A26}"/>
              </a:ext>
            </a:extLst>
          </p:cNvPr>
          <p:cNvSpPr txBox="1"/>
          <p:nvPr/>
        </p:nvSpPr>
        <p:spPr>
          <a:xfrm>
            <a:off x="4322246" y="3183498"/>
            <a:ext cx="3550721" cy="2405987"/>
          </a:xfrm>
          <a:prstGeom prst="rect">
            <a:avLst/>
          </a:prstGeom>
          <a:solidFill>
            <a:srgbClr val="107C10"/>
          </a:solidFill>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To help secure both data and productivity, limit user access using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Just-in-</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time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(JIT)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Just-</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enough</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-access (JEA)</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Risk-based </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adaptive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polices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Data protection against </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out of band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vectors</a:t>
            </a:r>
          </a:p>
        </p:txBody>
      </p:sp>
      <p:sp>
        <p:nvSpPr>
          <p:cNvPr id="4" name="TextBox 3">
            <a:extLst>
              <a:ext uri="{FF2B5EF4-FFF2-40B4-BE49-F238E27FC236}">
                <a16:creationId xmlns:a16="http://schemas.microsoft.com/office/drawing/2014/main" id="{5C703B82-00A9-4BA8-A7B3-BA8C79272D09}"/>
              </a:ext>
            </a:extLst>
          </p:cNvPr>
          <p:cNvSpPr txBox="1"/>
          <p:nvPr/>
        </p:nvSpPr>
        <p:spPr>
          <a:xfrm>
            <a:off x="614441" y="3183498"/>
            <a:ext cx="3550721" cy="2405987"/>
          </a:xfrm>
          <a:prstGeom prst="rect">
            <a:avLst/>
          </a:prstGeom>
          <a:solidFill>
            <a:srgbClr val="FFB900"/>
          </a:solidFill>
        </p:spPr>
        <p:txBody>
          <a:bodyPr wrap="square" lIns="18288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Always validate all available data points including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User identity and location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Device health</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Service or workload context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classification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Anomalies</a:t>
            </a:r>
          </a:p>
        </p:txBody>
      </p:sp>
      <p:sp>
        <p:nvSpPr>
          <p:cNvPr id="5" name="TextBox 4">
            <a:extLst>
              <a:ext uri="{FF2B5EF4-FFF2-40B4-BE49-F238E27FC236}">
                <a16:creationId xmlns:a16="http://schemas.microsoft.com/office/drawing/2014/main" id="{0A280517-1F12-4F74-8B30-414EAFD35054}"/>
              </a:ext>
            </a:extLst>
          </p:cNvPr>
          <p:cNvSpPr txBox="1"/>
          <p:nvPr/>
        </p:nvSpPr>
        <p:spPr>
          <a:xfrm>
            <a:off x="8043057" y="3183498"/>
            <a:ext cx="3550721" cy="2405987"/>
          </a:xfrm>
          <a:prstGeom prst="rect">
            <a:avLst/>
          </a:prstGeom>
          <a:solidFill>
            <a:srgbClr val="0078D4"/>
          </a:solidFill>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Minimize blast radius for breaches and prevent lateral movement by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Segmenting access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by network, user, devices, and app awareness.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Encrypting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all sessions end to end.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Use analytics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for threat detection, posture visibility and improving defenses</a:t>
            </a:r>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265656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137505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137505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265656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141212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265656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Rectangle 17">
            <a:extLst>
              <a:ext uri="{FF2B5EF4-FFF2-40B4-BE49-F238E27FC236}">
                <a16:creationId xmlns:a16="http://schemas.microsoft.com/office/drawing/2014/main" id="{69FBB1E7-37D7-47CE-8CAB-62FAFB4497A7}"/>
              </a:ext>
            </a:extLst>
          </p:cNvPr>
          <p:cNvSpPr/>
          <p:nvPr/>
        </p:nvSpPr>
        <p:spPr bwMode="auto">
          <a:xfrm>
            <a:off x="575259" y="5773994"/>
            <a:ext cx="11018520" cy="693174"/>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Simplify, Integrate, Automate, Consolidate</a:t>
            </a:r>
            <a:endParaRPr kumimoji="0" lang="gsw-CH" sz="23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017944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13" grpId="0"/>
      <p:bldP spid="17" grpId="0"/>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89CF-5469-45E8-9772-B23732EC9665}"/>
              </a:ext>
            </a:extLst>
          </p:cNvPr>
          <p:cNvSpPr>
            <a:spLocks noGrp="1"/>
          </p:cNvSpPr>
          <p:nvPr>
            <p:ph type="title"/>
          </p:nvPr>
        </p:nvSpPr>
        <p:spPr/>
        <p:txBody>
          <a:bodyPr/>
          <a:lstStyle/>
          <a:p>
            <a:r>
              <a:rPr lang="en-US"/>
              <a:t>Key Zero Trust Components</a:t>
            </a:r>
            <a:endParaRPr lang="gsw-CH"/>
          </a:p>
        </p:txBody>
      </p:sp>
      <p:cxnSp>
        <p:nvCxnSpPr>
          <p:cNvPr id="3" name="Straight Connector 2">
            <a:extLst>
              <a:ext uri="{FF2B5EF4-FFF2-40B4-BE49-F238E27FC236}">
                <a16:creationId xmlns:a16="http://schemas.microsoft.com/office/drawing/2014/main" id="{4CDAF871-F0A4-47C0-BB2B-9974733B81AD}"/>
              </a:ext>
              <a:ext uri="{C183D7F6-B498-43B3-948B-1728B52AA6E4}">
                <adec:decorative xmlns:adec="http://schemas.microsoft.com/office/drawing/2017/decorative" val="1"/>
              </a:ext>
            </a:extLst>
          </p:cNvPr>
          <p:cNvCxnSpPr/>
          <p:nvPr/>
        </p:nvCxnSpPr>
        <p:spPr>
          <a:xfrm>
            <a:off x="3328695" y="3876811"/>
            <a:ext cx="5112328" cy="0"/>
          </a:xfrm>
          <a:prstGeom prst="line">
            <a:avLst/>
          </a:prstGeom>
          <a:noFill/>
          <a:ln w="444500" cap="flat" cmpd="sng" algn="ctr">
            <a:solidFill>
              <a:schemeClr val="bg2"/>
            </a:solidFill>
            <a:prstDash val="solid"/>
            <a:headEnd type="none"/>
            <a:tailEnd type="none"/>
          </a:ln>
          <a:effectLst/>
        </p:spPr>
      </p:cxnSp>
      <p:sp>
        <p:nvSpPr>
          <p:cNvPr id="4" name="TextBox 3">
            <a:extLst>
              <a:ext uri="{FF2B5EF4-FFF2-40B4-BE49-F238E27FC236}">
                <a16:creationId xmlns:a16="http://schemas.microsoft.com/office/drawing/2014/main" id="{53185D65-1A4E-41DC-9F98-B728A7F17DE3}"/>
              </a:ext>
            </a:extLst>
          </p:cNvPr>
          <p:cNvSpPr txBox="1"/>
          <p:nvPr/>
        </p:nvSpPr>
        <p:spPr>
          <a:xfrm>
            <a:off x="593803" y="3441575"/>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Identities</a:t>
            </a:r>
          </a:p>
        </p:txBody>
      </p:sp>
      <p:sp>
        <p:nvSpPr>
          <p:cNvPr id="5" name="TextBox 4">
            <a:extLst>
              <a:ext uri="{FF2B5EF4-FFF2-40B4-BE49-F238E27FC236}">
                <a16:creationId xmlns:a16="http://schemas.microsoft.com/office/drawing/2014/main" id="{08165D3C-F2AA-4A58-967B-ED26BBCEA696}"/>
              </a:ext>
            </a:extLst>
          </p:cNvPr>
          <p:cNvSpPr txBox="1"/>
          <p:nvPr/>
        </p:nvSpPr>
        <p:spPr>
          <a:xfrm>
            <a:off x="588261" y="4115828"/>
            <a:ext cx="964276"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Endpoints</a:t>
            </a:r>
          </a:p>
        </p:txBody>
      </p:sp>
      <p:sp>
        <p:nvSpPr>
          <p:cNvPr id="6" name="Oval 5">
            <a:extLst>
              <a:ext uri="{FF2B5EF4-FFF2-40B4-BE49-F238E27FC236}">
                <a16:creationId xmlns:a16="http://schemas.microsoft.com/office/drawing/2014/main" id="{F4FBBEBE-25F8-48B6-823C-B719466DDE62}"/>
              </a:ext>
              <a:ext uri="{C183D7F6-B498-43B3-948B-1728B52AA6E4}">
                <adec:decorative xmlns:adec="http://schemas.microsoft.com/office/drawing/2017/decorative" val="1"/>
              </a:ext>
            </a:extLst>
          </p:cNvPr>
          <p:cNvSpPr/>
          <p:nvPr/>
        </p:nvSpPr>
        <p:spPr bwMode="auto">
          <a:xfrm rot="2723764">
            <a:off x="4679310" y="2722175"/>
            <a:ext cx="2320510" cy="2320510"/>
          </a:xfrm>
          <a:prstGeom prst="ellipse">
            <a:avLst/>
          </a:prstGeom>
          <a:solidFill>
            <a:schemeClr val="accent1"/>
          </a:solidFill>
          <a:ln w="4445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04R">
            <a:extLst>
              <a:ext uri="{FF2B5EF4-FFF2-40B4-BE49-F238E27FC236}">
                <a16:creationId xmlns:a16="http://schemas.microsoft.com/office/drawing/2014/main" id="{DE8E89EE-1F9E-473D-9A6D-F1EE4F7689C6}"/>
              </a:ext>
            </a:extLst>
          </p:cNvPr>
          <p:cNvSpPr/>
          <p:nvPr/>
        </p:nvSpPr>
        <p:spPr bwMode="auto">
          <a:xfrm>
            <a:off x="5464106" y="3128792"/>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Context</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 name="04R">
            <a:extLst>
              <a:ext uri="{FF2B5EF4-FFF2-40B4-BE49-F238E27FC236}">
                <a16:creationId xmlns:a16="http://schemas.microsoft.com/office/drawing/2014/main" id="{2DF98C7B-F758-4D7D-975F-3C6C30263AD1}"/>
              </a:ext>
            </a:extLst>
          </p:cNvPr>
          <p:cNvSpPr/>
          <p:nvPr/>
        </p:nvSpPr>
        <p:spPr bwMode="auto">
          <a:xfrm>
            <a:off x="5114546" y="3484281"/>
            <a:ext cx="1471353" cy="957619"/>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ts val="1860"/>
              </a:lnSpc>
              <a:spcBef>
                <a:spcPct val="0"/>
              </a:spcBef>
              <a:spcAft>
                <a:spcPts val="1176"/>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Security enforcement policy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04R">
            <a:extLst>
              <a:ext uri="{FF2B5EF4-FFF2-40B4-BE49-F238E27FC236}">
                <a16:creationId xmlns:a16="http://schemas.microsoft.com/office/drawing/2014/main" id="{C5FFFE72-EA5E-4582-8FB2-52861EE5D9CC}"/>
              </a:ext>
            </a:extLst>
          </p:cNvPr>
          <p:cNvSpPr/>
          <p:nvPr/>
        </p:nvSpPr>
        <p:spPr bwMode="auto">
          <a:xfrm>
            <a:off x="5464105" y="4426285"/>
            <a:ext cx="750917" cy="26803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Control</a:t>
            </a:r>
            <a:endPar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0" name="04R">
            <a:extLst>
              <a:ext uri="{FF2B5EF4-FFF2-40B4-BE49-F238E27FC236}">
                <a16:creationId xmlns:a16="http://schemas.microsoft.com/office/drawing/2014/main" id="{8B7EDA03-5F11-483E-8671-522031627AFE}"/>
              </a:ext>
            </a:extLst>
          </p:cNvPr>
          <p:cNvSpPr/>
          <p:nvPr/>
        </p:nvSpPr>
        <p:spPr bwMode="auto">
          <a:xfrm>
            <a:off x="4044975" y="5554679"/>
            <a:ext cx="3679767" cy="445121"/>
          </a:xfrm>
          <a:prstGeom prst="rect">
            <a:avLst/>
          </a:prstGeom>
          <a:noFill/>
          <a:ln w="19050" cap="sq" cmpd="sng" algn="ctr">
            <a:noFill/>
            <a:prstDash val="solid"/>
            <a:miter lim="800000"/>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ct val="0"/>
              </a:spcBef>
              <a:spcAft>
                <a:spcPts val="1176"/>
              </a:spcAft>
              <a:buClrTx/>
              <a:buSzTx/>
              <a:buFontTx/>
              <a:buNone/>
              <a:tabLst/>
              <a:defRPr/>
            </a:pPr>
            <a:r>
              <a:rPr kumimoji="0" lang="en-US" sz="14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Visibility  |  Analytics  |  Automation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Graphic 4">
            <a:extLst>
              <a:ext uri="{FF2B5EF4-FFF2-40B4-BE49-F238E27FC236}">
                <a16:creationId xmlns:a16="http://schemas.microsoft.com/office/drawing/2014/main" id="{845EF688-5A0A-4BDD-B193-029B5C45214B}"/>
              </a:ext>
              <a:ext uri="{C183D7F6-B498-43B3-948B-1728B52AA6E4}">
                <adec:decorative xmlns:adec="http://schemas.microsoft.com/office/drawing/2017/decorative" val="1"/>
              </a:ext>
            </a:extLst>
          </p:cNvPr>
          <p:cNvSpPr/>
          <p:nvPr/>
        </p:nvSpPr>
        <p:spPr>
          <a:xfrm flipH="1">
            <a:off x="7980895" y="2733757"/>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Oval 11">
            <a:extLst>
              <a:ext uri="{FF2B5EF4-FFF2-40B4-BE49-F238E27FC236}">
                <a16:creationId xmlns:a16="http://schemas.microsoft.com/office/drawing/2014/main" id="{5B56FCD9-22ED-4C3C-A928-0FE8042A938C}"/>
              </a:ext>
              <a:ext uri="{C183D7F6-B498-43B3-948B-1728B52AA6E4}">
                <adec:decorative xmlns:adec="http://schemas.microsoft.com/office/drawing/2017/decorative" val="1"/>
              </a:ext>
            </a:extLst>
          </p:cNvPr>
          <p:cNvSpPr/>
          <p:nvPr/>
        </p:nvSpPr>
        <p:spPr bwMode="auto">
          <a:xfrm>
            <a:off x="1741948" y="3362138"/>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BBECF450-3E71-4CC6-ACEB-DB63018BC0A2}"/>
              </a:ext>
              <a:ext uri="{C183D7F6-B498-43B3-948B-1728B52AA6E4}">
                <adec:decorative xmlns:adec="http://schemas.microsoft.com/office/drawing/2017/decorative" val="1"/>
              </a:ext>
            </a:extLst>
          </p:cNvPr>
          <p:cNvSpPr/>
          <p:nvPr/>
        </p:nvSpPr>
        <p:spPr bwMode="auto">
          <a:xfrm>
            <a:off x="1741948" y="4036391"/>
            <a:ext cx="405095" cy="405095"/>
          </a:xfrm>
          <a:prstGeom prst="ellipse">
            <a:avLst/>
          </a:prstGeom>
          <a:solidFill>
            <a:schemeClr val="accent2"/>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Graphic 4">
            <a:extLst>
              <a:ext uri="{FF2B5EF4-FFF2-40B4-BE49-F238E27FC236}">
                <a16:creationId xmlns:a16="http://schemas.microsoft.com/office/drawing/2014/main" id="{56C5A232-49AC-45B4-ADAC-82BC7275C52A}"/>
              </a:ext>
              <a:ext uri="{C183D7F6-B498-43B3-948B-1728B52AA6E4}">
                <adec:decorative xmlns:adec="http://schemas.microsoft.com/office/drawing/2017/decorative" val="1"/>
              </a:ext>
            </a:extLst>
          </p:cNvPr>
          <p:cNvSpPr/>
          <p:nvPr/>
        </p:nvSpPr>
        <p:spPr>
          <a:xfrm>
            <a:off x="2206319" y="2744841"/>
            <a:ext cx="1427680" cy="232697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6">
            <a:extLst>
              <a:ext uri="{FF2B5EF4-FFF2-40B4-BE49-F238E27FC236}">
                <a16:creationId xmlns:a16="http://schemas.microsoft.com/office/drawing/2014/main" id="{C69937E2-0187-491E-ADDF-5BE48EE697EF}"/>
              </a:ext>
              <a:ext uri="{C183D7F6-B498-43B3-948B-1728B52AA6E4}">
                <adec:decorative xmlns:adec="http://schemas.microsoft.com/office/drawing/2017/decorative" val="1"/>
              </a:ext>
            </a:extLst>
          </p:cNvPr>
          <p:cNvSpPr/>
          <p:nvPr/>
        </p:nvSpPr>
        <p:spPr>
          <a:xfrm>
            <a:off x="1836863" y="4157205"/>
            <a:ext cx="213824" cy="15705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952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people_12">
            <a:extLst>
              <a:ext uri="{FF2B5EF4-FFF2-40B4-BE49-F238E27FC236}">
                <a16:creationId xmlns:a16="http://schemas.microsoft.com/office/drawing/2014/main" id="{16C4EA10-070B-4759-92B3-D87EFEE29E9B}"/>
              </a:ext>
              <a:ext uri="{C183D7F6-B498-43B3-948B-1728B52AA6E4}">
                <adec:decorative xmlns:adec="http://schemas.microsoft.com/office/drawing/2017/decorative" val="1"/>
              </a:ext>
            </a:extLst>
          </p:cNvPr>
          <p:cNvSpPr>
            <a:spLocks noChangeAspect="1" noEditPoints="1"/>
          </p:cNvSpPr>
          <p:nvPr/>
        </p:nvSpPr>
        <p:spPr bwMode="auto">
          <a:xfrm>
            <a:off x="1819453" y="3458075"/>
            <a:ext cx="248642" cy="21213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D693076-5887-4925-B9E3-EECA027AAC09}"/>
              </a:ext>
            </a:extLst>
          </p:cNvPr>
          <p:cNvSpPr txBox="1"/>
          <p:nvPr/>
        </p:nvSpPr>
        <p:spPr>
          <a:xfrm>
            <a:off x="10211636" y="2782560"/>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Data</a:t>
            </a:r>
          </a:p>
        </p:txBody>
      </p:sp>
      <p:sp>
        <p:nvSpPr>
          <p:cNvPr id="18" name="TextBox 17">
            <a:extLst>
              <a:ext uri="{FF2B5EF4-FFF2-40B4-BE49-F238E27FC236}">
                <a16:creationId xmlns:a16="http://schemas.microsoft.com/office/drawing/2014/main" id="{2849B257-AA0D-46B5-BCBA-F59D1F04F036}"/>
              </a:ext>
            </a:extLst>
          </p:cNvPr>
          <p:cNvSpPr txBox="1"/>
          <p:nvPr/>
        </p:nvSpPr>
        <p:spPr>
          <a:xfrm>
            <a:off x="10211636" y="3441575"/>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Apps</a:t>
            </a:r>
          </a:p>
        </p:txBody>
      </p:sp>
      <p:sp>
        <p:nvSpPr>
          <p:cNvPr id="19" name="TextBox 18">
            <a:extLst>
              <a:ext uri="{FF2B5EF4-FFF2-40B4-BE49-F238E27FC236}">
                <a16:creationId xmlns:a16="http://schemas.microsoft.com/office/drawing/2014/main" id="{F73C7364-CB2F-40F1-AE25-4B300E17976C}"/>
              </a:ext>
            </a:extLst>
          </p:cNvPr>
          <p:cNvSpPr txBox="1"/>
          <p:nvPr/>
        </p:nvSpPr>
        <p:spPr>
          <a:xfrm>
            <a:off x="10211636" y="4115828"/>
            <a:ext cx="128293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Infrastructure</a:t>
            </a:r>
          </a:p>
        </p:txBody>
      </p:sp>
      <p:sp>
        <p:nvSpPr>
          <p:cNvPr id="20" name="TextBox 19">
            <a:extLst>
              <a:ext uri="{FF2B5EF4-FFF2-40B4-BE49-F238E27FC236}">
                <a16:creationId xmlns:a16="http://schemas.microsoft.com/office/drawing/2014/main" id="{09334C75-B6B0-4E50-964B-DD87DDB3295D}"/>
              </a:ext>
            </a:extLst>
          </p:cNvPr>
          <p:cNvSpPr txBox="1"/>
          <p:nvPr/>
        </p:nvSpPr>
        <p:spPr>
          <a:xfrm>
            <a:off x="10211636" y="4774843"/>
            <a:ext cx="964276"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Network</a:t>
            </a:r>
          </a:p>
        </p:txBody>
      </p:sp>
      <p:sp>
        <p:nvSpPr>
          <p:cNvPr id="21" name="Oval 20">
            <a:extLst>
              <a:ext uri="{FF2B5EF4-FFF2-40B4-BE49-F238E27FC236}">
                <a16:creationId xmlns:a16="http://schemas.microsoft.com/office/drawing/2014/main" id="{F5800350-02D5-450A-96A1-354D08C791E5}"/>
              </a:ext>
              <a:ext uri="{C183D7F6-B498-43B3-948B-1728B52AA6E4}">
                <adec:decorative xmlns:adec="http://schemas.microsoft.com/office/drawing/2017/decorative" val="1"/>
              </a:ext>
            </a:extLst>
          </p:cNvPr>
          <p:cNvSpPr/>
          <p:nvPr/>
        </p:nvSpPr>
        <p:spPr bwMode="auto">
          <a:xfrm>
            <a:off x="9626575" y="403639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00B85CC-7643-45B9-8A44-793576938436}"/>
              </a:ext>
              <a:ext uri="{C183D7F6-B498-43B3-948B-1728B52AA6E4}">
                <adec:decorative xmlns:adec="http://schemas.microsoft.com/office/drawing/2017/decorative" val="1"/>
              </a:ext>
            </a:extLst>
          </p:cNvPr>
          <p:cNvGrpSpPr/>
          <p:nvPr/>
        </p:nvGrpSpPr>
        <p:grpSpPr>
          <a:xfrm>
            <a:off x="9690774" y="4173048"/>
            <a:ext cx="286883" cy="125370"/>
            <a:chOff x="8612908" y="4468298"/>
            <a:chExt cx="710536" cy="310508"/>
          </a:xfrm>
        </p:grpSpPr>
        <p:sp>
          <p:nvSpPr>
            <p:cNvPr id="23" name="Database_EFC7">
              <a:extLst>
                <a:ext uri="{FF2B5EF4-FFF2-40B4-BE49-F238E27FC236}">
                  <a16:creationId xmlns:a16="http://schemas.microsoft.com/office/drawing/2014/main" id="{CEC3E2B1-EE59-4329-9B88-64882660F1D5}"/>
                </a:ext>
              </a:extLst>
            </p:cNvPr>
            <p:cNvSpPr>
              <a:spLocks noChangeAspect="1" noEditPoints="1"/>
            </p:cNvSpPr>
            <p:nvPr/>
          </p:nvSpPr>
          <p:spPr bwMode="auto">
            <a:xfrm>
              <a:off x="8612908" y="4468298"/>
              <a:ext cx="238882" cy="31050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4" name="cloud">
              <a:extLst>
                <a:ext uri="{FF2B5EF4-FFF2-40B4-BE49-F238E27FC236}">
                  <a16:creationId xmlns:a16="http://schemas.microsoft.com/office/drawing/2014/main" id="{9800447E-A81D-4351-B55E-0B2BECB0B11B}"/>
                </a:ext>
              </a:extLst>
            </p:cNvPr>
            <p:cNvSpPr>
              <a:spLocks noChangeAspect="1"/>
            </p:cNvSpPr>
            <p:nvPr/>
          </p:nvSpPr>
          <p:spPr bwMode="auto">
            <a:xfrm>
              <a:off x="8926005" y="4497806"/>
              <a:ext cx="397439" cy="25149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85283D6F-BA13-47B2-99BD-4198583B0D21}"/>
              </a:ext>
              <a:ext uri="{C183D7F6-B498-43B3-948B-1728B52AA6E4}">
                <adec:decorative xmlns:adec="http://schemas.microsoft.com/office/drawing/2017/decorative" val="1"/>
              </a:ext>
            </a:extLst>
          </p:cNvPr>
          <p:cNvSpPr/>
          <p:nvPr/>
        </p:nvSpPr>
        <p:spPr bwMode="auto">
          <a:xfrm>
            <a:off x="9626575" y="2719751"/>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binary">
            <a:extLst>
              <a:ext uri="{FF2B5EF4-FFF2-40B4-BE49-F238E27FC236}">
                <a16:creationId xmlns:a16="http://schemas.microsoft.com/office/drawing/2014/main" id="{A771AE7E-4166-44F1-A058-5F1ABB35617D}"/>
              </a:ext>
              <a:ext uri="{C183D7F6-B498-43B3-948B-1728B52AA6E4}">
                <adec:decorative xmlns:adec="http://schemas.microsoft.com/office/drawing/2017/decorative" val="1"/>
              </a:ext>
            </a:extLst>
          </p:cNvPr>
          <p:cNvSpPr>
            <a:spLocks noChangeAspect="1" noEditPoints="1"/>
          </p:cNvSpPr>
          <p:nvPr/>
        </p:nvSpPr>
        <p:spPr bwMode="auto">
          <a:xfrm>
            <a:off x="9752374" y="2854370"/>
            <a:ext cx="158972" cy="1372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7" name="Oval 26">
            <a:extLst>
              <a:ext uri="{FF2B5EF4-FFF2-40B4-BE49-F238E27FC236}">
                <a16:creationId xmlns:a16="http://schemas.microsoft.com/office/drawing/2014/main" id="{FE64227F-9FD6-4ACA-AA0A-0827F43E08E7}"/>
              </a:ext>
              <a:ext uri="{C183D7F6-B498-43B3-948B-1728B52AA6E4}">
                <adec:decorative xmlns:adec="http://schemas.microsoft.com/office/drawing/2017/decorative" val="1"/>
              </a:ext>
            </a:extLst>
          </p:cNvPr>
          <p:cNvSpPr/>
          <p:nvPr/>
        </p:nvSpPr>
        <p:spPr bwMode="auto">
          <a:xfrm>
            <a:off x="9626575" y="4687095"/>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rg_ECA6">
            <a:extLst>
              <a:ext uri="{FF2B5EF4-FFF2-40B4-BE49-F238E27FC236}">
                <a16:creationId xmlns:a16="http://schemas.microsoft.com/office/drawing/2014/main" id="{5FAC5878-CB4A-4D04-88B9-BE372D49AAC5}"/>
              </a:ext>
              <a:ext uri="{C183D7F6-B498-43B3-948B-1728B52AA6E4}">
                <adec:decorative xmlns:adec="http://schemas.microsoft.com/office/drawing/2017/decorative" val="1"/>
              </a:ext>
            </a:extLst>
          </p:cNvPr>
          <p:cNvSpPr>
            <a:spLocks noChangeAspect="1" noEditPoints="1"/>
          </p:cNvSpPr>
          <p:nvPr/>
        </p:nvSpPr>
        <p:spPr bwMode="auto">
          <a:xfrm>
            <a:off x="9739011" y="4774843"/>
            <a:ext cx="198332" cy="19843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D3AF4A62-78F7-4A68-84BD-6AB4144F8EF2}"/>
              </a:ext>
              <a:ext uri="{C183D7F6-B498-43B3-948B-1728B52AA6E4}">
                <adec:decorative xmlns:adec="http://schemas.microsoft.com/office/drawing/2017/decorative" val="1"/>
              </a:ext>
            </a:extLst>
          </p:cNvPr>
          <p:cNvSpPr/>
          <p:nvPr/>
        </p:nvSpPr>
        <p:spPr bwMode="auto">
          <a:xfrm>
            <a:off x="9626575" y="3362138"/>
            <a:ext cx="405095" cy="405095"/>
          </a:xfrm>
          <a:prstGeom prst="ellipse">
            <a:avLst/>
          </a:prstGeom>
          <a:solidFill>
            <a:schemeClr val="accent3"/>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2E18370-3268-472C-B7A9-8DDBA5379AB2}"/>
              </a:ext>
              <a:ext uri="{C183D7F6-B498-43B3-948B-1728B52AA6E4}">
                <adec:decorative xmlns:adec="http://schemas.microsoft.com/office/drawing/2017/decorative" val="1"/>
              </a:ext>
            </a:extLst>
          </p:cNvPr>
          <p:cNvGrpSpPr/>
          <p:nvPr/>
        </p:nvGrpSpPr>
        <p:grpSpPr>
          <a:xfrm>
            <a:off x="9721596" y="3466283"/>
            <a:ext cx="216206" cy="202231"/>
            <a:chOff x="9729502" y="3945509"/>
            <a:chExt cx="216206" cy="202231"/>
          </a:xfrm>
        </p:grpSpPr>
        <p:sp>
          <p:nvSpPr>
            <p:cNvPr id="31" name="Graphic 25">
              <a:extLst>
                <a:ext uri="{FF2B5EF4-FFF2-40B4-BE49-F238E27FC236}">
                  <a16:creationId xmlns:a16="http://schemas.microsoft.com/office/drawing/2014/main" id="{815E2AD0-DD90-4AFB-AD90-819554B47AC3}"/>
                </a:ext>
              </a:extLst>
            </p:cNvPr>
            <p:cNvSpPr/>
            <p:nvPr/>
          </p:nvSpPr>
          <p:spPr>
            <a:xfrm flipH="1">
              <a:off x="9729502" y="3945509"/>
              <a:ext cx="181563" cy="145261"/>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0A392D77-BF42-4E15-8625-3E98995A562D}"/>
                </a:ext>
              </a:extLst>
            </p:cNvPr>
            <p:cNvSpPr/>
            <p:nvPr/>
          </p:nvSpPr>
          <p:spPr bwMode="auto">
            <a:xfrm>
              <a:off x="9764169" y="4002488"/>
              <a:ext cx="156465" cy="10355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831353B0-B29D-45D4-A7F1-475280AD9BB6}"/>
                </a:ext>
              </a:extLst>
            </p:cNvPr>
            <p:cNvGrpSpPr/>
            <p:nvPr/>
          </p:nvGrpSpPr>
          <p:grpSpPr>
            <a:xfrm>
              <a:off x="9764146" y="4002480"/>
              <a:ext cx="181562" cy="145260"/>
              <a:chOff x="9971998" y="2762984"/>
              <a:chExt cx="437439" cy="349979"/>
            </a:xfrm>
          </p:grpSpPr>
          <p:sp>
            <p:nvSpPr>
              <p:cNvPr id="34" name="Freeform: Shape 300">
                <a:extLst>
                  <a:ext uri="{FF2B5EF4-FFF2-40B4-BE49-F238E27FC236}">
                    <a16:creationId xmlns:a16="http://schemas.microsoft.com/office/drawing/2014/main" id="{E3A71262-EACC-44DD-920B-48702CF06C5D}"/>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5" name="Graphic 25">
                <a:extLst>
                  <a:ext uri="{FF2B5EF4-FFF2-40B4-BE49-F238E27FC236}">
                    <a16:creationId xmlns:a16="http://schemas.microsoft.com/office/drawing/2014/main" id="{4CCD3823-4353-4CEA-BB3A-C6B40ACB257A}"/>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36" name="Arc 35">
            <a:extLst>
              <a:ext uri="{FF2B5EF4-FFF2-40B4-BE49-F238E27FC236}">
                <a16:creationId xmlns:a16="http://schemas.microsoft.com/office/drawing/2014/main" id="{422C9A5F-2F61-42F7-B2A1-2DE1A423B482}"/>
              </a:ext>
              <a:ext uri="{C183D7F6-B498-43B3-948B-1728B52AA6E4}">
                <adec:decorative xmlns:adec="http://schemas.microsoft.com/office/drawing/2017/decorative" val="1"/>
              </a:ext>
            </a:extLst>
          </p:cNvPr>
          <p:cNvSpPr/>
          <p:nvPr/>
        </p:nvSpPr>
        <p:spPr>
          <a:xfrm rot="2707555">
            <a:off x="5157932"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Arc 36">
            <a:extLst>
              <a:ext uri="{FF2B5EF4-FFF2-40B4-BE49-F238E27FC236}">
                <a16:creationId xmlns:a16="http://schemas.microsoft.com/office/drawing/2014/main" id="{04B9799E-AA86-4D07-9A3A-3D6334E510BF}"/>
              </a:ext>
              <a:ext uri="{C183D7F6-B498-43B3-948B-1728B52AA6E4}">
                <adec:decorative xmlns:adec="http://schemas.microsoft.com/office/drawing/2017/decorative" val="1"/>
              </a:ext>
            </a:extLst>
          </p:cNvPr>
          <p:cNvSpPr/>
          <p:nvPr/>
        </p:nvSpPr>
        <p:spPr>
          <a:xfrm rot="18892445" flipH="1">
            <a:off x="5101050" y="3165102"/>
            <a:ext cx="1423418" cy="1423418"/>
          </a:xfrm>
          <a:prstGeom prst="arc">
            <a:avLst>
              <a:gd name="adj1" fmla="val 15595671"/>
              <a:gd name="adj2" fmla="val 881904"/>
            </a:avLst>
          </a:prstGeom>
          <a:noFill/>
          <a:ln w="31750" cap="rnd" cmpd="sng" algn="ctr">
            <a:solidFill>
              <a:schemeClr val="tx1"/>
            </a:solidFill>
            <a:prstDash val="sysDot"/>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Text Placeholder 1">
            <a:extLst>
              <a:ext uri="{FF2B5EF4-FFF2-40B4-BE49-F238E27FC236}">
                <a16:creationId xmlns:a16="http://schemas.microsoft.com/office/drawing/2014/main" id="{CB08E93B-B7CF-40AB-8B05-F74C2AAE78F6}"/>
              </a:ext>
            </a:extLst>
          </p:cNvPr>
          <p:cNvSpPr txBox="1">
            <a:spLocks/>
          </p:cNvSpPr>
          <p:nvPr/>
        </p:nvSpPr>
        <p:spPr>
          <a:xfrm>
            <a:off x="627490" y="1019508"/>
            <a:ext cx="10837679" cy="51789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 security assurances for your critical business assets</a:t>
            </a:r>
          </a:p>
        </p:txBody>
      </p:sp>
    </p:spTree>
    <p:extLst>
      <p:ext uri="{BB962C8B-B14F-4D97-AF65-F5344CB8AC3E}">
        <p14:creationId xmlns:p14="http://schemas.microsoft.com/office/powerpoint/2010/main" val="37095795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1762-1DC4-4B32-A58F-435ADA2E9DA1}"/>
              </a:ext>
            </a:extLst>
          </p:cNvPr>
          <p:cNvSpPr>
            <a:spLocks noGrp="1"/>
          </p:cNvSpPr>
          <p:nvPr>
            <p:ph type="title"/>
          </p:nvPr>
        </p:nvSpPr>
        <p:spPr/>
        <p:txBody>
          <a:bodyPr/>
          <a:lstStyle/>
          <a:p>
            <a:r>
              <a:rPr lang="en-US"/>
              <a:t>Key Zero Trust Components</a:t>
            </a:r>
            <a:endParaRPr lang="gsw-CH"/>
          </a:p>
        </p:txBody>
      </p:sp>
      <p:grpSp>
        <p:nvGrpSpPr>
          <p:cNvPr id="374" name="Group 373">
            <a:extLst>
              <a:ext uri="{FF2B5EF4-FFF2-40B4-BE49-F238E27FC236}">
                <a16:creationId xmlns:a16="http://schemas.microsoft.com/office/drawing/2014/main" id="{6C1E8EC3-1232-4C70-B72E-AE7278F878E8}"/>
              </a:ext>
            </a:extLst>
          </p:cNvPr>
          <p:cNvGrpSpPr/>
          <p:nvPr/>
        </p:nvGrpSpPr>
        <p:grpSpPr>
          <a:xfrm>
            <a:off x="7328481" y="1979732"/>
            <a:ext cx="4651083" cy="3897202"/>
            <a:chOff x="7328481" y="1979732"/>
            <a:chExt cx="4651083" cy="3897202"/>
          </a:xfrm>
        </p:grpSpPr>
        <p:sp>
          <p:nvSpPr>
            <p:cNvPr id="375" name="Rectangle 374">
              <a:extLst>
                <a:ext uri="{FF2B5EF4-FFF2-40B4-BE49-F238E27FC236}">
                  <a16:creationId xmlns:a16="http://schemas.microsoft.com/office/drawing/2014/main" id="{5BCB906B-328A-4A2D-A81A-F2E2A6DAA67D}"/>
                </a:ext>
              </a:extLst>
            </p:cNvPr>
            <p:cNvSpPr/>
            <p:nvPr/>
          </p:nvSpPr>
          <p:spPr>
            <a:xfrm>
              <a:off x="7328481" y="1979732"/>
              <a:ext cx="4651083" cy="3897202"/>
            </a:xfrm>
            <a:prstGeom prst="rect">
              <a:avLst/>
            </a:prstGeom>
            <a:solidFill>
              <a:srgbClr val="0078D4">
                <a:lumMod val="20000"/>
                <a:lumOff val="80000"/>
              </a:srgbClr>
            </a:solidFill>
            <a:ln w="10795" cap="flat" cmpd="sng" algn="ctr">
              <a:solidFill>
                <a:srgbClr val="0078D4">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376" name="Rectangle 375">
              <a:extLst>
                <a:ext uri="{FF2B5EF4-FFF2-40B4-BE49-F238E27FC236}">
                  <a16:creationId xmlns:a16="http://schemas.microsoft.com/office/drawing/2014/main" id="{3DE2D41A-D4F7-43F9-82AA-2D278833BA05}"/>
                </a:ext>
              </a:extLst>
            </p:cNvPr>
            <p:cNvSpPr/>
            <p:nvPr/>
          </p:nvSpPr>
          <p:spPr>
            <a:xfrm>
              <a:off x="8466781" y="1979732"/>
              <a:ext cx="2800190" cy="5539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Asset Protection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Classification, Protection, Tokenization</a:t>
              </a:r>
            </a:p>
          </p:txBody>
        </p:sp>
      </p:grpSp>
      <p:grpSp>
        <p:nvGrpSpPr>
          <p:cNvPr id="377" name="Group 376">
            <a:extLst>
              <a:ext uri="{FF2B5EF4-FFF2-40B4-BE49-F238E27FC236}">
                <a16:creationId xmlns:a16="http://schemas.microsoft.com/office/drawing/2014/main" id="{56A7096E-41C6-4D08-B04D-DE883817385B}"/>
              </a:ext>
            </a:extLst>
          </p:cNvPr>
          <p:cNvGrpSpPr/>
          <p:nvPr/>
        </p:nvGrpSpPr>
        <p:grpSpPr>
          <a:xfrm>
            <a:off x="8095762" y="2584530"/>
            <a:ext cx="3459891" cy="3252384"/>
            <a:chOff x="8095762" y="2584530"/>
            <a:chExt cx="3459891" cy="3252384"/>
          </a:xfrm>
        </p:grpSpPr>
        <p:sp>
          <p:nvSpPr>
            <p:cNvPr id="378" name="Rectangle 377">
              <a:extLst>
                <a:ext uri="{FF2B5EF4-FFF2-40B4-BE49-F238E27FC236}">
                  <a16:creationId xmlns:a16="http://schemas.microsoft.com/office/drawing/2014/main" id="{E27E898E-0762-4173-891D-2F617DD8242A}"/>
                </a:ext>
              </a:extLst>
            </p:cNvPr>
            <p:cNvSpPr/>
            <p:nvPr/>
          </p:nvSpPr>
          <p:spPr>
            <a:xfrm>
              <a:off x="8095762" y="2584530"/>
              <a:ext cx="3459891" cy="3252384"/>
            </a:xfrm>
            <a:prstGeom prst="rect">
              <a:avLst/>
            </a:prstGeom>
            <a:solidFill>
              <a:srgbClr val="FFFFFF"/>
            </a:solidFill>
            <a:ln w="10795" cap="flat" cmpd="sng" algn="ctr">
              <a:solidFill>
                <a:srgbClr val="0078D4">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itchFamily="34" charset="0"/>
                <a:ea typeface="+mn-ea"/>
                <a:cs typeface="Arial" pitchFamily="34" charset="0"/>
              </a:endParaRPr>
            </a:p>
          </p:txBody>
        </p:sp>
        <p:sp>
          <p:nvSpPr>
            <p:cNvPr id="379" name="TextBox 378">
              <a:extLst>
                <a:ext uri="{FF2B5EF4-FFF2-40B4-BE49-F238E27FC236}">
                  <a16:creationId xmlns:a16="http://schemas.microsoft.com/office/drawing/2014/main" id="{D27E2CF8-2263-4356-B58F-612AD98D7536}"/>
                </a:ext>
              </a:extLst>
            </p:cNvPr>
            <p:cNvSpPr txBox="1"/>
            <p:nvPr/>
          </p:nvSpPr>
          <p:spPr>
            <a:xfrm>
              <a:off x="8102509" y="2628084"/>
              <a:ext cx="169950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pitchFamily="34" charset="0"/>
                  <a:ea typeface="+mn-ea"/>
                  <a:cs typeface="Arial" pitchFamily="34" charset="0"/>
                </a:rPr>
                <a:t>Digital Ecosystems</a:t>
              </a:r>
            </a:p>
          </p:txBody>
        </p:sp>
        <p:pic>
          <p:nvPicPr>
            <p:cNvPr id="380" name="Graphic 123" descr="Connections">
              <a:extLst>
                <a:ext uri="{FF2B5EF4-FFF2-40B4-BE49-F238E27FC236}">
                  <a16:creationId xmlns:a16="http://schemas.microsoft.com/office/drawing/2014/main" id="{9CCEAF45-3C5A-4BB0-B939-F65C520DC3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62092" y="2646916"/>
              <a:ext cx="728861" cy="728861"/>
            </a:xfrm>
            <a:prstGeom prst="rect">
              <a:avLst/>
            </a:prstGeom>
          </p:spPr>
        </p:pic>
      </p:grpSp>
      <p:cxnSp>
        <p:nvCxnSpPr>
          <p:cNvPr id="381" name="Connector: Elbow 253">
            <a:extLst>
              <a:ext uri="{FF2B5EF4-FFF2-40B4-BE49-F238E27FC236}">
                <a16:creationId xmlns:a16="http://schemas.microsoft.com/office/drawing/2014/main" id="{FDA6DA78-7D3C-4897-AED1-7A2FDE7284AC}"/>
              </a:ext>
            </a:extLst>
          </p:cNvPr>
          <p:cNvCxnSpPr>
            <a:cxnSpLocks/>
            <a:stCxn id="486" idx="4"/>
            <a:endCxn id="388" idx="1"/>
          </p:cNvCxnSpPr>
          <p:nvPr/>
        </p:nvCxnSpPr>
        <p:spPr>
          <a:xfrm rot="16200000" flipH="1">
            <a:off x="4298770" y="4589431"/>
            <a:ext cx="309280" cy="1521410"/>
          </a:xfrm>
          <a:prstGeom prst="bentConnector2">
            <a:avLst/>
          </a:prstGeom>
          <a:noFill/>
          <a:ln w="19050" cap="flat" cmpd="sng" algn="ctr">
            <a:solidFill>
              <a:srgbClr val="243A5E"/>
            </a:solidFill>
            <a:prstDash val="sysDot"/>
            <a:headEnd type="arrow" w="med" len="med"/>
            <a:tailEnd type="arrow" w="sm" len="sm"/>
          </a:ln>
          <a:effectLst/>
        </p:spPr>
      </p:cxnSp>
      <p:cxnSp>
        <p:nvCxnSpPr>
          <p:cNvPr id="382" name="Connector: Elbow 92">
            <a:extLst>
              <a:ext uri="{FF2B5EF4-FFF2-40B4-BE49-F238E27FC236}">
                <a16:creationId xmlns:a16="http://schemas.microsoft.com/office/drawing/2014/main" id="{7677B3BC-C75C-4E14-9347-9BA5A4297B94}"/>
              </a:ext>
            </a:extLst>
          </p:cNvPr>
          <p:cNvCxnSpPr>
            <a:cxnSpLocks/>
          </p:cNvCxnSpPr>
          <p:nvPr/>
        </p:nvCxnSpPr>
        <p:spPr>
          <a:xfrm>
            <a:off x="4124559" y="3483109"/>
            <a:ext cx="3840480" cy="793939"/>
          </a:xfrm>
          <a:prstGeom prst="bentConnector3">
            <a:avLst>
              <a:gd name="adj1" fmla="val 10061"/>
            </a:avLst>
          </a:prstGeom>
          <a:noFill/>
          <a:ln w="19050" cap="flat" cmpd="sng" algn="ctr">
            <a:solidFill>
              <a:srgbClr val="243A5E"/>
            </a:solidFill>
            <a:prstDash val="sysDot"/>
            <a:headEnd type="none" w="med" len="med"/>
            <a:tailEnd type="arrow" w="sm" len="sm"/>
          </a:ln>
          <a:effectLst/>
        </p:spPr>
      </p:cxnSp>
      <p:cxnSp>
        <p:nvCxnSpPr>
          <p:cNvPr id="383" name="Connector: Elbow 139">
            <a:extLst>
              <a:ext uri="{FF2B5EF4-FFF2-40B4-BE49-F238E27FC236}">
                <a16:creationId xmlns:a16="http://schemas.microsoft.com/office/drawing/2014/main" id="{A287EF9C-4900-4819-B1C2-991A6ABBBEB1}"/>
              </a:ext>
            </a:extLst>
          </p:cNvPr>
          <p:cNvCxnSpPr>
            <a:cxnSpLocks/>
            <a:endCxn id="428" idx="1"/>
          </p:cNvCxnSpPr>
          <p:nvPr/>
        </p:nvCxnSpPr>
        <p:spPr>
          <a:xfrm>
            <a:off x="4311220" y="3379907"/>
            <a:ext cx="2515676" cy="572765"/>
          </a:xfrm>
          <a:prstGeom prst="bentConnector3">
            <a:avLst>
              <a:gd name="adj1" fmla="val 50000"/>
            </a:avLst>
          </a:prstGeom>
          <a:noFill/>
          <a:ln w="19050" cap="flat" cmpd="sng" algn="ctr">
            <a:solidFill>
              <a:srgbClr val="243A5E"/>
            </a:solidFill>
            <a:prstDash val="sysDot"/>
            <a:headEnd type="none" w="med" len="med"/>
            <a:tailEnd type="arrow" w="sm" len="sm"/>
          </a:ln>
          <a:effectLst/>
        </p:spPr>
      </p:cxnSp>
      <p:grpSp>
        <p:nvGrpSpPr>
          <p:cNvPr id="384" name="Group 383">
            <a:extLst>
              <a:ext uri="{FF2B5EF4-FFF2-40B4-BE49-F238E27FC236}">
                <a16:creationId xmlns:a16="http://schemas.microsoft.com/office/drawing/2014/main" id="{5966CDE0-9935-44CB-AC98-58ADDB298C18}"/>
              </a:ext>
            </a:extLst>
          </p:cNvPr>
          <p:cNvGrpSpPr/>
          <p:nvPr/>
        </p:nvGrpSpPr>
        <p:grpSpPr>
          <a:xfrm>
            <a:off x="-7620" y="5212388"/>
            <a:ext cx="12207240" cy="1645612"/>
            <a:chOff x="-7620" y="5212388"/>
            <a:chExt cx="12207240" cy="1645612"/>
          </a:xfrm>
        </p:grpSpPr>
        <p:sp>
          <p:nvSpPr>
            <p:cNvPr id="385" name="Freeform 77">
              <a:extLst>
                <a:ext uri="{FF2B5EF4-FFF2-40B4-BE49-F238E27FC236}">
                  <a16:creationId xmlns:a16="http://schemas.microsoft.com/office/drawing/2014/main" id="{A46AF460-280D-4535-B04D-1087EBD6B9D1}"/>
                </a:ext>
              </a:extLst>
            </p:cNvPr>
            <p:cNvSpPr/>
            <p:nvPr/>
          </p:nvSpPr>
          <p:spPr bwMode="auto">
            <a:xfrm>
              <a:off x="-7620" y="5537201"/>
              <a:ext cx="12207240" cy="1320799"/>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386" name="Rectangle 385">
              <a:extLst>
                <a:ext uri="{FF2B5EF4-FFF2-40B4-BE49-F238E27FC236}">
                  <a16:creationId xmlns:a16="http://schemas.microsoft.com/office/drawing/2014/main" id="{77ADC5E7-B294-41AB-9E2B-B06403CDB246}"/>
                </a:ext>
              </a:extLst>
            </p:cNvPr>
            <p:cNvSpPr/>
            <p:nvPr/>
          </p:nvSpPr>
          <p:spPr>
            <a:xfrm>
              <a:off x="3458101" y="6403619"/>
              <a:ext cx="527580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Rapid Threat Detection, Response, and Recovery</a:t>
              </a:r>
            </a:p>
          </p:txBody>
        </p:sp>
        <p:sp>
          <p:nvSpPr>
            <p:cNvPr id="387" name="Freeform 80">
              <a:extLst>
                <a:ext uri="{FF2B5EF4-FFF2-40B4-BE49-F238E27FC236}">
                  <a16:creationId xmlns:a16="http://schemas.microsoft.com/office/drawing/2014/main" id="{8F6786C3-AB47-47F0-94C0-7D0949F00539}"/>
                </a:ext>
              </a:extLst>
            </p:cNvPr>
            <p:cNvSpPr/>
            <p:nvPr/>
          </p:nvSpPr>
          <p:spPr bwMode="auto">
            <a:xfrm>
              <a:off x="5817550" y="5769111"/>
              <a:ext cx="556901" cy="602005"/>
            </a:xfrm>
            <a:custGeom>
              <a:avLst/>
              <a:gdLst>
                <a:gd name="connsiteX0" fmla="*/ 249358 w 498715"/>
                <a:gd name="connsiteY0" fmla="*/ 0 h 602005"/>
                <a:gd name="connsiteX1" fmla="*/ 425680 w 498715"/>
                <a:gd name="connsiteY1" fmla="*/ 73036 h 602005"/>
                <a:gd name="connsiteX2" fmla="*/ 425680 w 498715"/>
                <a:gd name="connsiteY2" fmla="*/ 73037 h 602005"/>
                <a:gd name="connsiteX3" fmla="*/ 425680 w 498715"/>
                <a:gd name="connsiteY3" fmla="*/ 425682 h 602005"/>
                <a:gd name="connsiteX4" fmla="*/ 249358 w 498715"/>
                <a:gd name="connsiteY4" fmla="*/ 602005 h 602005"/>
                <a:gd name="connsiteX5" fmla="*/ 73035 w 498715"/>
                <a:gd name="connsiteY5" fmla="*/ 425682 h 602005"/>
                <a:gd name="connsiteX6" fmla="*/ 73035 w 498715"/>
                <a:gd name="connsiteY6" fmla="*/ 73036 h 602005"/>
                <a:gd name="connsiteX7" fmla="*/ 249358 w 498715"/>
                <a:gd name="connsiteY7" fmla="*/ 0 h 6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715" h="602005">
                  <a:moveTo>
                    <a:pt x="249358" y="0"/>
                  </a:moveTo>
                  <a:cubicBezTo>
                    <a:pt x="313174" y="0"/>
                    <a:pt x="376990" y="24346"/>
                    <a:pt x="425680" y="73036"/>
                  </a:cubicBezTo>
                  <a:lnTo>
                    <a:pt x="425680" y="73037"/>
                  </a:lnTo>
                  <a:cubicBezTo>
                    <a:pt x="523060" y="170417"/>
                    <a:pt x="523060" y="328302"/>
                    <a:pt x="425680" y="425682"/>
                  </a:cubicBezTo>
                  <a:lnTo>
                    <a:pt x="249358" y="602005"/>
                  </a:lnTo>
                  <a:lnTo>
                    <a:pt x="73035" y="425682"/>
                  </a:lnTo>
                  <a:cubicBezTo>
                    <a:pt x="-24346" y="328301"/>
                    <a:pt x="-24346" y="170416"/>
                    <a:pt x="73035" y="73036"/>
                  </a:cubicBezTo>
                  <a:cubicBezTo>
                    <a:pt x="121725" y="24346"/>
                    <a:pt x="185542" y="0"/>
                    <a:pt x="24935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388" name="Rectangle 387">
              <a:extLst>
                <a:ext uri="{FF2B5EF4-FFF2-40B4-BE49-F238E27FC236}">
                  <a16:creationId xmlns:a16="http://schemas.microsoft.com/office/drawing/2014/main" id="{CD4CA883-8265-48B3-BB10-128EA8511D16}"/>
                </a:ext>
              </a:extLst>
            </p:cNvPr>
            <p:cNvSpPr/>
            <p:nvPr/>
          </p:nvSpPr>
          <p:spPr>
            <a:xfrm>
              <a:off x="5214115" y="5212388"/>
              <a:ext cx="179247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Modern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Operations</a:t>
              </a:r>
            </a:p>
          </p:txBody>
        </p:sp>
      </p:grpSp>
      <p:grpSp>
        <p:nvGrpSpPr>
          <p:cNvPr id="389" name="Group 388" descr="  ">
            <a:extLst>
              <a:ext uri="{FF2B5EF4-FFF2-40B4-BE49-F238E27FC236}">
                <a16:creationId xmlns:a16="http://schemas.microsoft.com/office/drawing/2014/main" id="{35C5F616-2EB0-464C-A501-9EF96F277EAD}"/>
              </a:ext>
            </a:extLst>
          </p:cNvPr>
          <p:cNvGrpSpPr>
            <a:grpSpLocks noChangeAspect="1"/>
          </p:cNvGrpSpPr>
          <p:nvPr/>
        </p:nvGrpSpPr>
        <p:grpSpPr bwMode="auto">
          <a:xfrm>
            <a:off x="1791337" y="2772578"/>
            <a:ext cx="264480" cy="329351"/>
            <a:chOff x="1596" y="1479"/>
            <a:chExt cx="159" cy="198"/>
          </a:xfrm>
          <a:solidFill>
            <a:srgbClr val="243A5E"/>
          </a:solidFill>
        </p:grpSpPr>
        <p:sp>
          <p:nvSpPr>
            <p:cNvPr id="390" name="Freeform 90">
              <a:extLst>
                <a:ext uri="{FF2B5EF4-FFF2-40B4-BE49-F238E27FC236}">
                  <a16:creationId xmlns:a16="http://schemas.microsoft.com/office/drawing/2014/main" id="{4601CE81-7E9A-4C0A-ACE0-2674E3C90AD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391" name="Freeform 91">
              <a:extLst>
                <a:ext uri="{FF2B5EF4-FFF2-40B4-BE49-F238E27FC236}">
                  <a16:creationId xmlns:a16="http://schemas.microsoft.com/office/drawing/2014/main" id="{9ED41D70-109D-4072-9B36-76EC906D3A91}"/>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392" name="Freeform 9">
            <a:extLst>
              <a:ext uri="{FF2B5EF4-FFF2-40B4-BE49-F238E27FC236}">
                <a16:creationId xmlns:a16="http://schemas.microsoft.com/office/drawing/2014/main" id="{AB53B9B4-3CF6-4C55-B398-DFF1C91E5A70}"/>
              </a:ext>
            </a:extLst>
          </p:cNvPr>
          <p:cNvSpPr>
            <a:spLocks noEditPoints="1"/>
          </p:cNvSpPr>
          <p:nvPr/>
        </p:nvSpPr>
        <p:spPr bwMode="auto">
          <a:xfrm>
            <a:off x="184572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393" name="Group 392">
            <a:extLst>
              <a:ext uri="{FF2B5EF4-FFF2-40B4-BE49-F238E27FC236}">
                <a16:creationId xmlns:a16="http://schemas.microsoft.com/office/drawing/2014/main" id="{7FC43502-1C00-4885-9950-E43ABE29E271}"/>
              </a:ext>
            </a:extLst>
          </p:cNvPr>
          <p:cNvGrpSpPr>
            <a:grpSpLocks noChangeAspect="1"/>
          </p:cNvGrpSpPr>
          <p:nvPr/>
        </p:nvGrpSpPr>
        <p:grpSpPr bwMode="auto">
          <a:xfrm>
            <a:off x="1507834" y="2772578"/>
            <a:ext cx="264480" cy="329351"/>
            <a:chOff x="1596" y="1479"/>
            <a:chExt cx="159" cy="198"/>
          </a:xfrm>
          <a:solidFill>
            <a:srgbClr val="243A5E">
              <a:alpha val="75000"/>
            </a:srgbClr>
          </a:solidFill>
        </p:grpSpPr>
        <p:sp>
          <p:nvSpPr>
            <p:cNvPr id="394" name="Freeform 90">
              <a:extLst>
                <a:ext uri="{FF2B5EF4-FFF2-40B4-BE49-F238E27FC236}">
                  <a16:creationId xmlns:a16="http://schemas.microsoft.com/office/drawing/2014/main" id="{B21A4A1F-8079-4DC1-B6DB-13FE21672E6D}"/>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395" name="Freeform 91">
              <a:extLst>
                <a:ext uri="{FF2B5EF4-FFF2-40B4-BE49-F238E27FC236}">
                  <a16:creationId xmlns:a16="http://schemas.microsoft.com/office/drawing/2014/main" id="{18E3B779-4707-499A-B09A-5D994D9EEF6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396" name="Freeform 9">
            <a:extLst>
              <a:ext uri="{FF2B5EF4-FFF2-40B4-BE49-F238E27FC236}">
                <a16:creationId xmlns:a16="http://schemas.microsoft.com/office/drawing/2014/main" id="{E8CC1A86-6A79-40EF-8DBB-B298862AEB95}"/>
              </a:ext>
            </a:extLst>
          </p:cNvPr>
          <p:cNvSpPr>
            <a:spLocks noEditPoints="1"/>
          </p:cNvSpPr>
          <p:nvPr/>
        </p:nvSpPr>
        <p:spPr bwMode="auto">
          <a:xfrm>
            <a:off x="157015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7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nvGrpSpPr>
          <p:cNvPr id="397" name="Group 396">
            <a:extLst>
              <a:ext uri="{FF2B5EF4-FFF2-40B4-BE49-F238E27FC236}">
                <a16:creationId xmlns:a16="http://schemas.microsoft.com/office/drawing/2014/main" id="{C8941AA6-F97B-4534-B56B-07C28DC7D331}"/>
              </a:ext>
            </a:extLst>
          </p:cNvPr>
          <p:cNvGrpSpPr>
            <a:grpSpLocks noChangeAspect="1"/>
          </p:cNvGrpSpPr>
          <p:nvPr/>
        </p:nvGrpSpPr>
        <p:grpSpPr bwMode="auto">
          <a:xfrm>
            <a:off x="1224332" y="2772578"/>
            <a:ext cx="264480" cy="329351"/>
            <a:chOff x="1596" y="1479"/>
            <a:chExt cx="159" cy="198"/>
          </a:xfrm>
          <a:solidFill>
            <a:srgbClr val="243A5E">
              <a:alpha val="50000"/>
            </a:srgbClr>
          </a:solidFill>
        </p:grpSpPr>
        <p:sp>
          <p:nvSpPr>
            <p:cNvPr id="398" name="Freeform 90">
              <a:extLst>
                <a:ext uri="{FF2B5EF4-FFF2-40B4-BE49-F238E27FC236}">
                  <a16:creationId xmlns:a16="http://schemas.microsoft.com/office/drawing/2014/main" id="{D95C0758-FCC4-442F-A847-1FCCF8F1514E}"/>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399" name="Freeform 91">
              <a:extLst>
                <a:ext uri="{FF2B5EF4-FFF2-40B4-BE49-F238E27FC236}">
                  <a16:creationId xmlns:a16="http://schemas.microsoft.com/office/drawing/2014/main" id="{D97214E4-ECE9-4510-9F7E-2ADEF312AB5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400" name="Group 399">
            <a:extLst>
              <a:ext uri="{FF2B5EF4-FFF2-40B4-BE49-F238E27FC236}">
                <a16:creationId xmlns:a16="http://schemas.microsoft.com/office/drawing/2014/main" id="{15D09F6D-CB12-4160-B556-2BADAF5AB029}"/>
              </a:ext>
            </a:extLst>
          </p:cNvPr>
          <p:cNvGrpSpPr>
            <a:grpSpLocks noChangeAspect="1"/>
          </p:cNvGrpSpPr>
          <p:nvPr/>
        </p:nvGrpSpPr>
        <p:grpSpPr bwMode="auto">
          <a:xfrm>
            <a:off x="940830" y="2772578"/>
            <a:ext cx="264480" cy="329351"/>
            <a:chOff x="1596" y="1479"/>
            <a:chExt cx="159" cy="198"/>
          </a:xfrm>
          <a:solidFill>
            <a:srgbClr val="243A5E">
              <a:alpha val="25000"/>
            </a:srgbClr>
          </a:solidFill>
        </p:grpSpPr>
        <p:sp>
          <p:nvSpPr>
            <p:cNvPr id="401" name="Freeform 90">
              <a:extLst>
                <a:ext uri="{FF2B5EF4-FFF2-40B4-BE49-F238E27FC236}">
                  <a16:creationId xmlns:a16="http://schemas.microsoft.com/office/drawing/2014/main" id="{BA00E612-AA54-4AEB-9AD7-FCF637C35E89}"/>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02" name="Freeform 91">
              <a:extLst>
                <a:ext uri="{FF2B5EF4-FFF2-40B4-BE49-F238E27FC236}">
                  <a16:creationId xmlns:a16="http://schemas.microsoft.com/office/drawing/2014/main" id="{A179EDA0-C9FA-47DD-943C-61BF76670528}"/>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sp>
        <p:nvSpPr>
          <p:cNvPr id="403" name="Freeform 9">
            <a:extLst>
              <a:ext uri="{FF2B5EF4-FFF2-40B4-BE49-F238E27FC236}">
                <a16:creationId xmlns:a16="http://schemas.microsoft.com/office/drawing/2014/main" id="{196D44F6-7175-400D-97A0-3E2525ED8AC0}"/>
              </a:ext>
            </a:extLst>
          </p:cNvPr>
          <p:cNvSpPr>
            <a:spLocks noEditPoints="1"/>
          </p:cNvSpPr>
          <p:nvPr/>
        </p:nvSpPr>
        <p:spPr bwMode="auto">
          <a:xfrm>
            <a:off x="129458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50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04" name="Freeform 9">
            <a:extLst>
              <a:ext uri="{FF2B5EF4-FFF2-40B4-BE49-F238E27FC236}">
                <a16:creationId xmlns:a16="http://schemas.microsoft.com/office/drawing/2014/main" id="{93FD10DE-D7E8-473B-A51E-12A2EBF70BE4}"/>
              </a:ext>
            </a:extLst>
          </p:cNvPr>
          <p:cNvSpPr>
            <a:spLocks noEditPoints="1"/>
          </p:cNvSpPr>
          <p:nvPr/>
        </p:nvSpPr>
        <p:spPr bwMode="auto">
          <a:xfrm>
            <a:off x="1019010" y="4053215"/>
            <a:ext cx="210097" cy="367670"/>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rgbClr val="243A5E">
              <a:alpha val="25000"/>
            </a:srgb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cxnSp>
        <p:nvCxnSpPr>
          <p:cNvPr id="405" name="Straight Connector 404">
            <a:extLst>
              <a:ext uri="{FF2B5EF4-FFF2-40B4-BE49-F238E27FC236}">
                <a16:creationId xmlns:a16="http://schemas.microsoft.com/office/drawing/2014/main" id="{C0B4DB45-036C-4504-8B00-BCF8718E18C7}"/>
              </a:ext>
            </a:extLst>
          </p:cNvPr>
          <p:cNvCxnSpPr>
            <a:cxnSpLocks/>
          </p:cNvCxnSpPr>
          <p:nvPr/>
        </p:nvCxnSpPr>
        <p:spPr>
          <a:xfrm>
            <a:off x="4064235" y="3135045"/>
            <a:ext cx="3919923" cy="1"/>
          </a:xfrm>
          <a:prstGeom prst="line">
            <a:avLst/>
          </a:prstGeom>
          <a:noFill/>
          <a:ln w="19050" cap="flat" cmpd="sng" algn="ctr">
            <a:solidFill>
              <a:srgbClr val="243A5E"/>
            </a:solidFill>
            <a:prstDash val="sysDot"/>
            <a:headEnd type="none" w="med" len="med"/>
            <a:tailEnd type="arrow" w="sm" len="sm"/>
          </a:ln>
          <a:effectLst/>
        </p:spPr>
      </p:cxnSp>
      <p:pic>
        <p:nvPicPr>
          <p:cNvPr id="406" name="Graphic 125">
            <a:extLst>
              <a:ext uri="{FF2B5EF4-FFF2-40B4-BE49-F238E27FC236}">
                <a16:creationId xmlns:a16="http://schemas.microsoft.com/office/drawing/2014/main" id="{EE4CE1E2-D375-4EF8-8CF7-8FD40A4B1B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7728" y="3485255"/>
            <a:ext cx="530375" cy="315968"/>
          </a:xfrm>
          <a:prstGeom prst="rect">
            <a:avLst/>
          </a:prstGeom>
        </p:spPr>
      </p:pic>
      <p:grpSp>
        <p:nvGrpSpPr>
          <p:cNvPr id="407" name="Group 406">
            <a:extLst>
              <a:ext uri="{FF2B5EF4-FFF2-40B4-BE49-F238E27FC236}">
                <a16:creationId xmlns:a16="http://schemas.microsoft.com/office/drawing/2014/main" id="{738B5B99-DA63-40CC-94FD-DE3F7051D2CC}"/>
              </a:ext>
            </a:extLst>
          </p:cNvPr>
          <p:cNvGrpSpPr/>
          <p:nvPr/>
        </p:nvGrpSpPr>
        <p:grpSpPr>
          <a:xfrm>
            <a:off x="842593" y="3473809"/>
            <a:ext cx="548640" cy="338859"/>
            <a:chOff x="1578656" y="2999022"/>
            <a:chExt cx="548640" cy="338859"/>
          </a:xfrm>
        </p:grpSpPr>
        <p:sp>
          <p:nvSpPr>
            <p:cNvPr id="408" name="Rectangle: Rounded Corners 136">
              <a:extLst>
                <a:ext uri="{FF2B5EF4-FFF2-40B4-BE49-F238E27FC236}">
                  <a16:creationId xmlns:a16="http://schemas.microsoft.com/office/drawing/2014/main" id="{E495C957-39E7-43EC-8359-FDBFDF514EF6}"/>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09" name="Rectangle: Rounded Corners 138">
              <a:extLst>
                <a:ext uri="{FF2B5EF4-FFF2-40B4-BE49-F238E27FC236}">
                  <a16:creationId xmlns:a16="http://schemas.microsoft.com/office/drawing/2014/main" id="{AA1CB3F2-7B3E-4DF6-AFF4-B1F3A03F3B11}"/>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0" name="Graphic 127">
            <a:extLst>
              <a:ext uri="{FF2B5EF4-FFF2-40B4-BE49-F238E27FC236}">
                <a16:creationId xmlns:a16="http://schemas.microsoft.com/office/drawing/2014/main" id="{5AA58C91-B20A-4DFD-AF01-8572941185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897" y="3485255"/>
            <a:ext cx="530375" cy="315968"/>
          </a:xfrm>
          <a:prstGeom prst="rect">
            <a:avLst/>
          </a:prstGeom>
        </p:spPr>
      </p:pic>
      <p:grpSp>
        <p:nvGrpSpPr>
          <p:cNvPr id="411" name="Group 410">
            <a:extLst>
              <a:ext uri="{FF2B5EF4-FFF2-40B4-BE49-F238E27FC236}">
                <a16:creationId xmlns:a16="http://schemas.microsoft.com/office/drawing/2014/main" id="{EB32556E-7378-413D-AB1C-E0E868551E92}"/>
              </a:ext>
            </a:extLst>
          </p:cNvPr>
          <p:cNvGrpSpPr/>
          <p:nvPr/>
        </p:nvGrpSpPr>
        <p:grpSpPr>
          <a:xfrm>
            <a:off x="1206449" y="3473809"/>
            <a:ext cx="548640" cy="338859"/>
            <a:chOff x="1578656" y="2999022"/>
            <a:chExt cx="548640" cy="338859"/>
          </a:xfrm>
        </p:grpSpPr>
        <p:sp>
          <p:nvSpPr>
            <p:cNvPr id="412" name="Rectangle: Rounded Corners 134">
              <a:extLst>
                <a:ext uri="{FF2B5EF4-FFF2-40B4-BE49-F238E27FC236}">
                  <a16:creationId xmlns:a16="http://schemas.microsoft.com/office/drawing/2014/main" id="{854EADE6-828A-404E-8739-95CB576170AE}"/>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13" name="Rectangle: Rounded Corners 135">
              <a:extLst>
                <a:ext uri="{FF2B5EF4-FFF2-40B4-BE49-F238E27FC236}">
                  <a16:creationId xmlns:a16="http://schemas.microsoft.com/office/drawing/2014/main" id="{CD5CB28F-AC9F-4E0A-BE1D-93E41F114BDA}"/>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4" name="Graphic 129">
            <a:extLst>
              <a:ext uri="{FF2B5EF4-FFF2-40B4-BE49-F238E27FC236}">
                <a16:creationId xmlns:a16="http://schemas.microsoft.com/office/drawing/2014/main" id="{4E216E20-4068-409C-B5B4-DF4AA653E12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36066" y="3485255"/>
            <a:ext cx="530375" cy="315968"/>
          </a:xfrm>
          <a:prstGeom prst="rect">
            <a:avLst/>
          </a:prstGeom>
        </p:spPr>
      </p:pic>
      <p:grpSp>
        <p:nvGrpSpPr>
          <p:cNvPr id="415" name="Group 414">
            <a:extLst>
              <a:ext uri="{FF2B5EF4-FFF2-40B4-BE49-F238E27FC236}">
                <a16:creationId xmlns:a16="http://schemas.microsoft.com/office/drawing/2014/main" id="{B1A79CBE-44B4-4609-9FAC-4BCFEDD2C74A}"/>
              </a:ext>
            </a:extLst>
          </p:cNvPr>
          <p:cNvGrpSpPr/>
          <p:nvPr/>
        </p:nvGrpSpPr>
        <p:grpSpPr>
          <a:xfrm>
            <a:off x="1570910" y="3473809"/>
            <a:ext cx="548640" cy="338859"/>
            <a:chOff x="1578656" y="2999022"/>
            <a:chExt cx="548640" cy="338859"/>
          </a:xfrm>
        </p:grpSpPr>
        <p:sp>
          <p:nvSpPr>
            <p:cNvPr id="416" name="Rectangle: Rounded Corners 132">
              <a:extLst>
                <a:ext uri="{FF2B5EF4-FFF2-40B4-BE49-F238E27FC236}">
                  <a16:creationId xmlns:a16="http://schemas.microsoft.com/office/drawing/2014/main" id="{851E2687-9E17-4B8D-9CFF-BA3635A1F3E0}"/>
                </a:ext>
              </a:extLst>
            </p:cNvPr>
            <p:cNvSpPr/>
            <p:nvPr/>
          </p:nvSpPr>
          <p:spPr bwMode="auto">
            <a:xfrm>
              <a:off x="1628563" y="2999022"/>
              <a:ext cx="435067" cy="327451"/>
            </a:xfrm>
            <a:prstGeom prst="roundRect">
              <a:avLst>
                <a:gd name="adj" fmla="val 687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17" name="Rectangle: Rounded Corners 133">
              <a:extLst>
                <a:ext uri="{FF2B5EF4-FFF2-40B4-BE49-F238E27FC236}">
                  <a16:creationId xmlns:a16="http://schemas.microsoft.com/office/drawing/2014/main" id="{E3810033-025A-4CC9-BD38-ED59236D2217}"/>
                </a:ext>
              </a:extLst>
            </p:cNvPr>
            <p:cNvSpPr/>
            <p:nvPr/>
          </p:nvSpPr>
          <p:spPr bwMode="auto">
            <a:xfrm>
              <a:off x="1578656" y="3283017"/>
              <a:ext cx="548640" cy="54864"/>
            </a:xfrm>
            <a:prstGeom prst="roundRect">
              <a:avLst>
                <a:gd name="adj" fmla="val 2341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grpSp>
      <p:pic>
        <p:nvPicPr>
          <p:cNvPr id="418" name="Graphic 131">
            <a:extLst>
              <a:ext uri="{FF2B5EF4-FFF2-40B4-BE49-F238E27FC236}">
                <a16:creationId xmlns:a16="http://schemas.microsoft.com/office/drawing/2014/main" id="{EB308434-5098-495F-A51B-89439A6659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00238" y="3485255"/>
            <a:ext cx="530375" cy="315968"/>
          </a:xfrm>
          <a:prstGeom prst="rect">
            <a:avLst/>
          </a:prstGeom>
        </p:spPr>
      </p:pic>
      <p:grpSp>
        <p:nvGrpSpPr>
          <p:cNvPr id="419" name="Group 418">
            <a:extLst>
              <a:ext uri="{FF2B5EF4-FFF2-40B4-BE49-F238E27FC236}">
                <a16:creationId xmlns:a16="http://schemas.microsoft.com/office/drawing/2014/main" id="{E8B792C7-7969-43B4-9176-18CE9AC45C91}"/>
              </a:ext>
            </a:extLst>
          </p:cNvPr>
          <p:cNvGrpSpPr/>
          <p:nvPr/>
        </p:nvGrpSpPr>
        <p:grpSpPr>
          <a:xfrm>
            <a:off x="-7621" y="1361242"/>
            <a:ext cx="12207240" cy="806861"/>
            <a:chOff x="-7621" y="1361242"/>
            <a:chExt cx="12207240" cy="806861"/>
          </a:xfrm>
        </p:grpSpPr>
        <p:sp>
          <p:nvSpPr>
            <p:cNvPr id="420" name="Freeform 77">
              <a:extLst>
                <a:ext uri="{FF2B5EF4-FFF2-40B4-BE49-F238E27FC236}">
                  <a16:creationId xmlns:a16="http://schemas.microsoft.com/office/drawing/2014/main" id="{69187B9E-7A75-4C58-A0DE-CE790F01F8DE}"/>
                </a:ext>
              </a:extLst>
            </p:cNvPr>
            <p:cNvSpPr/>
            <p:nvPr/>
          </p:nvSpPr>
          <p:spPr bwMode="auto">
            <a:xfrm flipV="1">
              <a:off x="-7621" y="1361242"/>
              <a:ext cx="12207240" cy="806861"/>
            </a:xfrm>
            <a:custGeom>
              <a:avLst/>
              <a:gdLst>
                <a:gd name="connsiteX0" fmla="*/ 0 w 12192000"/>
                <a:gd name="connsiteY0" fmla="*/ 0 h 591907"/>
                <a:gd name="connsiteX1" fmla="*/ 2386 w 12192000"/>
                <a:gd name="connsiteY1" fmla="*/ 0 h 591907"/>
                <a:gd name="connsiteX2" fmla="*/ 4198 w 12192000"/>
                <a:gd name="connsiteY2" fmla="*/ 17974 h 591907"/>
                <a:gd name="connsiteX3" fmla="*/ 206608 w 12192000"/>
                <a:gd name="connsiteY3" fmla="*/ 182943 h 591907"/>
                <a:gd name="connsiteX4" fmla="*/ 11985392 w 12192000"/>
                <a:gd name="connsiteY4" fmla="*/ 182943 h 591907"/>
                <a:gd name="connsiteX5" fmla="*/ 12187802 w 12192000"/>
                <a:gd name="connsiteY5" fmla="*/ 17974 h 591907"/>
                <a:gd name="connsiteX6" fmla="*/ 12189614 w 12192000"/>
                <a:gd name="connsiteY6" fmla="*/ 0 h 591907"/>
                <a:gd name="connsiteX7" fmla="*/ 12192000 w 12192000"/>
                <a:gd name="connsiteY7" fmla="*/ 0 h 591907"/>
                <a:gd name="connsiteX8" fmla="*/ 12192000 w 12192000"/>
                <a:gd name="connsiteY8" fmla="*/ 591907 h 591907"/>
                <a:gd name="connsiteX9" fmla="*/ 0 w 12192000"/>
                <a:gd name="connsiteY9" fmla="*/ 591907 h 591907"/>
                <a:gd name="connsiteX10" fmla="*/ 0 w 12192000"/>
                <a:gd name="connsiteY10" fmla="*/ 0 h 59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591907">
                  <a:moveTo>
                    <a:pt x="0" y="0"/>
                  </a:moveTo>
                  <a:lnTo>
                    <a:pt x="2386" y="0"/>
                  </a:lnTo>
                  <a:lnTo>
                    <a:pt x="4198" y="17974"/>
                  </a:lnTo>
                  <a:cubicBezTo>
                    <a:pt x="23463" y="112121"/>
                    <a:pt x="106765" y="182943"/>
                    <a:pt x="206608" y="182943"/>
                  </a:cubicBezTo>
                  <a:lnTo>
                    <a:pt x="11985392" y="182943"/>
                  </a:lnTo>
                  <a:cubicBezTo>
                    <a:pt x="12085235" y="182943"/>
                    <a:pt x="12168537" y="112121"/>
                    <a:pt x="12187802" y="17974"/>
                  </a:cubicBezTo>
                  <a:lnTo>
                    <a:pt x="12189614" y="0"/>
                  </a:lnTo>
                  <a:lnTo>
                    <a:pt x="12192000" y="0"/>
                  </a:lnTo>
                  <a:lnTo>
                    <a:pt x="12192000" y="591907"/>
                  </a:lnTo>
                  <a:lnTo>
                    <a:pt x="0" y="591907"/>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Arial" pitchFamily="34" charset="0"/>
                <a:ea typeface="Segoe UI" pitchFamily="34" charset="0"/>
                <a:cs typeface="Arial" pitchFamily="34" charset="0"/>
              </a:endParaRPr>
            </a:p>
          </p:txBody>
        </p:sp>
        <p:sp>
          <p:nvSpPr>
            <p:cNvPr id="421" name="TextBox 420">
              <a:extLst>
                <a:ext uri="{FF2B5EF4-FFF2-40B4-BE49-F238E27FC236}">
                  <a16:creationId xmlns:a16="http://schemas.microsoft.com/office/drawing/2014/main" id="{275B2044-5923-440A-9308-5C618F98F8EA}"/>
                </a:ext>
              </a:extLst>
            </p:cNvPr>
            <p:cNvSpPr txBox="1"/>
            <p:nvPr/>
          </p:nvSpPr>
          <p:spPr>
            <a:xfrm>
              <a:off x="2723110" y="1405682"/>
              <a:ext cx="674577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Clarity, Automation, and Metrics-Driven Approach</a:t>
              </a:r>
            </a:p>
          </p:txBody>
        </p:sp>
      </p:grpSp>
      <p:sp>
        <p:nvSpPr>
          <p:cNvPr id="422" name="Rectangle: Rounded Corners 15">
            <a:extLst>
              <a:ext uri="{FF2B5EF4-FFF2-40B4-BE49-F238E27FC236}">
                <a16:creationId xmlns:a16="http://schemas.microsoft.com/office/drawing/2014/main" id="{5442CD22-2265-4B75-B2D3-6197DEEE8141}"/>
              </a:ext>
            </a:extLst>
          </p:cNvPr>
          <p:cNvSpPr/>
          <p:nvPr/>
        </p:nvSpPr>
        <p:spPr bwMode="auto">
          <a:xfrm>
            <a:off x="4960549" y="1752908"/>
            <a:ext cx="2255661" cy="479138"/>
          </a:xfrm>
          <a:prstGeom prst="roundRect">
            <a:avLst>
              <a:gd name="adj" fmla="val 42091"/>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Governance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0078D4"/>
                    </a:gs>
                    <a:gs pos="100000">
                      <a:srgbClr val="0078D4"/>
                    </a:gs>
                  </a:gsLst>
                  <a:lin ang="5400000" scaled="0"/>
                </a:gradFill>
                <a:effectLst/>
                <a:uLnTx/>
                <a:uFillTx/>
                <a:latin typeface="Arial" pitchFamily="34" charset="0"/>
                <a:ea typeface="Segoe UI Black" panose="020B0A02040204020203" pitchFamily="34" charset="0"/>
                <a:cs typeface="Arial" pitchFamily="34" charset="0"/>
              </a:rPr>
              <a:t>Visibility and Policy</a:t>
            </a:r>
          </a:p>
        </p:txBody>
      </p:sp>
      <p:cxnSp>
        <p:nvCxnSpPr>
          <p:cNvPr id="423" name="Connector: Elbow 173">
            <a:extLst>
              <a:ext uri="{FF2B5EF4-FFF2-40B4-BE49-F238E27FC236}">
                <a16:creationId xmlns:a16="http://schemas.microsoft.com/office/drawing/2014/main" id="{D5798001-7B71-476A-AEC9-C3A523CDAD88}"/>
              </a:ext>
            </a:extLst>
          </p:cNvPr>
          <p:cNvCxnSpPr>
            <a:cxnSpLocks/>
          </p:cNvCxnSpPr>
          <p:nvPr/>
        </p:nvCxnSpPr>
        <p:spPr>
          <a:xfrm>
            <a:off x="3939676" y="3643239"/>
            <a:ext cx="4017128" cy="1370978"/>
          </a:xfrm>
          <a:prstGeom prst="bentConnector3">
            <a:avLst>
              <a:gd name="adj1" fmla="val 9099"/>
            </a:avLst>
          </a:prstGeom>
          <a:noFill/>
          <a:ln w="19050" cap="flat" cmpd="sng" algn="ctr">
            <a:solidFill>
              <a:srgbClr val="243A5E"/>
            </a:solidFill>
            <a:prstDash val="sysDot"/>
            <a:headEnd type="none" w="med" len="med"/>
            <a:tailEnd type="arrow" w="sm" len="sm"/>
          </a:ln>
          <a:effectLst/>
        </p:spPr>
      </p:cxnSp>
      <p:cxnSp>
        <p:nvCxnSpPr>
          <p:cNvPr id="424" name="Connector: Elbow 175">
            <a:extLst>
              <a:ext uri="{FF2B5EF4-FFF2-40B4-BE49-F238E27FC236}">
                <a16:creationId xmlns:a16="http://schemas.microsoft.com/office/drawing/2014/main" id="{B396A1AC-7733-4E43-9B60-DBC9EE211ED5}"/>
              </a:ext>
            </a:extLst>
          </p:cNvPr>
          <p:cNvCxnSpPr>
            <a:cxnSpLocks/>
          </p:cNvCxnSpPr>
          <p:nvPr/>
        </p:nvCxnSpPr>
        <p:spPr>
          <a:xfrm>
            <a:off x="7025383" y="5464942"/>
            <a:ext cx="898779" cy="0"/>
          </a:xfrm>
          <a:prstGeom prst="straightConnector1">
            <a:avLst/>
          </a:prstGeom>
          <a:noFill/>
          <a:ln w="19050" cap="flat" cmpd="sng" algn="ctr">
            <a:solidFill>
              <a:srgbClr val="243A5E"/>
            </a:solidFill>
            <a:prstDash val="sysDot"/>
            <a:headEnd type="arrow" w="med" len="med"/>
            <a:tailEnd type="arrow" w="sm" len="sm"/>
          </a:ln>
          <a:effectLst/>
        </p:spPr>
      </p:cxnSp>
      <p:grpSp>
        <p:nvGrpSpPr>
          <p:cNvPr id="425" name="Group 424">
            <a:extLst>
              <a:ext uri="{FF2B5EF4-FFF2-40B4-BE49-F238E27FC236}">
                <a16:creationId xmlns:a16="http://schemas.microsoft.com/office/drawing/2014/main" id="{B6DC0974-4D8E-4EBD-B98B-100DA095EDFF}"/>
              </a:ext>
            </a:extLst>
          </p:cNvPr>
          <p:cNvGrpSpPr/>
          <p:nvPr/>
        </p:nvGrpSpPr>
        <p:grpSpPr>
          <a:xfrm>
            <a:off x="6826896" y="3764956"/>
            <a:ext cx="1129908" cy="375431"/>
            <a:chOff x="6826896" y="3708241"/>
            <a:chExt cx="1129908" cy="375431"/>
          </a:xfrm>
        </p:grpSpPr>
        <p:grpSp>
          <p:nvGrpSpPr>
            <p:cNvPr id="426" name="Group 241">
              <a:extLst>
                <a:ext uri="{FF2B5EF4-FFF2-40B4-BE49-F238E27FC236}">
                  <a16:creationId xmlns:a16="http://schemas.microsoft.com/office/drawing/2014/main" id="{E17FA0FB-30F6-496E-AE96-998FC207F99E}"/>
                </a:ext>
              </a:extLst>
            </p:cNvPr>
            <p:cNvGrpSpPr/>
            <p:nvPr/>
          </p:nvGrpSpPr>
          <p:grpSpPr>
            <a:xfrm>
              <a:off x="6826896" y="3708241"/>
              <a:ext cx="1027599" cy="375431"/>
              <a:chOff x="4826802" y="3117378"/>
              <a:chExt cx="1027599" cy="375431"/>
            </a:xfrm>
          </p:grpSpPr>
          <p:sp>
            <p:nvSpPr>
              <p:cNvPr id="428" name="Rectangle 427">
                <a:extLst>
                  <a:ext uri="{FF2B5EF4-FFF2-40B4-BE49-F238E27FC236}">
                    <a16:creationId xmlns:a16="http://schemas.microsoft.com/office/drawing/2014/main" id="{CF4836B2-5DA6-4C58-AA82-C1894BAF6F73}"/>
                  </a:ext>
                </a:extLst>
              </p:cNvPr>
              <p:cNvSpPr/>
              <p:nvPr/>
            </p:nvSpPr>
            <p:spPr>
              <a:xfrm>
                <a:off x="4826802" y="3117378"/>
                <a:ext cx="867611" cy="375431"/>
              </a:xfrm>
              <a:prstGeom prst="rect">
                <a:avLst/>
              </a:prstGeom>
              <a:solidFill>
                <a:srgbClr val="243A5E"/>
              </a:solidFill>
              <a:ln w="9525" cap="flat" cmpd="sng" algn="ctr">
                <a:noFill/>
                <a:prstDash val="solid"/>
              </a:ln>
              <a:effectLst>
                <a:outerShdw blurRad="190500" dist="50800" dir="2700000" algn="tl" rotWithShape="0">
                  <a:prstClr val="black">
                    <a:alpha val="20000"/>
                  </a:prstClr>
                </a:outerShdw>
              </a:effectLst>
            </p:spPr>
            <p:txBody>
              <a:bodyPr rot="0" spcFirstLastPara="0" vertOverflow="overflow" horzOverflow="overflow" vert="horz" wrap="square" lIns="91440" tIns="118872" rIns="91440"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1"/>
                    </a:gradFill>
                    <a:effectLst/>
                    <a:uLnTx/>
                    <a:uFillTx/>
                    <a:latin typeface="Arial" pitchFamily="34" charset="0"/>
                    <a:ea typeface="+mn-ea"/>
                    <a:cs typeface="Arial" pitchFamily="34" charset="0"/>
                  </a:rPr>
                  <a:t>&lt;/&gt;</a:t>
                </a:r>
              </a:p>
            </p:txBody>
          </p:sp>
          <p:sp>
            <p:nvSpPr>
              <p:cNvPr id="429" name="Rectangle 428">
                <a:extLst>
                  <a:ext uri="{FF2B5EF4-FFF2-40B4-BE49-F238E27FC236}">
                    <a16:creationId xmlns:a16="http://schemas.microsoft.com/office/drawing/2014/main" id="{CDA3526F-6821-494F-8266-1A085C1B54EF}"/>
                  </a:ext>
                </a:extLst>
              </p:cNvPr>
              <p:cNvSpPr/>
              <p:nvPr/>
            </p:nvSpPr>
            <p:spPr>
              <a:xfrm>
                <a:off x="5094957" y="3145519"/>
                <a:ext cx="759444" cy="307777"/>
              </a:xfrm>
              <a:prstGeom prst="rect">
                <a:avLst/>
              </a:prstGeom>
              <a:noFill/>
              <a:ln w="9525" cap="flat" cmpd="sng" algn="ctr">
                <a:noFill/>
                <a:prstDash val="solid"/>
              </a:ln>
              <a:effectLst/>
            </p:spPr>
            <p:txBody>
              <a:bodyPr rot="0" spcFirstLastPara="0" vertOverflow="overflow" horzOverflow="overflow" vert="horz" wrap="square" lIns="182878" tIns="146302" rIns="182878" bIns="146302" numCol="1" spcCol="0" rtlCol="0" fromWordArt="0" anchor="ctr" anchorCtr="0" forceAA="0" compatLnSpc="1">
                <a:prstTxWarp prst="textNoShape">
                  <a:avLst/>
                </a:prstTxWarp>
                <a:noAutofit/>
              </a:bodyPr>
              <a:lstStyle/>
              <a:p>
                <a:pPr marL="0" marR="0" lvl="0" indent="0" algn="l" defTabSz="914236" rtl="0" eaLnBrk="1" fontAlgn="auto" latinLnBrk="0" hangingPunct="1">
                  <a:lnSpc>
                    <a:spcPct val="100000"/>
                  </a:lnSpc>
                  <a:spcBef>
                    <a:spcPts val="0"/>
                  </a:spcBef>
                  <a:spcAft>
                    <a:spcPts val="588"/>
                  </a:spcAft>
                  <a:buClrTx/>
                  <a:buSzTx/>
                  <a:buFontTx/>
                  <a:buNone/>
                  <a:tabLst/>
                  <a:defRPr/>
                </a:pPr>
                <a:r>
                  <a:rPr kumimoji="0" lang="en-US" sz="1300" b="1" i="0" u="none" strike="noStrike" kern="0" cap="none" spc="0" normalizeH="0" baseline="0" noProof="0">
                    <a:ln>
                      <a:noFill/>
                    </a:ln>
                    <a:solidFill>
                      <a:srgbClr val="FFFFFF"/>
                    </a:solidFill>
                    <a:effectLst/>
                    <a:uLnTx/>
                    <a:uFillTx/>
                    <a:latin typeface="Arial" pitchFamily="34" charset="0"/>
                    <a:ea typeface="+mn-ea"/>
                    <a:cs typeface="Arial" pitchFamily="34" charset="0"/>
                  </a:rPr>
                  <a:t>APIs</a:t>
                </a:r>
              </a:p>
            </p:txBody>
          </p:sp>
        </p:grpSp>
        <p:cxnSp>
          <p:nvCxnSpPr>
            <p:cNvPr id="427" name="Straight Connector 426">
              <a:extLst>
                <a:ext uri="{FF2B5EF4-FFF2-40B4-BE49-F238E27FC236}">
                  <a16:creationId xmlns:a16="http://schemas.microsoft.com/office/drawing/2014/main" id="{58544B49-2ABB-48CC-9413-80F41E17EFB4}"/>
                </a:ext>
              </a:extLst>
            </p:cNvPr>
            <p:cNvCxnSpPr>
              <a:cxnSpLocks/>
            </p:cNvCxnSpPr>
            <p:nvPr/>
          </p:nvCxnSpPr>
          <p:spPr>
            <a:xfrm>
              <a:off x="7733120" y="3895957"/>
              <a:ext cx="223684" cy="0"/>
            </a:xfrm>
            <a:prstGeom prst="line">
              <a:avLst/>
            </a:prstGeom>
            <a:noFill/>
            <a:ln w="19050" cap="flat" cmpd="sng" algn="ctr">
              <a:solidFill>
                <a:srgbClr val="243A5E"/>
              </a:solidFill>
              <a:prstDash val="sysDot"/>
              <a:headEnd type="none" w="med" len="med"/>
              <a:tailEnd type="arrow" w="sm" len="sm"/>
            </a:ln>
            <a:effectLst/>
          </p:spPr>
        </p:cxnSp>
      </p:grpSp>
      <p:pic>
        <p:nvPicPr>
          <p:cNvPr id="430" name="Graphic 137" descr="Shield with solid fill">
            <a:extLst>
              <a:ext uri="{FF2B5EF4-FFF2-40B4-BE49-F238E27FC236}">
                <a16:creationId xmlns:a16="http://schemas.microsoft.com/office/drawing/2014/main" id="{34DF9B4D-CC43-4ED0-9DAE-5099C742D6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65912" y="5699568"/>
            <a:ext cx="640080" cy="640080"/>
          </a:xfrm>
          <a:prstGeom prst="rect">
            <a:avLst/>
          </a:prstGeom>
        </p:spPr>
      </p:pic>
      <p:sp>
        <p:nvSpPr>
          <p:cNvPr id="431" name="Rectangle 430">
            <a:extLst>
              <a:ext uri="{FF2B5EF4-FFF2-40B4-BE49-F238E27FC236}">
                <a16:creationId xmlns:a16="http://schemas.microsoft.com/office/drawing/2014/main" id="{8CE66D80-F832-407F-B560-E890EFEC1027}"/>
              </a:ext>
            </a:extLst>
          </p:cNvPr>
          <p:cNvSpPr/>
          <p:nvPr/>
        </p:nvSpPr>
        <p:spPr>
          <a:xfrm>
            <a:off x="8522108" y="3053944"/>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grpSp>
        <p:nvGrpSpPr>
          <p:cNvPr id="432" name="Group 89">
            <a:extLst>
              <a:ext uri="{FF2B5EF4-FFF2-40B4-BE49-F238E27FC236}">
                <a16:creationId xmlns:a16="http://schemas.microsoft.com/office/drawing/2014/main" id="{764B0C5B-807C-4C10-B947-7CE547BDE3AE}"/>
              </a:ext>
            </a:extLst>
          </p:cNvPr>
          <p:cNvGrpSpPr>
            <a:grpSpLocks noChangeAspect="1"/>
          </p:cNvGrpSpPr>
          <p:nvPr/>
        </p:nvGrpSpPr>
        <p:grpSpPr bwMode="auto">
          <a:xfrm rot="16200000">
            <a:off x="9098059" y="3434280"/>
            <a:ext cx="196548" cy="240992"/>
            <a:chOff x="5039" y="1460"/>
            <a:chExt cx="199" cy="244"/>
          </a:xfrm>
          <a:solidFill>
            <a:srgbClr val="737373"/>
          </a:solidFill>
        </p:grpSpPr>
        <p:sp>
          <p:nvSpPr>
            <p:cNvPr id="433" name="Freeform 90">
              <a:extLst>
                <a:ext uri="{FF2B5EF4-FFF2-40B4-BE49-F238E27FC236}">
                  <a16:creationId xmlns:a16="http://schemas.microsoft.com/office/drawing/2014/main" id="{07967517-852F-445F-90D9-235D22A3B04A}"/>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34" name="Freeform 91">
              <a:extLst>
                <a:ext uri="{FF2B5EF4-FFF2-40B4-BE49-F238E27FC236}">
                  <a16:creationId xmlns:a16="http://schemas.microsoft.com/office/drawing/2014/main" id="{7B7D68EF-B62B-4F0B-B519-97C45CCA132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grpSp>
        <p:nvGrpSpPr>
          <p:cNvPr id="435" name="Group 13">
            <a:extLst>
              <a:ext uri="{FF2B5EF4-FFF2-40B4-BE49-F238E27FC236}">
                <a16:creationId xmlns:a16="http://schemas.microsoft.com/office/drawing/2014/main" id="{804B527A-D0EA-4A68-B6DE-6F236CE5B0F9}"/>
              </a:ext>
            </a:extLst>
          </p:cNvPr>
          <p:cNvGrpSpPr/>
          <p:nvPr/>
        </p:nvGrpSpPr>
        <p:grpSpPr>
          <a:xfrm>
            <a:off x="9507868" y="3447552"/>
            <a:ext cx="291373" cy="237636"/>
            <a:chOff x="10594297" y="3126733"/>
            <a:chExt cx="291373" cy="237636"/>
          </a:xfrm>
        </p:grpSpPr>
        <p:grpSp>
          <p:nvGrpSpPr>
            <p:cNvPr id="436" name="Group 435">
              <a:extLst>
                <a:ext uri="{FF2B5EF4-FFF2-40B4-BE49-F238E27FC236}">
                  <a16:creationId xmlns:a16="http://schemas.microsoft.com/office/drawing/2014/main" id="{8533959E-9DC7-4724-993E-893D03392CE3}"/>
                </a:ext>
              </a:extLst>
            </p:cNvPr>
            <p:cNvGrpSpPr>
              <a:grpSpLocks noChangeAspect="1"/>
            </p:cNvGrpSpPr>
            <p:nvPr/>
          </p:nvGrpSpPr>
          <p:grpSpPr bwMode="auto">
            <a:xfrm rot="16200000">
              <a:off x="10621166" y="3099864"/>
              <a:ext cx="237636" cy="291373"/>
              <a:chOff x="5039" y="1460"/>
              <a:chExt cx="199" cy="244"/>
            </a:xfrm>
            <a:solidFill>
              <a:srgbClr val="737373"/>
            </a:solidFill>
          </p:grpSpPr>
          <p:sp>
            <p:nvSpPr>
              <p:cNvPr id="438" name="Freeform 90">
                <a:extLst>
                  <a:ext uri="{FF2B5EF4-FFF2-40B4-BE49-F238E27FC236}">
                    <a16:creationId xmlns:a16="http://schemas.microsoft.com/office/drawing/2014/main" id="{13D79ECC-6A21-4B3C-9D63-37877298A04B}"/>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sp>
            <p:nvSpPr>
              <p:cNvPr id="439" name="Freeform 91">
                <a:extLst>
                  <a:ext uri="{FF2B5EF4-FFF2-40B4-BE49-F238E27FC236}">
                    <a16:creationId xmlns:a16="http://schemas.microsoft.com/office/drawing/2014/main" id="{CB2BCFC9-5073-4509-A4C3-D732C797FC2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Arial" pitchFamily="34" charset="0"/>
                  <a:ea typeface="+mn-ea"/>
                  <a:cs typeface="Arial" pitchFamily="34" charset="0"/>
                </a:endParaRPr>
              </a:p>
            </p:txBody>
          </p:sp>
        </p:grpSp>
        <p:pic>
          <p:nvPicPr>
            <p:cNvPr id="437" name="Graphic 122">
              <a:extLst>
                <a:ext uri="{FF2B5EF4-FFF2-40B4-BE49-F238E27FC236}">
                  <a16:creationId xmlns:a16="http://schemas.microsoft.com/office/drawing/2014/main" id="{B3461248-150D-405E-A8BA-4BA8DEF370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60092" y="3214540"/>
              <a:ext cx="159777" cy="118478"/>
            </a:xfrm>
            <a:prstGeom prst="rect">
              <a:avLst/>
            </a:prstGeom>
          </p:spPr>
        </p:pic>
      </p:grpSp>
      <p:pic>
        <p:nvPicPr>
          <p:cNvPr id="440" name="Graphic 234" descr="Database">
            <a:extLst>
              <a:ext uri="{FF2B5EF4-FFF2-40B4-BE49-F238E27FC236}">
                <a16:creationId xmlns:a16="http://schemas.microsoft.com/office/drawing/2014/main" id="{7D5F688A-879A-4D8B-A931-982F98BA0EA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97875" y="3290450"/>
            <a:ext cx="565015" cy="565015"/>
          </a:xfrm>
          <a:prstGeom prst="rect">
            <a:avLst/>
          </a:prstGeom>
        </p:spPr>
      </p:pic>
      <p:pic>
        <p:nvPicPr>
          <p:cNvPr id="441" name="Graphic 91">
            <a:extLst>
              <a:ext uri="{FF2B5EF4-FFF2-40B4-BE49-F238E27FC236}">
                <a16:creationId xmlns:a16="http://schemas.microsoft.com/office/drawing/2014/main" id="{D4ADC5A5-78FB-4A7E-8017-105860EC10B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68416" y="3453310"/>
            <a:ext cx="243033" cy="211333"/>
          </a:xfrm>
          <a:prstGeom prst="rect">
            <a:avLst/>
          </a:prstGeom>
        </p:spPr>
      </p:pic>
      <p:sp>
        <p:nvSpPr>
          <p:cNvPr id="442" name="Rectangle 441">
            <a:extLst>
              <a:ext uri="{FF2B5EF4-FFF2-40B4-BE49-F238E27FC236}">
                <a16:creationId xmlns:a16="http://schemas.microsoft.com/office/drawing/2014/main" id="{1CDB44CB-9EC4-4A92-803C-9AE50AE1A5AA}"/>
              </a:ext>
            </a:extLst>
          </p:cNvPr>
          <p:cNvSpPr/>
          <p:nvPr/>
        </p:nvSpPr>
        <p:spPr>
          <a:xfrm>
            <a:off x="8914566" y="3025203"/>
            <a:ext cx="131959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itchFamily="34" charset="0"/>
                <a:ea typeface="+mn-ea"/>
                <a:cs typeface="Arial" pitchFamily="34" charset="0"/>
              </a:rPr>
              <a:t>Data/Information</a:t>
            </a:r>
          </a:p>
        </p:txBody>
      </p:sp>
      <p:grpSp>
        <p:nvGrpSpPr>
          <p:cNvPr id="443" name="Group 442">
            <a:extLst>
              <a:ext uri="{FF2B5EF4-FFF2-40B4-BE49-F238E27FC236}">
                <a16:creationId xmlns:a16="http://schemas.microsoft.com/office/drawing/2014/main" id="{4865B1DC-16F8-43C8-82B9-2E0265C605B3}"/>
              </a:ext>
            </a:extLst>
          </p:cNvPr>
          <p:cNvGrpSpPr/>
          <p:nvPr/>
        </p:nvGrpSpPr>
        <p:grpSpPr>
          <a:xfrm>
            <a:off x="8528927" y="3976673"/>
            <a:ext cx="2011680" cy="801169"/>
            <a:chOff x="8528927" y="3976673"/>
            <a:chExt cx="2011680" cy="801169"/>
          </a:xfrm>
        </p:grpSpPr>
        <p:sp>
          <p:nvSpPr>
            <p:cNvPr id="444" name="Rectangle 443">
              <a:extLst>
                <a:ext uri="{FF2B5EF4-FFF2-40B4-BE49-F238E27FC236}">
                  <a16:creationId xmlns:a16="http://schemas.microsoft.com/office/drawing/2014/main" id="{D64DF968-7C8E-4646-823A-0C6E69BD869D}"/>
                </a:ext>
              </a:extLst>
            </p:cNvPr>
            <p:cNvSpPr/>
            <p:nvPr/>
          </p:nvSpPr>
          <p:spPr>
            <a:xfrm>
              <a:off x="8528927" y="4000602"/>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445" name="TextBox 444">
              <a:extLst>
                <a:ext uri="{FF2B5EF4-FFF2-40B4-BE49-F238E27FC236}">
                  <a16:creationId xmlns:a16="http://schemas.microsoft.com/office/drawing/2014/main" id="{120B91A0-97F6-4441-9894-9C871F571B17}"/>
                </a:ext>
              </a:extLst>
            </p:cNvPr>
            <p:cNvSpPr txBox="1"/>
            <p:nvPr/>
          </p:nvSpPr>
          <p:spPr>
            <a:xfrm>
              <a:off x="8787458" y="3976673"/>
              <a:ext cx="159016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itchFamily="34" charset="0"/>
                  <a:ea typeface="+mn-ea"/>
                  <a:cs typeface="Arial" pitchFamily="34" charset="0"/>
                </a:rPr>
                <a:t>Apps &amp; Systems</a:t>
              </a:r>
            </a:p>
          </p:txBody>
        </p:sp>
      </p:grpSp>
      <p:pic>
        <p:nvPicPr>
          <p:cNvPr id="446" name="Graphic 228" descr="Flowchart">
            <a:extLst>
              <a:ext uri="{FF2B5EF4-FFF2-40B4-BE49-F238E27FC236}">
                <a16:creationId xmlns:a16="http://schemas.microsoft.com/office/drawing/2014/main" id="{1FAD06BD-774F-4CC1-A568-9D3ACA1CAAF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71948" y="4201831"/>
            <a:ext cx="616869" cy="616869"/>
          </a:xfrm>
          <a:prstGeom prst="rect">
            <a:avLst/>
          </a:prstGeom>
        </p:spPr>
      </p:pic>
      <p:grpSp>
        <p:nvGrpSpPr>
          <p:cNvPr id="447" name="Group 4">
            <a:extLst>
              <a:ext uri="{FF2B5EF4-FFF2-40B4-BE49-F238E27FC236}">
                <a16:creationId xmlns:a16="http://schemas.microsoft.com/office/drawing/2014/main" id="{A248F524-42DA-40CC-A261-7BBA61E0F043}"/>
              </a:ext>
            </a:extLst>
          </p:cNvPr>
          <p:cNvGrpSpPr>
            <a:grpSpLocks noChangeAspect="1"/>
          </p:cNvGrpSpPr>
          <p:nvPr/>
        </p:nvGrpSpPr>
        <p:grpSpPr bwMode="auto">
          <a:xfrm>
            <a:off x="8680572" y="4371792"/>
            <a:ext cx="359393" cy="281556"/>
            <a:chOff x="8417" y="3367"/>
            <a:chExt cx="374" cy="293"/>
          </a:xfrm>
        </p:grpSpPr>
        <p:sp>
          <p:nvSpPr>
            <p:cNvPr id="448" name="AutoShape 3">
              <a:extLst>
                <a:ext uri="{FF2B5EF4-FFF2-40B4-BE49-F238E27FC236}">
                  <a16:creationId xmlns:a16="http://schemas.microsoft.com/office/drawing/2014/main" id="{05D831B8-60E1-4AA6-A0F0-F328319E083E}"/>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49" name="Rectangle 5">
              <a:extLst>
                <a:ext uri="{FF2B5EF4-FFF2-40B4-BE49-F238E27FC236}">
                  <a16:creationId xmlns:a16="http://schemas.microsoft.com/office/drawing/2014/main" id="{DBBB0093-602B-4CA2-962C-992774BCC7C1}"/>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0" name="Rectangle 6">
              <a:extLst>
                <a:ext uri="{FF2B5EF4-FFF2-40B4-BE49-F238E27FC236}">
                  <a16:creationId xmlns:a16="http://schemas.microsoft.com/office/drawing/2014/main" id="{702377C3-1A89-4B23-A423-36081F75B7FB}"/>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1" name="Oval 7">
              <a:extLst>
                <a:ext uri="{FF2B5EF4-FFF2-40B4-BE49-F238E27FC236}">
                  <a16:creationId xmlns:a16="http://schemas.microsoft.com/office/drawing/2014/main" id="{1F879A8C-C195-40EA-88C7-4B742C6530A3}"/>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2" name="Oval 8">
              <a:extLst>
                <a:ext uri="{FF2B5EF4-FFF2-40B4-BE49-F238E27FC236}">
                  <a16:creationId xmlns:a16="http://schemas.microsoft.com/office/drawing/2014/main" id="{F4A26912-78A7-4D22-883A-E0D9F5C79D0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3" name="Oval 9">
              <a:extLst>
                <a:ext uri="{FF2B5EF4-FFF2-40B4-BE49-F238E27FC236}">
                  <a16:creationId xmlns:a16="http://schemas.microsoft.com/office/drawing/2014/main" id="{6F601C92-AC19-4B35-91BB-05061CD7FDBC}"/>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4" name="Rectangle 10">
              <a:extLst>
                <a:ext uri="{FF2B5EF4-FFF2-40B4-BE49-F238E27FC236}">
                  <a16:creationId xmlns:a16="http://schemas.microsoft.com/office/drawing/2014/main" id="{9CF53745-DC9A-4EA7-B522-5E5E5E30BE5E}"/>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5" name="Rectangle 11">
              <a:extLst>
                <a:ext uri="{FF2B5EF4-FFF2-40B4-BE49-F238E27FC236}">
                  <a16:creationId xmlns:a16="http://schemas.microsoft.com/office/drawing/2014/main" id="{F982D945-CB4F-49D9-BDFF-CDA59F212916}"/>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6" name="Rectangle 12">
              <a:extLst>
                <a:ext uri="{FF2B5EF4-FFF2-40B4-BE49-F238E27FC236}">
                  <a16:creationId xmlns:a16="http://schemas.microsoft.com/office/drawing/2014/main" id="{7D832C30-D9DA-45DA-A277-A27A56874125}"/>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7" name="Rectangle 13">
              <a:extLst>
                <a:ext uri="{FF2B5EF4-FFF2-40B4-BE49-F238E27FC236}">
                  <a16:creationId xmlns:a16="http://schemas.microsoft.com/office/drawing/2014/main" id="{72F66A05-33BD-44F6-9200-CDD97EE9AFA1}"/>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8" name="Rectangle 457">
              <a:extLst>
                <a:ext uri="{FF2B5EF4-FFF2-40B4-BE49-F238E27FC236}">
                  <a16:creationId xmlns:a16="http://schemas.microsoft.com/office/drawing/2014/main" id="{33043ECD-2F98-4D50-9D5F-3A84C3B2A738}"/>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sp>
          <p:nvSpPr>
            <p:cNvPr id="459" name="Rectangle 458">
              <a:extLst>
                <a:ext uri="{FF2B5EF4-FFF2-40B4-BE49-F238E27FC236}">
                  <a16:creationId xmlns:a16="http://schemas.microsoft.com/office/drawing/2014/main" id="{FA1FE932-2F71-4758-B924-F5779390385B}"/>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itchFamily="34" charset="0"/>
                <a:ea typeface="+mn-ea"/>
                <a:cs typeface="Arial" pitchFamily="34" charset="0"/>
              </a:endParaRPr>
            </a:p>
          </p:txBody>
        </p:sp>
      </p:grpSp>
      <p:grpSp>
        <p:nvGrpSpPr>
          <p:cNvPr id="460" name="Group 459">
            <a:extLst>
              <a:ext uri="{FF2B5EF4-FFF2-40B4-BE49-F238E27FC236}">
                <a16:creationId xmlns:a16="http://schemas.microsoft.com/office/drawing/2014/main" id="{337F3C51-B5F1-4811-9981-546E730C8CDE}"/>
              </a:ext>
            </a:extLst>
          </p:cNvPr>
          <p:cNvGrpSpPr/>
          <p:nvPr/>
        </p:nvGrpSpPr>
        <p:grpSpPr>
          <a:xfrm>
            <a:off x="8542123" y="4936480"/>
            <a:ext cx="2011680" cy="798417"/>
            <a:chOff x="8542123" y="4936480"/>
            <a:chExt cx="2011680" cy="798417"/>
          </a:xfrm>
        </p:grpSpPr>
        <p:sp>
          <p:nvSpPr>
            <p:cNvPr id="461" name="Rectangle 460">
              <a:extLst>
                <a:ext uri="{FF2B5EF4-FFF2-40B4-BE49-F238E27FC236}">
                  <a16:creationId xmlns:a16="http://schemas.microsoft.com/office/drawing/2014/main" id="{64CDE040-E20B-4BEC-BD0D-82CA862BB178}"/>
                </a:ext>
              </a:extLst>
            </p:cNvPr>
            <p:cNvSpPr/>
            <p:nvPr/>
          </p:nvSpPr>
          <p:spPr>
            <a:xfrm>
              <a:off x="8542123" y="4957657"/>
              <a:ext cx="2011680" cy="777240"/>
            </a:xfrm>
            <a:prstGeom prst="rect">
              <a:avLst/>
            </a:prstGeom>
            <a:solidFill>
              <a:srgbClr val="FFFFFF"/>
            </a:solidFill>
            <a:ln w="12700" cap="flat" cmpd="sng" algn="ctr">
              <a:solidFill>
                <a:srgbClr val="0078D4">
                  <a:lumMod val="75000"/>
                </a:srgbClr>
              </a:solidFill>
              <a:prstDash val="solid"/>
            </a:ln>
            <a:effectLst>
              <a:outerShdw blurRad="241300" dist="50800" dir="2700000" algn="tl" rotWithShape="0">
                <a:prstClr val="black">
                  <a:alpha val="20000"/>
                </a:prstClr>
              </a:outerShdw>
            </a:effectLst>
          </p:spPr>
          <p:txBody>
            <a:bodyPr rot="0" spcFirstLastPara="0" vertOverflow="overflow" horzOverflow="overflow" vert="horz" wrap="square" lIns="365760" tIns="365760" rIns="182878" bIns="201168" numCol="1" spcCol="0" rtlCol="0" fromWordArt="0" anchor="t"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endParaRPr kumimoji="0" lang="en-US" sz="1400" b="1" i="0" u="none" strike="noStrike" kern="0" cap="none" spc="0" normalizeH="0" baseline="0" noProof="0">
                <a:ln>
                  <a:noFill/>
                </a:ln>
                <a:gradFill>
                  <a:gsLst>
                    <a:gs pos="0">
                      <a:srgbClr val="000000"/>
                    </a:gs>
                    <a:gs pos="100000">
                      <a:srgbClr val="000000"/>
                    </a:gs>
                  </a:gsLst>
                  <a:lin ang="5400000" scaled="1"/>
                </a:gradFill>
                <a:effectLst/>
                <a:uLnTx/>
                <a:uFillTx/>
                <a:latin typeface="Arial" pitchFamily="34" charset="0"/>
                <a:ea typeface="+mn-ea"/>
                <a:cs typeface="Arial" pitchFamily="34" charset="0"/>
              </a:endParaRPr>
            </a:p>
          </p:txBody>
        </p:sp>
        <p:sp>
          <p:nvSpPr>
            <p:cNvPr id="462" name="Rectangle 461">
              <a:extLst>
                <a:ext uri="{FF2B5EF4-FFF2-40B4-BE49-F238E27FC236}">
                  <a16:creationId xmlns:a16="http://schemas.microsoft.com/office/drawing/2014/main" id="{2F3278DA-7A79-40A4-926D-995C97094D98}"/>
                </a:ext>
              </a:extLst>
            </p:cNvPr>
            <p:cNvSpPr/>
            <p:nvPr/>
          </p:nvSpPr>
          <p:spPr>
            <a:xfrm>
              <a:off x="9031586" y="4936480"/>
              <a:ext cx="122501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itchFamily="34" charset="0"/>
                  <a:ea typeface="+mn-ea"/>
                  <a:cs typeface="Arial" pitchFamily="34" charset="0"/>
                </a:rPr>
                <a:t>Secured Zones</a:t>
              </a:r>
            </a:p>
          </p:txBody>
        </p:sp>
      </p:grpSp>
      <p:sp>
        <p:nvSpPr>
          <p:cNvPr id="463" name="Rectangle 462">
            <a:extLst>
              <a:ext uri="{FF2B5EF4-FFF2-40B4-BE49-F238E27FC236}">
                <a16:creationId xmlns:a16="http://schemas.microsoft.com/office/drawing/2014/main" id="{94846F13-7B44-4528-A8CA-E39E054B83EE}"/>
              </a:ext>
            </a:extLst>
          </p:cNvPr>
          <p:cNvSpPr/>
          <p:nvPr/>
        </p:nvSpPr>
        <p:spPr>
          <a:xfrm>
            <a:off x="2778186" y="2756609"/>
            <a:ext cx="1799822" cy="368323"/>
          </a:xfrm>
          <a:prstGeom prst="rect">
            <a:avLst/>
          </a:prstGeom>
          <a:noFill/>
          <a:ln w="9525" cap="flat" cmpd="sng" algn="ctr">
            <a:noFill/>
            <a:prstDash val="solid"/>
          </a:ln>
          <a:effectLst/>
        </p:spPr>
        <p:txBody>
          <a:bodyPr rot="0" spcFirstLastPara="0" vertOverflow="overflow" horzOverflow="overflow" vert="horz" wrap="square" lIns="182878" tIns="146302" rIns="182878" bIns="146302" numCol="1" spcCol="0" rtlCol="0" fromWordArt="0" anchor="b" anchorCtr="0" forceAA="0" compatLnSpc="1">
            <a:prstTxWarp prst="textNoShape">
              <a:avLst/>
            </a:prstTxWarp>
            <a:noAutofit/>
          </a:bodyPr>
          <a:lstStyle/>
          <a:p>
            <a:pPr marL="0" marR="0" lvl="0" indent="0" algn="ctr" defTabSz="914236" rtl="0" eaLnBrk="1" fontAlgn="auto" latinLnBrk="0" hangingPunct="1">
              <a:lnSpc>
                <a:spcPct val="100000"/>
              </a:lnSpc>
              <a:spcBef>
                <a:spcPts val="0"/>
              </a:spcBef>
              <a:spcAft>
                <a:spcPts val="588"/>
              </a:spcAft>
              <a:buClrTx/>
              <a:buSzTx/>
              <a:buFontTx/>
              <a:buNone/>
              <a:tabLst/>
              <a:defRPr/>
            </a:pPr>
            <a:r>
              <a:rPr kumimoji="0" lang="en-US" sz="1300" b="0" i="0" u="none" strike="noStrike" kern="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Security Policy Enforcement </a:t>
            </a:r>
          </a:p>
        </p:txBody>
      </p:sp>
      <p:sp>
        <p:nvSpPr>
          <p:cNvPr id="464" name="Rectangle 463">
            <a:extLst>
              <a:ext uri="{FF2B5EF4-FFF2-40B4-BE49-F238E27FC236}">
                <a16:creationId xmlns:a16="http://schemas.microsoft.com/office/drawing/2014/main" id="{EDDEEA6D-B0DB-41FC-ABC4-2CA2F7073FE4}"/>
              </a:ext>
            </a:extLst>
          </p:cNvPr>
          <p:cNvSpPr/>
          <p:nvPr/>
        </p:nvSpPr>
        <p:spPr>
          <a:xfrm>
            <a:off x="2010905" y="2084305"/>
            <a:ext cx="3488006" cy="52322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mn-ea"/>
                <a:cs typeface="Arial" pitchFamily="34" charset="0"/>
              </a:rPr>
              <a:t>Access Control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100000">
                      <a:srgbClr val="0078D4"/>
                    </a:gs>
                  </a:gsLst>
                  <a:lin ang="5400000" scaled="0"/>
                </a:gradFill>
                <a:effectLst/>
                <a:uLnTx/>
                <a:uFillTx/>
                <a:latin typeface="Arial" pitchFamily="34" charset="0"/>
                <a:ea typeface="+mn-ea"/>
                <a:cs typeface="Arial" pitchFamily="34" charset="0"/>
              </a:rPr>
              <a:t>Identity and Network - Multi-factor Authentication</a:t>
            </a:r>
          </a:p>
        </p:txBody>
      </p:sp>
      <p:cxnSp>
        <p:nvCxnSpPr>
          <p:cNvPr id="465" name="Connector: Elbow 464">
            <a:extLst>
              <a:ext uri="{FF2B5EF4-FFF2-40B4-BE49-F238E27FC236}">
                <a16:creationId xmlns:a16="http://schemas.microsoft.com/office/drawing/2014/main" id="{DCA7EC56-AE64-4E82-8026-EAC3C6ACD7D6}"/>
              </a:ext>
            </a:extLst>
          </p:cNvPr>
          <p:cNvCxnSpPr>
            <a:cxnSpLocks/>
          </p:cNvCxnSpPr>
          <p:nvPr/>
        </p:nvCxnSpPr>
        <p:spPr>
          <a:xfrm>
            <a:off x="2126598" y="3058760"/>
            <a:ext cx="1062069" cy="226681"/>
          </a:xfrm>
          <a:prstGeom prst="bentConnector3">
            <a:avLst>
              <a:gd name="adj1" fmla="val 49283"/>
            </a:avLst>
          </a:prstGeom>
          <a:noFill/>
          <a:ln w="19050" cap="flat" cmpd="sng" algn="ctr">
            <a:solidFill>
              <a:srgbClr val="243A5E"/>
            </a:solidFill>
            <a:prstDash val="sysDot"/>
            <a:headEnd type="none" w="med" len="med"/>
            <a:tailEnd type="arrow" w="sm" len="sm"/>
          </a:ln>
          <a:effectLst/>
        </p:spPr>
      </p:cxnSp>
      <p:cxnSp>
        <p:nvCxnSpPr>
          <p:cNvPr id="466" name="Connector: Elbow 465">
            <a:extLst>
              <a:ext uri="{FF2B5EF4-FFF2-40B4-BE49-F238E27FC236}">
                <a16:creationId xmlns:a16="http://schemas.microsoft.com/office/drawing/2014/main" id="{BEA925DC-8BDC-4169-A813-742BCBB337D3}"/>
              </a:ext>
            </a:extLst>
          </p:cNvPr>
          <p:cNvCxnSpPr>
            <a:cxnSpLocks/>
            <a:stCxn id="418" idx="3"/>
          </p:cNvCxnSpPr>
          <p:nvPr/>
        </p:nvCxnSpPr>
        <p:spPr>
          <a:xfrm flipV="1">
            <a:off x="2130613" y="3383101"/>
            <a:ext cx="970407" cy="260138"/>
          </a:xfrm>
          <a:prstGeom prst="bentConnector3">
            <a:avLst>
              <a:gd name="adj1" fmla="val 50000"/>
            </a:avLst>
          </a:prstGeom>
          <a:noFill/>
          <a:ln w="19050" cap="flat" cmpd="sng" algn="ctr">
            <a:solidFill>
              <a:srgbClr val="243A5E"/>
            </a:solidFill>
            <a:prstDash val="sysDot"/>
            <a:headEnd type="none" w="med" len="med"/>
            <a:tailEnd type="arrow" w="sm" len="sm"/>
          </a:ln>
          <a:effectLst/>
        </p:spPr>
      </p:cxnSp>
      <p:grpSp>
        <p:nvGrpSpPr>
          <p:cNvPr id="467" name="Group 466">
            <a:extLst>
              <a:ext uri="{FF2B5EF4-FFF2-40B4-BE49-F238E27FC236}">
                <a16:creationId xmlns:a16="http://schemas.microsoft.com/office/drawing/2014/main" id="{5FF963AA-53A7-4958-AFA1-1FE74A689B28}"/>
              </a:ext>
            </a:extLst>
          </p:cNvPr>
          <p:cNvGrpSpPr/>
          <p:nvPr/>
        </p:nvGrpSpPr>
        <p:grpSpPr>
          <a:xfrm>
            <a:off x="3117733" y="2992053"/>
            <a:ext cx="1134558" cy="760844"/>
            <a:chOff x="4603038" y="2460876"/>
            <a:chExt cx="874087" cy="586170"/>
          </a:xfrm>
        </p:grpSpPr>
        <p:sp>
          <p:nvSpPr>
            <p:cNvPr id="468" name="Flowchart: Decision 467">
              <a:extLst>
                <a:ext uri="{FF2B5EF4-FFF2-40B4-BE49-F238E27FC236}">
                  <a16:creationId xmlns:a16="http://schemas.microsoft.com/office/drawing/2014/main" id="{31F54A65-BBEB-43C4-9AB9-D11A3C964A38}"/>
                </a:ext>
              </a:extLst>
            </p:cNvPr>
            <p:cNvSpPr/>
            <p:nvPr/>
          </p:nvSpPr>
          <p:spPr bwMode="auto">
            <a:xfrm>
              <a:off x="4603038" y="2460876"/>
              <a:ext cx="874087" cy="586170"/>
            </a:xfrm>
            <a:prstGeom prst="flowChartDecision">
              <a:avLst/>
            </a:prstGeom>
            <a:solidFill>
              <a:srgbClr val="000000"/>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Rectangle 468">
              <a:extLst>
                <a:ext uri="{FF2B5EF4-FFF2-40B4-BE49-F238E27FC236}">
                  <a16:creationId xmlns:a16="http://schemas.microsoft.com/office/drawing/2014/main" id="{AA551390-63E7-4CA1-9B79-8DA14F77D195}"/>
                </a:ext>
              </a:extLst>
            </p:cNvPr>
            <p:cNvSpPr/>
            <p:nvPr/>
          </p:nvSpPr>
          <p:spPr bwMode="auto">
            <a:xfrm>
              <a:off x="4945912" y="2732988"/>
              <a:ext cx="290368" cy="4571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0" name="Group 469">
              <a:extLst>
                <a:ext uri="{FF2B5EF4-FFF2-40B4-BE49-F238E27FC236}">
                  <a16:creationId xmlns:a16="http://schemas.microsoft.com/office/drawing/2014/main" id="{01A872D7-CE07-4BB1-B0BD-A2C54AAD7577}"/>
                </a:ext>
              </a:extLst>
            </p:cNvPr>
            <p:cNvGrpSpPr/>
            <p:nvPr/>
          </p:nvGrpSpPr>
          <p:grpSpPr>
            <a:xfrm>
              <a:off x="4945912" y="2654084"/>
              <a:ext cx="246315" cy="202204"/>
              <a:chOff x="4919039" y="2627071"/>
              <a:chExt cx="318420" cy="202204"/>
            </a:xfrm>
          </p:grpSpPr>
          <p:sp>
            <p:nvSpPr>
              <p:cNvPr id="474" name="Rectangle 473">
                <a:extLst>
                  <a:ext uri="{FF2B5EF4-FFF2-40B4-BE49-F238E27FC236}">
                    <a16:creationId xmlns:a16="http://schemas.microsoft.com/office/drawing/2014/main" id="{4F53EAAA-6D3E-4B6F-BD5E-0065E31B8B3C}"/>
                  </a:ext>
                </a:extLst>
              </p:cNvPr>
              <p:cNvSpPr/>
              <p:nvPr/>
            </p:nvSpPr>
            <p:spPr bwMode="auto">
              <a:xfrm>
                <a:off x="4919044" y="2627071"/>
                <a:ext cx="290365"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5" name="Rectangle 474">
                <a:extLst>
                  <a:ext uri="{FF2B5EF4-FFF2-40B4-BE49-F238E27FC236}">
                    <a16:creationId xmlns:a16="http://schemas.microsoft.com/office/drawing/2014/main" id="{5416790A-702F-4892-A4F1-F19CE2B532FF}"/>
                  </a:ext>
                </a:extLst>
              </p:cNvPr>
              <p:cNvSpPr/>
              <p:nvPr/>
            </p:nvSpPr>
            <p:spPr bwMode="auto">
              <a:xfrm>
                <a:off x="4919039" y="2783557"/>
                <a:ext cx="318420" cy="4571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1" name="Oval 470">
              <a:extLst>
                <a:ext uri="{FF2B5EF4-FFF2-40B4-BE49-F238E27FC236}">
                  <a16:creationId xmlns:a16="http://schemas.microsoft.com/office/drawing/2014/main" id="{5475BAEB-523B-4CC5-A820-210676ADED80}"/>
                </a:ext>
              </a:extLst>
            </p:cNvPr>
            <p:cNvSpPr/>
            <p:nvPr/>
          </p:nvSpPr>
          <p:spPr bwMode="auto">
            <a:xfrm>
              <a:off x="4867499" y="265459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47B22318-C97F-4949-9B07-AA0C75B19B4D}"/>
                </a:ext>
              </a:extLst>
            </p:cNvPr>
            <p:cNvSpPr/>
            <p:nvPr/>
          </p:nvSpPr>
          <p:spPr bwMode="auto">
            <a:xfrm>
              <a:off x="4869577" y="2815015"/>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a:extLst>
                <a:ext uri="{FF2B5EF4-FFF2-40B4-BE49-F238E27FC236}">
                  <a16:creationId xmlns:a16="http://schemas.microsoft.com/office/drawing/2014/main" id="{0248DC0F-687B-4BE1-8148-673031AF1C5D}"/>
                </a:ext>
              </a:extLst>
            </p:cNvPr>
            <p:cNvSpPr/>
            <p:nvPr/>
          </p:nvSpPr>
          <p:spPr bwMode="auto">
            <a:xfrm>
              <a:off x="4869577" y="2731876"/>
              <a:ext cx="49292" cy="4571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76" name="Connector: Elbow 475">
            <a:extLst>
              <a:ext uri="{FF2B5EF4-FFF2-40B4-BE49-F238E27FC236}">
                <a16:creationId xmlns:a16="http://schemas.microsoft.com/office/drawing/2014/main" id="{B626B562-D925-489C-8313-8A8C5D75CFF5}"/>
              </a:ext>
            </a:extLst>
          </p:cNvPr>
          <p:cNvCxnSpPr>
            <a:cxnSpLocks/>
          </p:cNvCxnSpPr>
          <p:nvPr/>
        </p:nvCxnSpPr>
        <p:spPr>
          <a:xfrm flipV="1">
            <a:off x="2081862" y="3468769"/>
            <a:ext cx="1094226" cy="792724"/>
          </a:xfrm>
          <a:prstGeom prst="bentConnector3">
            <a:avLst>
              <a:gd name="adj1" fmla="val 54352"/>
            </a:avLst>
          </a:prstGeom>
          <a:noFill/>
          <a:ln w="19050" cap="flat" cmpd="sng" algn="ctr">
            <a:solidFill>
              <a:srgbClr val="243A5E"/>
            </a:solidFill>
            <a:prstDash val="sysDot"/>
            <a:headEnd type="none" w="med" len="med"/>
            <a:tailEnd type="arrow" w="sm" len="sm"/>
          </a:ln>
          <a:effectLst/>
        </p:spPr>
      </p:cxnSp>
      <p:cxnSp>
        <p:nvCxnSpPr>
          <p:cNvPr id="477" name="Straight Arrow Connector 476">
            <a:extLst>
              <a:ext uri="{FF2B5EF4-FFF2-40B4-BE49-F238E27FC236}">
                <a16:creationId xmlns:a16="http://schemas.microsoft.com/office/drawing/2014/main" id="{FA5BCFA3-AB9C-4581-A638-30FB3288FFF6}"/>
              </a:ext>
            </a:extLst>
          </p:cNvPr>
          <p:cNvCxnSpPr>
            <a:cxnSpLocks/>
          </p:cNvCxnSpPr>
          <p:nvPr/>
        </p:nvCxnSpPr>
        <p:spPr>
          <a:xfrm flipV="1">
            <a:off x="3685510" y="3772729"/>
            <a:ext cx="0" cy="764346"/>
          </a:xfrm>
          <a:prstGeom prst="straightConnector1">
            <a:avLst/>
          </a:prstGeom>
          <a:noFill/>
          <a:ln w="19050" cap="flat" cmpd="sng" algn="ctr">
            <a:solidFill>
              <a:srgbClr val="243A5E"/>
            </a:solidFill>
            <a:prstDash val="sysDot"/>
            <a:headEnd type="none" w="med" len="med"/>
            <a:tailEnd type="arrow" w="sm" len="sm"/>
          </a:ln>
          <a:effectLst/>
        </p:spPr>
      </p:cxnSp>
      <p:grpSp>
        <p:nvGrpSpPr>
          <p:cNvPr id="478" name="Group 4">
            <a:extLst>
              <a:ext uri="{FF2B5EF4-FFF2-40B4-BE49-F238E27FC236}">
                <a16:creationId xmlns:a16="http://schemas.microsoft.com/office/drawing/2014/main" id="{654F408F-E8F9-46E9-AA90-D5189CC3BD04}"/>
              </a:ext>
            </a:extLst>
          </p:cNvPr>
          <p:cNvGrpSpPr>
            <a:grpSpLocks noChangeAspect="1"/>
          </p:cNvGrpSpPr>
          <p:nvPr/>
        </p:nvGrpSpPr>
        <p:grpSpPr bwMode="auto">
          <a:xfrm>
            <a:off x="3371291" y="4554912"/>
            <a:ext cx="640588" cy="640584"/>
            <a:chOff x="380" y="3325"/>
            <a:chExt cx="286" cy="286"/>
          </a:xfrm>
          <a:solidFill>
            <a:srgbClr val="243A5E"/>
          </a:solidFill>
        </p:grpSpPr>
        <p:sp>
          <p:nvSpPr>
            <p:cNvPr id="479" name="Freeform 5">
              <a:extLst>
                <a:ext uri="{FF2B5EF4-FFF2-40B4-BE49-F238E27FC236}">
                  <a16:creationId xmlns:a16="http://schemas.microsoft.com/office/drawing/2014/main" id="{A4B8B486-63D6-4CB9-9372-2668EE9C4D34}"/>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0" name="Oval 6">
              <a:extLst>
                <a:ext uri="{FF2B5EF4-FFF2-40B4-BE49-F238E27FC236}">
                  <a16:creationId xmlns:a16="http://schemas.microsoft.com/office/drawing/2014/main" id="{26A6EE9F-478C-44C6-92AB-BD43F55B388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1" name="Oval 7">
              <a:extLst>
                <a:ext uri="{FF2B5EF4-FFF2-40B4-BE49-F238E27FC236}">
                  <a16:creationId xmlns:a16="http://schemas.microsoft.com/office/drawing/2014/main" id="{132A91CD-2736-4CCB-AC7B-B1B071D48FD4}"/>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2" name="Oval 8">
              <a:extLst>
                <a:ext uri="{FF2B5EF4-FFF2-40B4-BE49-F238E27FC236}">
                  <a16:creationId xmlns:a16="http://schemas.microsoft.com/office/drawing/2014/main" id="{84DC01E3-AE05-49B1-A279-A0580C570E3B}"/>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3" name="Oval 9">
              <a:extLst>
                <a:ext uri="{FF2B5EF4-FFF2-40B4-BE49-F238E27FC236}">
                  <a16:creationId xmlns:a16="http://schemas.microsoft.com/office/drawing/2014/main" id="{0303B211-C12C-40FC-9CB5-DCE6DDA6A90B}"/>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4" name="Oval 10">
              <a:extLst>
                <a:ext uri="{FF2B5EF4-FFF2-40B4-BE49-F238E27FC236}">
                  <a16:creationId xmlns:a16="http://schemas.microsoft.com/office/drawing/2014/main" id="{CC763005-F47D-4208-93D2-2ACD4C304881}"/>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5" name="Oval 11">
              <a:extLst>
                <a:ext uri="{FF2B5EF4-FFF2-40B4-BE49-F238E27FC236}">
                  <a16:creationId xmlns:a16="http://schemas.microsoft.com/office/drawing/2014/main" id="{F2363527-DF4A-44F1-895B-AECF77F0FA0A}"/>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6" name="Oval 12">
              <a:extLst>
                <a:ext uri="{FF2B5EF4-FFF2-40B4-BE49-F238E27FC236}">
                  <a16:creationId xmlns:a16="http://schemas.microsoft.com/office/drawing/2014/main" id="{28C4FAD1-557D-4F2B-825A-D8E72813D109}"/>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487" name="Rectangle 486">
            <a:extLst>
              <a:ext uri="{FF2B5EF4-FFF2-40B4-BE49-F238E27FC236}">
                <a16:creationId xmlns:a16="http://schemas.microsoft.com/office/drawing/2014/main" id="{8FDF2C3D-B3C0-4B55-ABE9-BEA0ADF9F852}"/>
              </a:ext>
            </a:extLst>
          </p:cNvPr>
          <p:cNvSpPr/>
          <p:nvPr/>
        </p:nvSpPr>
        <p:spPr>
          <a:xfrm>
            <a:off x="2146456" y="4618164"/>
            <a:ext cx="1224836" cy="523220"/>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Threat </a:t>
            </a:r>
            <a:b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br>
            <a:r>
              <a:rPr kumimoji="0" lang="en-US" sz="1400" b="0" i="0" u="none" strike="noStrike" kern="1200" cap="none" spc="0" normalizeH="0" baseline="0" noProof="0">
                <a:ln>
                  <a:noFill/>
                </a:ln>
                <a:gradFill>
                  <a:gsLst>
                    <a:gs pos="0">
                      <a:srgbClr val="000000"/>
                    </a:gs>
                    <a:gs pos="100000">
                      <a:srgbClr val="000000"/>
                    </a:gs>
                  </a:gsLst>
                  <a:lin ang="5400000" scaled="1"/>
                </a:gradFill>
                <a:effectLst/>
                <a:uLnTx/>
                <a:uFillTx/>
                <a:latin typeface="Arial" panose="020B0604020202020204" pitchFamily="34" charset="0"/>
                <a:ea typeface="+mn-ea"/>
                <a:cs typeface="Arial" panose="020B0604020202020204" pitchFamily="34" charset="0"/>
              </a:rPr>
              <a:t>Intelligence</a:t>
            </a:r>
          </a:p>
        </p:txBody>
      </p:sp>
      <p:pic>
        <p:nvPicPr>
          <p:cNvPr id="488" name="Graphic 230" descr="Social network">
            <a:extLst>
              <a:ext uri="{FF2B5EF4-FFF2-40B4-BE49-F238E27FC236}">
                <a16:creationId xmlns:a16="http://schemas.microsoft.com/office/drawing/2014/main" id="{E4E60A2D-A8D9-4C7F-82BF-0AF4D2297B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5068" y="5098913"/>
            <a:ext cx="650628" cy="650628"/>
          </a:xfrm>
          <a:prstGeom prst="rect">
            <a:avLst/>
          </a:prstGeom>
        </p:spPr>
      </p:pic>
    </p:spTree>
    <p:extLst>
      <p:ext uri="{BB962C8B-B14F-4D97-AF65-F5344CB8AC3E}">
        <p14:creationId xmlns:p14="http://schemas.microsoft.com/office/powerpoint/2010/main" val="1487367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anim calcmode="lin" valueType="num">
                                      <p:cBhvr>
                                        <p:cTn id="8" dur="1000" fill="hold"/>
                                        <p:tgtEl>
                                          <p:spTgt spid="464"/>
                                        </p:tgtEl>
                                        <p:attrNameLst>
                                          <p:attrName>ppt_x</p:attrName>
                                        </p:attrNameLst>
                                      </p:cBhvr>
                                      <p:tavLst>
                                        <p:tav tm="0">
                                          <p:val>
                                            <p:strVal val="#ppt_x"/>
                                          </p:val>
                                        </p:tav>
                                        <p:tav tm="100000">
                                          <p:val>
                                            <p:strVal val="#ppt_x"/>
                                          </p:val>
                                        </p:tav>
                                      </p:tavLst>
                                    </p:anim>
                                    <p:anim calcmode="lin" valueType="num">
                                      <p:cBhvr>
                                        <p:cTn id="9" dur="1000" fill="hold"/>
                                        <p:tgtEl>
                                          <p:spTgt spid="46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65"/>
                                        </p:tgtEl>
                                        <p:attrNameLst>
                                          <p:attrName>style.visibility</p:attrName>
                                        </p:attrNameLst>
                                      </p:cBhvr>
                                      <p:to>
                                        <p:strVal val="visible"/>
                                      </p:to>
                                    </p:set>
                                    <p:animEffect transition="in" filter="wipe(left)">
                                      <p:cBhvr>
                                        <p:cTn id="13" dur="500"/>
                                        <p:tgtEl>
                                          <p:spTgt spid="465"/>
                                        </p:tgtEl>
                                      </p:cBhvr>
                                    </p:animEffect>
                                  </p:childTnLst>
                                </p:cTn>
                              </p:par>
                              <p:par>
                                <p:cTn id="14" presetID="22" presetClass="entr" presetSubtype="8" fill="hold" nodeType="withEffect">
                                  <p:stCondLst>
                                    <p:cond delay="0"/>
                                  </p:stCondLst>
                                  <p:childTnLst>
                                    <p:set>
                                      <p:cBhvr>
                                        <p:cTn id="15" dur="1" fill="hold">
                                          <p:stCondLst>
                                            <p:cond delay="0"/>
                                          </p:stCondLst>
                                        </p:cTn>
                                        <p:tgtEl>
                                          <p:spTgt spid="466"/>
                                        </p:tgtEl>
                                        <p:attrNameLst>
                                          <p:attrName>style.visibility</p:attrName>
                                        </p:attrNameLst>
                                      </p:cBhvr>
                                      <p:to>
                                        <p:strVal val="visible"/>
                                      </p:to>
                                    </p:set>
                                    <p:animEffect transition="in" filter="wipe(left)">
                                      <p:cBhvr>
                                        <p:cTn id="16" dur="500"/>
                                        <p:tgtEl>
                                          <p:spTgt spid="466"/>
                                        </p:tgtEl>
                                      </p:cBhvr>
                                    </p:animEffect>
                                  </p:childTnLst>
                                </p:cTn>
                              </p:par>
                              <p:par>
                                <p:cTn id="17" presetID="22" presetClass="entr" presetSubtype="8" fill="hold" nodeType="withEffect">
                                  <p:stCondLst>
                                    <p:cond delay="0"/>
                                  </p:stCondLst>
                                  <p:childTnLst>
                                    <p:set>
                                      <p:cBhvr>
                                        <p:cTn id="18" dur="1" fill="hold">
                                          <p:stCondLst>
                                            <p:cond delay="0"/>
                                          </p:stCondLst>
                                        </p:cTn>
                                        <p:tgtEl>
                                          <p:spTgt spid="476"/>
                                        </p:tgtEl>
                                        <p:attrNameLst>
                                          <p:attrName>style.visibility</p:attrName>
                                        </p:attrNameLst>
                                      </p:cBhvr>
                                      <p:to>
                                        <p:strVal val="visible"/>
                                      </p:to>
                                    </p:set>
                                    <p:animEffect transition="in" filter="wipe(left)">
                                      <p:cBhvr>
                                        <p:cTn id="19" dur="500"/>
                                        <p:tgtEl>
                                          <p:spTgt spid="47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463"/>
                                        </p:tgtEl>
                                        <p:attrNameLst>
                                          <p:attrName>style.visibility</p:attrName>
                                        </p:attrNameLst>
                                      </p:cBhvr>
                                      <p:to>
                                        <p:strVal val="visible"/>
                                      </p:to>
                                    </p:set>
                                    <p:animEffect transition="in" filter="fade">
                                      <p:cBhvr>
                                        <p:cTn id="23" dur="500"/>
                                        <p:tgtEl>
                                          <p:spTgt spid="463"/>
                                        </p:tgtEl>
                                      </p:cBhvr>
                                    </p:animEffect>
                                  </p:childTnLst>
                                </p:cTn>
                              </p:par>
                              <p:par>
                                <p:cTn id="24" presetID="10" presetClass="entr" presetSubtype="0" fill="hold" nodeType="withEffect">
                                  <p:stCondLst>
                                    <p:cond delay="0"/>
                                  </p:stCondLst>
                                  <p:childTnLst>
                                    <p:set>
                                      <p:cBhvr>
                                        <p:cTn id="25" dur="1" fill="hold">
                                          <p:stCondLst>
                                            <p:cond delay="0"/>
                                          </p:stCondLst>
                                        </p:cTn>
                                        <p:tgtEl>
                                          <p:spTgt spid="467"/>
                                        </p:tgtEl>
                                        <p:attrNameLst>
                                          <p:attrName>style.visibility</p:attrName>
                                        </p:attrNameLst>
                                      </p:cBhvr>
                                      <p:to>
                                        <p:strVal val="visible"/>
                                      </p:to>
                                    </p:set>
                                    <p:animEffect transition="in" filter="fade">
                                      <p:cBhvr>
                                        <p:cTn id="26" dur="500"/>
                                        <p:tgtEl>
                                          <p:spTgt spid="46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87"/>
                                        </p:tgtEl>
                                        <p:attrNameLst>
                                          <p:attrName>style.visibility</p:attrName>
                                        </p:attrNameLst>
                                      </p:cBhvr>
                                      <p:to>
                                        <p:strVal val="visible"/>
                                      </p:to>
                                    </p:set>
                                    <p:animEffect transition="in" filter="fade">
                                      <p:cBhvr>
                                        <p:cTn id="29" dur="500"/>
                                        <p:tgtEl>
                                          <p:spTgt spid="487"/>
                                        </p:tgtEl>
                                      </p:cBhvr>
                                    </p:animEffect>
                                  </p:childTnLst>
                                </p:cTn>
                              </p:par>
                              <p:par>
                                <p:cTn id="30" presetID="22" presetClass="entr" presetSubtype="4" fill="hold" nodeType="withEffect">
                                  <p:stCondLst>
                                    <p:cond delay="0"/>
                                  </p:stCondLst>
                                  <p:childTnLst>
                                    <p:set>
                                      <p:cBhvr>
                                        <p:cTn id="31" dur="1" fill="hold">
                                          <p:stCondLst>
                                            <p:cond delay="0"/>
                                          </p:stCondLst>
                                        </p:cTn>
                                        <p:tgtEl>
                                          <p:spTgt spid="477"/>
                                        </p:tgtEl>
                                        <p:attrNameLst>
                                          <p:attrName>style.visibility</p:attrName>
                                        </p:attrNameLst>
                                      </p:cBhvr>
                                      <p:to>
                                        <p:strVal val="visible"/>
                                      </p:to>
                                    </p:set>
                                    <p:animEffect transition="in" filter="wipe(down)">
                                      <p:cBhvr>
                                        <p:cTn id="32" dur="250"/>
                                        <p:tgtEl>
                                          <p:spTgt spid="477"/>
                                        </p:tgtEl>
                                      </p:cBhvr>
                                    </p:animEffect>
                                  </p:childTnLst>
                                </p:cTn>
                              </p:par>
                              <p:par>
                                <p:cTn id="33" presetID="10" presetClass="entr" presetSubtype="0" fill="hold" nodeType="withEffect">
                                  <p:stCondLst>
                                    <p:cond delay="0"/>
                                  </p:stCondLst>
                                  <p:childTnLst>
                                    <p:set>
                                      <p:cBhvr>
                                        <p:cTn id="34" dur="1" fill="hold">
                                          <p:stCondLst>
                                            <p:cond delay="0"/>
                                          </p:stCondLst>
                                        </p:cTn>
                                        <p:tgtEl>
                                          <p:spTgt spid="478"/>
                                        </p:tgtEl>
                                        <p:attrNameLst>
                                          <p:attrName>style.visibility</p:attrName>
                                        </p:attrNameLst>
                                      </p:cBhvr>
                                      <p:to>
                                        <p:strVal val="visible"/>
                                      </p:to>
                                    </p:set>
                                    <p:animEffect transition="in" filter="fade">
                                      <p:cBhvr>
                                        <p:cTn id="35" dur="500"/>
                                        <p:tgtEl>
                                          <p:spTgt spid="478"/>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423"/>
                                        </p:tgtEl>
                                        <p:attrNameLst>
                                          <p:attrName>style.visibility</p:attrName>
                                        </p:attrNameLst>
                                      </p:cBhvr>
                                      <p:to>
                                        <p:strVal val="visible"/>
                                      </p:to>
                                    </p:set>
                                    <p:animEffect transition="in" filter="wipe(left)">
                                      <p:cBhvr>
                                        <p:cTn id="39" dur="750"/>
                                        <p:tgtEl>
                                          <p:spTgt spid="423"/>
                                        </p:tgtEl>
                                      </p:cBhvr>
                                    </p:animEffect>
                                  </p:childTnLst>
                                </p:cTn>
                              </p:par>
                              <p:par>
                                <p:cTn id="40" presetID="22" presetClass="entr" presetSubtype="8" fill="hold" nodeType="withEffect">
                                  <p:stCondLst>
                                    <p:cond delay="0"/>
                                  </p:stCondLst>
                                  <p:childTnLst>
                                    <p:set>
                                      <p:cBhvr>
                                        <p:cTn id="41" dur="1" fill="hold">
                                          <p:stCondLst>
                                            <p:cond delay="0"/>
                                          </p:stCondLst>
                                        </p:cTn>
                                        <p:tgtEl>
                                          <p:spTgt spid="382"/>
                                        </p:tgtEl>
                                        <p:attrNameLst>
                                          <p:attrName>style.visibility</p:attrName>
                                        </p:attrNameLst>
                                      </p:cBhvr>
                                      <p:to>
                                        <p:strVal val="visible"/>
                                      </p:to>
                                    </p:set>
                                    <p:animEffect transition="in" filter="wipe(left)">
                                      <p:cBhvr>
                                        <p:cTn id="42" dur="750"/>
                                        <p:tgtEl>
                                          <p:spTgt spid="382"/>
                                        </p:tgtEl>
                                      </p:cBhvr>
                                    </p:animEffect>
                                  </p:childTnLst>
                                </p:cTn>
                              </p:par>
                              <p:par>
                                <p:cTn id="43" presetID="22" presetClass="entr" presetSubtype="8" fill="hold" nodeType="withEffect">
                                  <p:stCondLst>
                                    <p:cond delay="0"/>
                                  </p:stCondLst>
                                  <p:childTnLst>
                                    <p:set>
                                      <p:cBhvr>
                                        <p:cTn id="44" dur="1" fill="hold">
                                          <p:stCondLst>
                                            <p:cond delay="0"/>
                                          </p:stCondLst>
                                        </p:cTn>
                                        <p:tgtEl>
                                          <p:spTgt spid="383"/>
                                        </p:tgtEl>
                                        <p:attrNameLst>
                                          <p:attrName>style.visibility</p:attrName>
                                        </p:attrNameLst>
                                      </p:cBhvr>
                                      <p:to>
                                        <p:strVal val="visible"/>
                                      </p:to>
                                    </p:set>
                                    <p:animEffect transition="in" filter="wipe(left)">
                                      <p:cBhvr>
                                        <p:cTn id="45" dur="750"/>
                                        <p:tgtEl>
                                          <p:spTgt spid="383"/>
                                        </p:tgtEl>
                                      </p:cBhvr>
                                    </p:animEffect>
                                  </p:childTnLst>
                                </p:cTn>
                              </p:par>
                              <p:par>
                                <p:cTn id="46" presetID="22" presetClass="entr" presetSubtype="8" fill="hold" nodeType="withEffect">
                                  <p:stCondLst>
                                    <p:cond delay="0"/>
                                  </p:stCondLst>
                                  <p:childTnLst>
                                    <p:set>
                                      <p:cBhvr>
                                        <p:cTn id="47" dur="1" fill="hold">
                                          <p:stCondLst>
                                            <p:cond delay="0"/>
                                          </p:stCondLst>
                                        </p:cTn>
                                        <p:tgtEl>
                                          <p:spTgt spid="405"/>
                                        </p:tgtEl>
                                        <p:attrNameLst>
                                          <p:attrName>style.visibility</p:attrName>
                                        </p:attrNameLst>
                                      </p:cBhvr>
                                      <p:to>
                                        <p:strVal val="visible"/>
                                      </p:to>
                                    </p:set>
                                    <p:animEffect transition="in" filter="wipe(left)">
                                      <p:cBhvr>
                                        <p:cTn id="48" dur="750"/>
                                        <p:tgtEl>
                                          <p:spTgt spid="40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430"/>
                                        </p:tgtEl>
                                        <p:attrNameLst>
                                          <p:attrName>style.visibility</p:attrName>
                                        </p:attrNameLst>
                                      </p:cBhvr>
                                      <p:to>
                                        <p:strVal val="visible"/>
                                      </p:to>
                                    </p:set>
                                    <p:animEffect transition="in" filter="fade">
                                      <p:cBhvr>
                                        <p:cTn id="53" dur="500"/>
                                        <p:tgtEl>
                                          <p:spTgt spid="430"/>
                                        </p:tgtEl>
                                      </p:cBhvr>
                                    </p:animEffect>
                                    <p:anim calcmode="lin" valueType="num">
                                      <p:cBhvr>
                                        <p:cTn id="54" dur="500" fill="hold"/>
                                        <p:tgtEl>
                                          <p:spTgt spid="430"/>
                                        </p:tgtEl>
                                        <p:attrNameLst>
                                          <p:attrName>ppt_x</p:attrName>
                                        </p:attrNameLst>
                                      </p:cBhvr>
                                      <p:tavLst>
                                        <p:tav tm="0">
                                          <p:val>
                                            <p:strVal val="#ppt_x"/>
                                          </p:val>
                                        </p:tav>
                                        <p:tav tm="100000">
                                          <p:val>
                                            <p:strVal val="#ppt_x"/>
                                          </p:val>
                                        </p:tav>
                                      </p:tavLst>
                                    </p:anim>
                                    <p:anim calcmode="lin" valueType="num">
                                      <p:cBhvr>
                                        <p:cTn id="55" dur="500" fill="hold"/>
                                        <p:tgtEl>
                                          <p:spTgt spid="4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84"/>
                                        </p:tgtEl>
                                        <p:attrNameLst>
                                          <p:attrName>style.visibility</p:attrName>
                                        </p:attrNameLst>
                                      </p:cBhvr>
                                      <p:to>
                                        <p:strVal val="visible"/>
                                      </p:to>
                                    </p:set>
                                    <p:animEffect transition="in" filter="fade">
                                      <p:cBhvr>
                                        <p:cTn id="58" dur="500"/>
                                        <p:tgtEl>
                                          <p:spTgt spid="384"/>
                                        </p:tgtEl>
                                      </p:cBhvr>
                                    </p:animEffect>
                                    <p:anim calcmode="lin" valueType="num">
                                      <p:cBhvr>
                                        <p:cTn id="59" dur="500" fill="hold"/>
                                        <p:tgtEl>
                                          <p:spTgt spid="384"/>
                                        </p:tgtEl>
                                        <p:attrNameLst>
                                          <p:attrName>ppt_x</p:attrName>
                                        </p:attrNameLst>
                                      </p:cBhvr>
                                      <p:tavLst>
                                        <p:tav tm="0">
                                          <p:val>
                                            <p:strVal val="#ppt_x"/>
                                          </p:val>
                                        </p:tav>
                                        <p:tav tm="100000">
                                          <p:val>
                                            <p:strVal val="#ppt_x"/>
                                          </p:val>
                                        </p:tav>
                                      </p:tavLst>
                                    </p:anim>
                                    <p:anim calcmode="lin" valueType="num">
                                      <p:cBhvr>
                                        <p:cTn id="60" dur="500" fill="hold"/>
                                        <p:tgtEl>
                                          <p:spTgt spid="384"/>
                                        </p:tgtEl>
                                        <p:attrNameLst>
                                          <p:attrName>ppt_y</p:attrName>
                                        </p:attrNameLst>
                                      </p:cBhvr>
                                      <p:tavLst>
                                        <p:tav tm="0">
                                          <p:val>
                                            <p:strVal val="#ppt_y+.1"/>
                                          </p:val>
                                        </p:tav>
                                        <p:tav tm="100000">
                                          <p:val>
                                            <p:strVal val="#ppt_y"/>
                                          </p:val>
                                        </p:tav>
                                      </p:tavLst>
                                    </p:anim>
                                  </p:childTnLst>
                                </p:cTn>
                              </p:par>
                              <p:par>
                                <p:cTn id="61" presetID="22" presetClass="entr" presetSubtype="8" fill="hold" nodeType="withEffect">
                                  <p:stCondLst>
                                    <p:cond delay="0"/>
                                  </p:stCondLst>
                                  <p:childTnLst>
                                    <p:set>
                                      <p:cBhvr>
                                        <p:cTn id="62" dur="1" fill="hold">
                                          <p:stCondLst>
                                            <p:cond delay="0"/>
                                          </p:stCondLst>
                                        </p:cTn>
                                        <p:tgtEl>
                                          <p:spTgt spid="381"/>
                                        </p:tgtEl>
                                        <p:attrNameLst>
                                          <p:attrName>style.visibility</p:attrName>
                                        </p:attrNameLst>
                                      </p:cBhvr>
                                      <p:to>
                                        <p:strVal val="visible"/>
                                      </p:to>
                                    </p:set>
                                    <p:animEffect transition="in" filter="wipe(left)">
                                      <p:cBhvr>
                                        <p:cTn id="63" dur="500"/>
                                        <p:tgtEl>
                                          <p:spTgt spid="381"/>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424"/>
                                        </p:tgtEl>
                                        <p:attrNameLst>
                                          <p:attrName>style.visibility</p:attrName>
                                        </p:attrNameLst>
                                      </p:cBhvr>
                                      <p:to>
                                        <p:strVal val="visible"/>
                                      </p:to>
                                    </p:set>
                                    <p:animEffect transition="in" filter="wipe(left)">
                                      <p:cBhvr>
                                        <p:cTn id="67" dur="500"/>
                                        <p:tgtEl>
                                          <p:spTgt spid="4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419"/>
                                        </p:tgtEl>
                                        <p:attrNameLst>
                                          <p:attrName>style.visibility</p:attrName>
                                        </p:attrNameLst>
                                      </p:cBhvr>
                                      <p:to>
                                        <p:strVal val="visible"/>
                                      </p:to>
                                    </p:set>
                                    <p:animEffect transition="in" filter="wipe(left)">
                                      <p:cBhvr>
                                        <p:cTn id="72" dur="500"/>
                                        <p:tgtEl>
                                          <p:spTgt spid="4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22"/>
                                        </p:tgtEl>
                                        <p:attrNameLst>
                                          <p:attrName>style.visibility</p:attrName>
                                        </p:attrNameLst>
                                      </p:cBhvr>
                                      <p:to>
                                        <p:strVal val="visible"/>
                                      </p:to>
                                    </p:set>
                                    <p:animEffect transition="in" filter="fade">
                                      <p:cBhvr>
                                        <p:cTn id="75" dur="500"/>
                                        <p:tgtEl>
                                          <p:spTgt spid="42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374"/>
                                        </p:tgtEl>
                                        <p:attrNameLst>
                                          <p:attrName>style.visibility</p:attrName>
                                        </p:attrNameLst>
                                      </p:cBhvr>
                                      <p:to>
                                        <p:strVal val="visible"/>
                                      </p:to>
                                    </p:set>
                                    <p:animEffect transition="in" filter="wipe(up)">
                                      <p:cBhvr>
                                        <p:cTn id="80"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 grpId="0" animBg="1"/>
      <p:bldP spid="463" grpId="0"/>
      <p:bldP spid="464" grpId="0"/>
      <p:bldP spid="48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A381-E8C9-4280-B48C-2FE334FDED95}"/>
              </a:ext>
            </a:extLst>
          </p:cNvPr>
          <p:cNvSpPr>
            <a:spLocks noGrp="1"/>
          </p:cNvSpPr>
          <p:nvPr>
            <p:ph type="title"/>
          </p:nvPr>
        </p:nvSpPr>
        <p:spPr/>
        <p:txBody>
          <a:bodyPr/>
          <a:lstStyle/>
          <a:p>
            <a:r>
              <a:rPr lang="en-US"/>
              <a:t>Building Cybersecurity Resilience</a:t>
            </a:r>
            <a:endParaRPr lang="gsw-CH"/>
          </a:p>
        </p:txBody>
      </p:sp>
      <p:grpSp>
        <p:nvGrpSpPr>
          <p:cNvPr id="7" name="Group 6">
            <a:extLst>
              <a:ext uri="{FF2B5EF4-FFF2-40B4-BE49-F238E27FC236}">
                <a16:creationId xmlns:a16="http://schemas.microsoft.com/office/drawing/2014/main" id="{136B4C7A-EF0F-4EAE-9629-D1FC8BE6B474}"/>
              </a:ext>
            </a:extLst>
          </p:cNvPr>
          <p:cNvGrpSpPr/>
          <p:nvPr/>
        </p:nvGrpSpPr>
        <p:grpSpPr>
          <a:xfrm>
            <a:off x="3219" y="1464109"/>
            <a:ext cx="2485199" cy="837631"/>
            <a:chOff x="3219" y="1464109"/>
            <a:chExt cx="2485199" cy="837631"/>
          </a:xfrm>
        </p:grpSpPr>
        <p:sp>
          <p:nvSpPr>
            <p:cNvPr id="3" name="Rectangle: Top Corners Rounded 2">
              <a:extLst>
                <a:ext uri="{FF2B5EF4-FFF2-40B4-BE49-F238E27FC236}">
                  <a16:creationId xmlns:a16="http://schemas.microsoft.com/office/drawing/2014/main" id="{41ACAF2D-2F65-4D26-992C-2AC104FBF78E}"/>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Market Circle">
              <a:extLst>
                <a:ext uri="{FF2B5EF4-FFF2-40B4-BE49-F238E27FC236}">
                  <a16:creationId xmlns:a16="http://schemas.microsoft.com/office/drawing/2014/main" id="{339F26A4-BE32-44D4-AF2C-9518848288C2}"/>
                </a:ext>
              </a:extLst>
            </p:cNvPr>
            <p:cNvGrpSpPr/>
            <p:nvPr/>
          </p:nvGrpSpPr>
          <p:grpSpPr>
            <a:xfrm>
              <a:off x="1651174" y="1464496"/>
              <a:ext cx="837244" cy="837244"/>
              <a:chOff x="1651174" y="1462114"/>
              <a:chExt cx="837244" cy="837244"/>
            </a:xfrm>
          </p:grpSpPr>
          <p:sp>
            <p:nvSpPr>
              <p:cNvPr id="5" name="!!Market white">
                <a:extLst>
                  <a:ext uri="{FF2B5EF4-FFF2-40B4-BE49-F238E27FC236}">
                    <a16:creationId xmlns:a16="http://schemas.microsoft.com/office/drawing/2014/main" id="{87822BDB-EA98-45E8-852A-0C6B4E91061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Market grey">
                <a:extLst>
                  <a:ext uri="{FF2B5EF4-FFF2-40B4-BE49-F238E27FC236}">
                    <a16:creationId xmlns:a16="http://schemas.microsoft.com/office/drawing/2014/main" id="{6FD77F55-582F-4266-A856-79D287BD4BF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602D61B6-3D8C-4B27-A1AB-8C49EB0A88E5}"/>
              </a:ext>
            </a:extLst>
          </p:cNvPr>
          <p:cNvGrpSpPr/>
          <p:nvPr/>
        </p:nvGrpSpPr>
        <p:grpSpPr>
          <a:xfrm>
            <a:off x="3219" y="2677398"/>
            <a:ext cx="2485199" cy="837631"/>
            <a:chOff x="3219" y="1464109"/>
            <a:chExt cx="2485199" cy="837631"/>
          </a:xfrm>
        </p:grpSpPr>
        <p:sp>
          <p:nvSpPr>
            <p:cNvPr id="9" name="Rectangle: Top Corners Rounded 8">
              <a:extLst>
                <a:ext uri="{FF2B5EF4-FFF2-40B4-BE49-F238E27FC236}">
                  <a16:creationId xmlns:a16="http://schemas.microsoft.com/office/drawing/2014/main" id="{8D252008-6B7A-4E79-8C38-40B0ABBF0050}"/>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C11C8010-5053-479D-AA2F-4369CFD9C353}"/>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241F056A-CE27-4F45-9DED-0725A387F9F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Market grey">
                <a:extLst>
                  <a:ext uri="{FF2B5EF4-FFF2-40B4-BE49-F238E27FC236}">
                    <a16:creationId xmlns:a16="http://schemas.microsoft.com/office/drawing/2014/main" id="{D7AD04A2-A344-4F8C-8CE8-345808746B27}"/>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ADBB2B55-E351-4F8C-B0EF-5F0F136A5F42}"/>
              </a:ext>
            </a:extLst>
          </p:cNvPr>
          <p:cNvGrpSpPr/>
          <p:nvPr/>
        </p:nvGrpSpPr>
        <p:grpSpPr>
          <a:xfrm>
            <a:off x="3219" y="3890687"/>
            <a:ext cx="2485199" cy="837631"/>
            <a:chOff x="3219" y="1464109"/>
            <a:chExt cx="2485199" cy="837631"/>
          </a:xfrm>
        </p:grpSpPr>
        <p:sp>
          <p:nvSpPr>
            <p:cNvPr id="14" name="Rectangle: Top Corners Rounded 13">
              <a:extLst>
                <a:ext uri="{FF2B5EF4-FFF2-40B4-BE49-F238E27FC236}">
                  <a16:creationId xmlns:a16="http://schemas.microsoft.com/office/drawing/2014/main" id="{D9C5982F-6B55-4B9B-BA85-5CD3A342A549}"/>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1E3DAA1A-6446-4F57-9B2A-7FC6B1A254A8}"/>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E391DF4E-9248-4036-81BB-3E033DE8D52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Market grey">
                <a:extLst>
                  <a:ext uri="{FF2B5EF4-FFF2-40B4-BE49-F238E27FC236}">
                    <a16:creationId xmlns:a16="http://schemas.microsoft.com/office/drawing/2014/main" id="{064E3E02-5335-4D1E-8D20-FE8F27B35C7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EFC4120F-3AF2-4B0B-BE6B-97B48E6E17CD}"/>
              </a:ext>
            </a:extLst>
          </p:cNvPr>
          <p:cNvGrpSpPr/>
          <p:nvPr/>
        </p:nvGrpSpPr>
        <p:grpSpPr>
          <a:xfrm>
            <a:off x="3219" y="5103976"/>
            <a:ext cx="2485199" cy="837631"/>
            <a:chOff x="3219" y="1464109"/>
            <a:chExt cx="2485199" cy="837631"/>
          </a:xfrm>
        </p:grpSpPr>
        <p:sp>
          <p:nvSpPr>
            <p:cNvPr id="19" name="Rectangle: Top Corners Rounded 18">
              <a:extLst>
                <a:ext uri="{FF2B5EF4-FFF2-40B4-BE49-F238E27FC236}">
                  <a16:creationId xmlns:a16="http://schemas.microsoft.com/office/drawing/2014/main" id="{C95462BA-4747-400D-B577-8771F72B704D}"/>
                </a:ext>
              </a:extLst>
            </p:cNvPr>
            <p:cNvSpPr/>
            <p:nvPr/>
          </p:nvSpPr>
          <p:spPr bwMode="auto">
            <a:xfrm rot="5400000">
              <a:off x="826597" y="640731"/>
              <a:ext cx="837244" cy="24840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293C2F64-B6FB-4C58-B40F-A201D16AB9CC}"/>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55BFC9C0-E446-4F85-82CF-2EBE5D0D99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Market grey">
                <a:extLst>
                  <a:ext uri="{FF2B5EF4-FFF2-40B4-BE49-F238E27FC236}">
                    <a16:creationId xmlns:a16="http://schemas.microsoft.com/office/drawing/2014/main" id="{0E0B3CA0-4CA2-40BA-BE32-9209EDF9546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2C947906-E17D-49AF-B084-DF8FD0CD597A}"/>
              </a:ext>
            </a:extLst>
          </p:cNvPr>
          <p:cNvSpPr txBox="1"/>
          <p:nvPr/>
        </p:nvSpPr>
        <p:spPr>
          <a:xfrm>
            <a:off x="2774950" y="1705759"/>
            <a:ext cx="822295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Shift Security from Quality Assurance to Business Enablement</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31FC16F9-135D-4381-A988-A2F2680278AF}"/>
              </a:ext>
            </a:extLst>
          </p:cNvPr>
          <p:cNvSpPr txBox="1"/>
          <p:nvPr/>
        </p:nvSpPr>
        <p:spPr>
          <a:xfrm>
            <a:off x="2774949" y="2919048"/>
            <a:ext cx="379937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Focus on Business Resiliency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0EE99718-E7EA-4472-8551-473940F86250}"/>
              </a:ext>
            </a:extLst>
          </p:cNvPr>
          <p:cNvSpPr txBox="1"/>
          <p:nvPr/>
        </p:nvSpPr>
        <p:spPr>
          <a:xfrm>
            <a:off x="2774949" y="4132337"/>
            <a:ext cx="581191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Keep Security Risk in a Business Perspective</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TextBox 28">
            <a:extLst>
              <a:ext uri="{FF2B5EF4-FFF2-40B4-BE49-F238E27FC236}">
                <a16:creationId xmlns:a16="http://schemas.microsoft.com/office/drawing/2014/main" id="{F168FCB3-C150-4295-810B-85644A08A48B}"/>
              </a:ext>
            </a:extLst>
          </p:cNvPr>
          <p:cNvSpPr txBox="1"/>
          <p:nvPr/>
        </p:nvSpPr>
        <p:spPr>
          <a:xfrm>
            <a:off x="2774949" y="5345626"/>
            <a:ext cx="734265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Invest in Trust and Relationships (internal and external)</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2780505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75030"/>
            <a:ext cx="9144000" cy="90794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Strategy</a:t>
            </a:r>
            <a:br>
              <a:rPr kumimoji="0" lang="en-US" sz="4800" b="1" i="0" u="none" strike="noStrike" kern="1200" cap="none" spc="0" normalizeH="0" baseline="0" noProof="0">
                <a:ln>
                  <a:noFill/>
                </a:ln>
                <a:solidFill>
                  <a:srgbClr val="FFB900"/>
                </a:solidFill>
                <a:effectLst/>
                <a:uLnTx/>
                <a:uFillTx/>
                <a:latin typeface="Segoe UI"/>
                <a:ea typeface="+mn-ea"/>
                <a:cs typeface="+mn-cs"/>
              </a:rPr>
            </a:br>
            <a:r>
              <a:rPr kumimoji="0" lang="en-US" sz="23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spTree>
    <p:extLst>
      <p:ext uri="{BB962C8B-B14F-4D97-AF65-F5344CB8AC3E}">
        <p14:creationId xmlns:p14="http://schemas.microsoft.com/office/powerpoint/2010/main" val="139579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86547-FA42-46D4-990C-D2EE0F8273C1}"/>
              </a:ext>
            </a:extLst>
          </p:cNvPr>
          <p:cNvSpPr>
            <a:spLocks noGrp="1"/>
          </p:cNvSpPr>
          <p:nvPr>
            <p:ph type="title"/>
          </p:nvPr>
        </p:nvSpPr>
        <p:spPr/>
        <p:txBody>
          <a:bodyPr/>
          <a:lstStyle/>
          <a:p>
            <a:r>
              <a:rPr lang="en-US"/>
              <a:t>The History of Zero Trust</a:t>
            </a:r>
            <a:endParaRPr lang="gsw-CH"/>
          </a:p>
        </p:txBody>
      </p:sp>
      <p:sp>
        <p:nvSpPr>
          <p:cNvPr id="162" name="TextBox 161">
            <a:extLst>
              <a:ext uri="{FF2B5EF4-FFF2-40B4-BE49-F238E27FC236}">
                <a16:creationId xmlns:a16="http://schemas.microsoft.com/office/drawing/2014/main" id="{4790B58D-8335-4C46-B6EE-214B2831B007}"/>
              </a:ext>
            </a:extLst>
          </p:cNvPr>
          <p:cNvSpPr txBox="1"/>
          <p:nvPr/>
        </p:nvSpPr>
        <p:spPr>
          <a:xfrm>
            <a:off x="378155" y="1117418"/>
            <a:ext cx="11228628" cy="3452398"/>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4" name="TextBox 163">
            <a:extLst>
              <a:ext uri="{FF2B5EF4-FFF2-40B4-BE49-F238E27FC236}">
                <a16:creationId xmlns:a16="http://schemas.microsoft.com/office/drawing/2014/main" id="{0E9B6C7C-C4DA-43B0-87B9-18C7A43F40F3}"/>
              </a:ext>
            </a:extLst>
          </p:cNvPr>
          <p:cNvSpPr txBox="1"/>
          <p:nvPr/>
        </p:nvSpPr>
        <p:spPr>
          <a:xfrm>
            <a:off x="378155" y="4835318"/>
            <a:ext cx="11228628" cy="1660200"/>
          </a:xfrm>
          <a:prstGeom prst="rect">
            <a:avLst/>
          </a:prstGeom>
          <a:solidFill>
            <a:srgbClr val="FFFFFF"/>
          </a:solidFill>
          <a:ln w="10795" cap="flat" cmpd="sng" algn="ctr">
            <a:noFill/>
            <a:prstDash val="solid"/>
          </a:ln>
          <a:effectLst>
            <a:outerShdw blurRad="177800" dist="38100" dir="3600000" algn="tl" rotWithShape="0">
              <a:prstClr val="black">
                <a:alpha val="41000"/>
              </a:prstClr>
            </a:outerShdw>
          </a:effectLst>
        </p:spPr>
        <p:txBody>
          <a:bodyPr wrap="square" lIns="91440" tIns="91440" rIns="91440" bIns="9144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gradFill>
                <a:gsLst>
                  <a:gs pos="0">
                    <a:srgbClr val="107C10"/>
                  </a:gs>
                  <a:gs pos="100000">
                    <a:srgbClr val="107C10"/>
                  </a:gs>
                </a:gsLst>
                <a:lin ang="5400000" scaled="0"/>
              </a:gradFill>
              <a:effectLst/>
              <a:uLnTx/>
              <a:uFillTx/>
              <a:latin typeface="Segoe UI"/>
              <a:ea typeface="+mn-ea"/>
              <a:cs typeface="+mn-cs"/>
            </a:endParaRPr>
          </a:p>
        </p:txBody>
      </p:sp>
      <p:sp>
        <p:nvSpPr>
          <p:cNvPr id="165" name="TextBox 164">
            <a:extLst>
              <a:ext uri="{FF2B5EF4-FFF2-40B4-BE49-F238E27FC236}">
                <a16:creationId xmlns:a16="http://schemas.microsoft.com/office/drawing/2014/main" id="{5A1629EB-1369-474A-8850-608F91A50EDE}"/>
              </a:ext>
            </a:extLst>
          </p:cNvPr>
          <p:cNvSpPr txBox="1"/>
          <p:nvPr/>
        </p:nvSpPr>
        <p:spPr>
          <a:xfrm>
            <a:off x="1181055"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Network – Expensive and challenging to implement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Google’s </a:t>
            </a:r>
            <a:r>
              <a:rPr kumimoji="0" lang="en-US" sz="1400" b="0" i="1" u="none" strike="noStrike" kern="0" cap="none" spc="0" normalizeH="0" baseline="0" noProof="0" err="1">
                <a:ln>
                  <a:noFill/>
                </a:ln>
                <a:solidFill>
                  <a:srgbClr val="666666"/>
                </a:solidFill>
                <a:effectLst/>
                <a:uLnTx/>
                <a:uFillTx/>
                <a:latin typeface="Segoe UI"/>
                <a:ea typeface="+mn-ea"/>
                <a:cs typeface="+mn-cs"/>
              </a:rPr>
              <a:t>BeyondCorp</a:t>
            </a:r>
            <a:r>
              <a:rPr kumimoji="0" lang="en-US" sz="1400" b="0" i="1" u="none" strike="noStrike" kern="0" cap="none" spc="0" normalizeH="0" baseline="0" noProof="0">
                <a:ln>
                  <a:noFill/>
                </a:ln>
                <a:solidFill>
                  <a:srgbClr val="666666"/>
                </a:solidFill>
                <a:effectLst/>
                <a:uLnTx/>
                <a:uFillTx/>
                <a:latin typeface="Segoe UI"/>
                <a:ea typeface="+mn-ea"/>
                <a:cs typeface="+mn-cs"/>
              </a:rPr>
              <a:t> success is rarely replicated</a:t>
            </a:r>
          </a:p>
        </p:txBody>
      </p:sp>
      <p:grpSp>
        <p:nvGrpSpPr>
          <p:cNvPr id="166" name="Group 165">
            <a:extLst>
              <a:ext uri="{FF2B5EF4-FFF2-40B4-BE49-F238E27FC236}">
                <a16:creationId xmlns:a16="http://schemas.microsoft.com/office/drawing/2014/main" id="{6AEEACC6-CC45-44ED-81E5-0AF0FE65C8AF}"/>
              </a:ext>
            </a:extLst>
          </p:cNvPr>
          <p:cNvGrpSpPr/>
          <p:nvPr/>
        </p:nvGrpSpPr>
        <p:grpSpPr>
          <a:xfrm>
            <a:off x="643033" y="5309254"/>
            <a:ext cx="516315" cy="516315"/>
            <a:chOff x="-373626" y="3632898"/>
            <a:chExt cx="516315" cy="516315"/>
          </a:xfrm>
        </p:grpSpPr>
        <p:sp>
          <p:nvSpPr>
            <p:cNvPr id="167" name="Oval 166">
              <a:extLst>
                <a:ext uri="{FF2B5EF4-FFF2-40B4-BE49-F238E27FC236}">
                  <a16:creationId xmlns:a16="http://schemas.microsoft.com/office/drawing/2014/main" id="{2566E0DD-8F20-4326-8E0D-6D8ADF9B4567}"/>
                </a:ext>
              </a:extLst>
            </p:cNvPr>
            <p:cNvSpPr/>
            <p:nvPr/>
          </p:nvSpPr>
          <p:spPr bwMode="auto">
            <a:xfrm>
              <a:off x="-373626" y="3632898"/>
              <a:ext cx="516315" cy="516315"/>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B331E19A-7B00-4D68-AE8D-D587A46B72FB}"/>
                </a:ext>
              </a:extLst>
            </p:cNvPr>
            <p:cNvGrpSpPr/>
            <p:nvPr/>
          </p:nvGrpSpPr>
          <p:grpSpPr>
            <a:xfrm>
              <a:off x="-265551" y="3740975"/>
              <a:ext cx="300162" cy="300160"/>
              <a:chOff x="7563215" y="1276544"/>
              <a:chExt cx="509076" cy="509075"/>
            </a:xfrm>
            <a:solidFill>
              <a:srgbClr val="FFFFFF"/>
            </a:solidFill>
          </p:grpSpPr>
          <p:sp>
            <p:nvSpPr>
              <p:cNvPr id="169" name="Freeform 1133">
                <a:extLst>
                  <a:ext uri="{FF2B5EF4-FFF2-40B4-BE49-F238E27FC236}">
                    <a16:creationId xmlns:a16="http://schemas.microsoft.com/office/drawing/2014/main" id="{C9C5EBEF-2977-49D6-AFD5-6B705AB24BE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0" name="Oval 1134">
                <a:extLst>
                  <a:ext uri="{FF2B5EF4-FFF2-40B4-BE49-F238E27FC236}">
                    <a16:creationId xmlns:a16="http://schemas.microsoft.com/office/drawing/2014/main" id="{4848BA77-940B-49F0-B13D-99C9300BC936}"/>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1" name="Oval 1135">
                <a:extLst>
                  <a:ext uri="{FF2B5EF4-FFF2-40B4-BE49-F238E27FC236}">
                    <a16:creationId xmlns:a16="http://schemas.microsoft.com/office/drawing/2014/main" id="{3B41C49B-943D-4F48-A5A6-CFE050677AF7}"/>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2" name="Oval 1136">
                <a:extLst>
                  <a:ext uri="{FF2B5EF4-FFF2-40B4-BE49-F238E27FC236}">
                    <a16:creationId xmlns:a16="http://schemas.microsoft.com/office/drawing/2014/main" id="{5AB9C0D0-85DE-453F-91A0-D2169CBDB5CA}"/>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3" name="Oval 1137">
                <a:extLst>
                  <a:ext uri="{FF2B5EF4-FFF2-40B4-BE49-F238E27FC236}">
                    <a16:creationId xmlns:a16="http://schemas.microsoft.com/office/drawing/2014/main" id="{CAC77D0D-E547-4671-8C0C-31F04A3102D9}"/>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4" name="Oval 1138">
                <a:extLst>
                  <a:ext uri="{FF2B5EF4-FFF2-40B4-BE49-F238E27FC236}">
                    <a16:creationId xmlns:a16="http://schemas.microsoft.com/office/drawing/2014/main" id="{E739137B-DAC8-4871-A7F6-28AE99D7C5D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5" name="Oval 1139">
                <a:extLst>
                  <a:ext uri="{FF2B5EF4-FFF2-40B4-BE49-F238E27FC236}">
                    <a16:creationId xmlns:a16="http://schemas.microsoft.com/office/drawing/2014/main" id="{18C35228-40C1-4661-8BE3-642FE2D22134}"/>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76" name="Oval 1140">
                <a:extLst>
                  <a:ext uri="{FF2B5EF4-FFF2-40B4-BE49-F238E27FC236}">
                    <a16:creationId xmlns:a16="http://schemas.microsoft.com/office/drawing/2014/main" id="{1D19CD68-A865-47A6-A602-82A10BC7DD6D}"/>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2A8AFE40-27C9-4FF6-9C79-1EB818EB19AB}"/>
              </a:ext>
            </a:extLst>
          </p:cNvPr>
          <p:cNvGrpSpPr/>
          <p:nvPr/>
        </p:nvGrpSpPr>
        <p:grpSpPr>
          <a:xfrm>
            <a:off x="6261057" y="5299303"/>
            <a:ext cx="516315" cy="516315"/>
            <a:chOff x="6364588" y="5695686"/>
            <a:chExt cx="516315" cy="516315"/>
          </a:xfrm>
        </p:grpSpPr>
        <p:sp>
          <p:nvSpPr>
            <p:cNvPr id="178" name="Oval 177">
              <a:extLst>
                <a:ext uri="{FF2B5EF4-FFF2-40B4-BE49-F238E27FC236}">
                  <a16:creationId xmlns:a16="http://schemas.microsoft.com/office/drawing/2014/main" id="{D59923E6-6F44-47AE-A07C-27954B2A3D9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656AF762-23E8-4B5D-A6BD-A3948E12C7E0}"/>
                </a:ext>
              </a:extLst>
            </p:cNvPr>
            <p:cNvGrpSpPr/>
            <p:nvPr/>
          </p:nvGrpSpPr>
          <p:grpSpPr>
            <a:xfrm>
              <a:off x="6497358" y="5795347"/>
              <a:ext cx="250774" cy="280274"/>
              <a:chOff x="5593458" y="2766299"/>
              <a:chExt cx="268374" cy="299948"/>
            </a:xfrm>
            <a:solidFill>
              <a:srgbClr val="FFFFFF"/>
            </a:solidFill>
          </p:grpSpPr>
          <p:sp>
            <p:nvSpPr>
              <p:cNvPr id="180" name="Freeform 1059">
                <a:extLst>
                  <a:ext uri="{FF2B5EF4-FFF2-40B4-BE49-F238E27FC236}">
                    <a16:creationId xmlns:a16="http://schemas.microsoft.com/office/drawing/2014/main" id="{AFA6819A-EF3E-445C-A134-5E62D93C374E}"/>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81" name="Oval 1060">
                <a:extLst>
                  <a:ext uri="{FF2B5EF4-FFF2-40B4-BE49-F238E27FC236}">
                    <a16:creationId xmlns:a16="http://schemas.microsoft.com/office/drawing/2014/main" id="{5AEBFD58-2448-4786-A6B7-27E698EFEAC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82" name="TextBox 181">
            <a:extLst>
              <a:ext uri="{FF2B5EF4-FFF2-40B4-BE49-F238E27FC236}">
                <a16:creationId xmlns:a16="http://schemas.microsoft.com/office/drawing/2014/main" id="{D64ECA07-76B7-4897-8B61-C2D0092E707F}"/>
              </a:ext>
            </a:extLst>
          </p:cNvPr>
          <p:cNvSpPr txBox="1"/>
          <p:nvPr/>
        </p:nvSpPr>
        <p:spPr>
          <a:xfrm>
            <a:off x="6806948" y="5239733"/>
            <a:ext cx="4546445" cy="615553"/>
          </a:xfrm>
          <a:prstGeom prst="rect">
            <a:avLst/>
          </a:prstGeom>
          <a:noFill/>
          <a:ln w="10795" cap="flat" cmpd="sng" algn="ctr">
            <a:noFill/>
            <a:prstDash val="solid"/>
          </a:ln>
          <a:effectLst>
            <a:outerShdw blurRad="292100" dist="38100" dir="3600000" sx="102000" sy="102000" algn="tl" rotWithShape="0">
              <a:prstClr val="black">
                <a:alpha val="30000"/>
              </a:prstClr>
            </a:outerShdw>
          </a:effectLst>
        </p:spPr>
        <p:txBody>
          <a:bodyPr wrap="square" lIns="91440" tIns="91440" rIns="91440" bIns="91440" numCol="1" spcCol="1188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1" i="0" u="none" strike="noStrike" kern="0" cap="none" spc="0" normalizeH="0" baseline="0" noProof="0">
                <a:ln>
                  <a:noFill/>
                </a:ln>
                <a:solidFill>
                  <a:srgbClr val="666666"/>
                </a:solidFill>
                <a:effectLst/>
                <a:uLnTx/>
                <a:uFillTx/>
                <a:latin typeface="Segoe UI"/>
                <a:ea typeface="+mn-ea"/>
                <a:cs typeface="+mn-cs"/>
              </a:rPr>
              <a:t>Identity – Natural resistance to big changes </a:t>
            </a:r>
          </a:p>
          <a:p>
            <a:pPr marL="0" marR="0" lvl="0" indent="0" algn="l" defTabSz="914400" rtl="0" eaLnBrk="1" fontAlgn="auto" latinLnBrk="0" hangingPunct="1">
              <a:lnSpc>
                <a:spcPct val="100000"/>
              </a:lnSpc>
              <a:spcBef>
                <a:spcPts val="0"/>
              </a:spcBef>
              <a:spcAft>
                <a:spcPts val="0"/>
              </a:spcAft>
              <a:buClrTx/>
              <a:buSzTx/>
              <a:buFontTx/>
              <a:buNone/>
              <a:tabLst>
                <a:tab pos="1316038" algn="l"/>
              </a:tabLst>
              <a:defRPr/>
            </a:pPr>
            <a:r>
              <a:rPr kumimoji="0" lang="en-US" sz="1400" b="0" i="1" u="none" strike="noStrike" kern="0" cap="none" spc="0" normalizeH="0" baseline="0" noProof="0">
                <a:ln>
                  <a:noFill/>
                </a:ln>
                <a:solidFill>
                  <a:srgbClr val="666666"/>
                </a:solidFill>
                <a:effectLst/>
                <a:uLnTx/>
                <a:uFillTx/>
                <a:latin typeface="Segoe UI"/>
                <a:ea typeface="+mn-ea"/>
                <a:cs typeface="+mn-cs"/>
              </a:rPr>
              <a:t>Security has a deep history/affinity with networking</a:t>
            </a:r>
          </a:p>
        </p:txBody>
      </p:sp>
      <p:grpSp>
        <p:nvGrpSpPr>
          <p:cNvPr id="344" name="Group 343">
            <a:extLst>
              <a:ext uri="{FF2B5EF4-FFF2-40B4-BE49-F238E27FC236}">
                <a16:creationId xmlns:a16="http://schemas.microsoft.com/office/drawing/2014/main" id="{FF2A9306-8C20-4BCB-A08D-F34D25B669AE}"/>
              </a:ext>
            </a:extLst>
          </p:cNvPr>
          <p:cNvGrpSpPr/>
          <p:nvPr/>
        </p:nvGrpSpPr>
        <p:grpSpPr>
          <a:xfrm>
            <a:off x="481641" y="2757400"/>
            <a:ext cx="9215802" cy="528048"/>
            <a:chOff x="481641" y="2757400"/>
            <a:chExt cx="9215802" cy="528048"/>
          </a:xfrm>
        </p:grpSpPr>
        <p:sp>
          <p:nvSpPr>
            <p:cNvPr id="336" name="Oval 335">
              <a:extLst>
                <a:ext uri="{FF2B5EF4-FFF2-40B4-BE49-F238E27FC236}">
                  <a16:creationId xmlns:a16="http://schemas.microsoft.com/office/drawing/2014/main" id="{A15311C5-DF6C-43BF-943E-0EFFB60BA7F3}"/>
                </a:ext>
              </a:extLst>
            </p:cNvPr>
            <p:cNvSpPr/>
            <p:nvPr/>
          </p:nvSpPr>
          <p:spPr bwMode="auto">
            <a:xfrm>
              <a:off x="481641" y="3102568"/>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38" name="Straight Connector 337">
              <a:extLst>
                <a:ext uri="{FF2B5EF4-FFF2-40B4-BE49-F238E27FC236}">
                  <a16:creationId xmlns:a16="http://schemas.microsoft.com/office/drawing/2014/main" id="{B5C344CE-233F-4E11-A91D-A44DB6C7ABD5}"/>
                </a:ext>
              </a:extLst>
            </p:cNvPr>
            <p:cNvCxnSpPr>
              <a:cxnSpLocks/>
              <a:stCxn id="336" idx="6"/>
            </p:cNvCxnSpPr>
            <p:nvPr/>
          </p:nvCxnSpPr>
          <p:spPr>
            <a:xfrm flipV="1">
              <a:off x="664521" y="3182996"/>
              <a:ext cx="8408685" cy="1101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A064FEE6-FCE2-4FD3-B9A5-AD4977C23D22}"/>
                </a:ext>
              </a:extLst>
            </p:cNvPr>
            <p:cNvCxnSpPr/>
            <p:nvPr/>
          </p:nvCxnSpPr>
          <p:spPr>
            <a:xfrm flipV="1">
              <a:off x="9070161" y="2923745"/>
              <a:ext cx="543526" cy="26517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2" name="Graphic 4">
              <a:extLst>
                <a:ext uri="{FF2B5EF4-FFF2-40B4-BE49-F238E27FC236}">
                  <a16:creationId xmlns:a16="http://schemas.microsoft.com/office/drawing/2014/main" id="{D0553862-53A5-419B-8BE6-43C156AF7830}"/>
                </a:ext>
              </a:extLst>
            </p:cNvPr>
            <p:cNvSpPr/>
            <p:nvPr/>
          </p:nvSpPr>
          <p:spPr>
            <a:xfrm rot="8702632" flipH="1">
              <a:off x="9491115" y="2757400"/>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343" name="Group 342">
            <a:extLst>
              <a:ext uri="{FF2B5EF4-FFF2-40B4-BE49-F238E27FC236}">
                <a16:creationId xmlns:a16="http://schemas.microsoft.com/office/drawing/2014/main" id="{77E8FAF5-80AD-4823-97E2-D263BD933B4D}"/>
              </a:ext>
            </a:extLst>
          </p:cNvPr>
          <p:cNvGrpSpPr/>
          <p:nvPr/>
        </p:nvGrpSpPr>
        <p:grpSpPr>
          <a:xfrm>
            <a:off x="481641" y="1806832"/>
            <a:ext cx="9287679" cy="730847"/>
            <a:chOff x="481641" y="1806832"/>
            <a:chExt cx="9287679" cy="730847"/>
          </a:xfrm>
        </p:grpSpPr>
        <p:sp>
          <p:nvSpPr>
            <p:cNvPr id="269" name="Oval 268">
              <a:extLst>
                <a:ext uri="{FF2B5EF4-FFF2-40B4-BE49-F238E27FC236}">
                  <a16:creationId xmlns:a16="http://schemas.microsoft.com/office/drawing/2014/main" id="{DC84FF6F-CA94-485C-A718-5DCE61608759}"/>
                </a:ext>
              </a:extLst>
            </p:cNvPr>
            <p:cNvSpPr/>
            <p:nvPr/>
          </p:nvSpPr>
          <p:spPr bwMode="auto">
            <a:xfrm>
              <a:off x="481641" y="1806832"/>
              <a:ext cx="182880" cy="182880"/>
            </a:xfrm>
            <a:prstGeom prst="ellipse">
              <a:avLst/>
            </a:prstGeom>
            <a:solidFill>
              <a:srgbClr val="66666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8" name="Straight Connector 327">
              <a:extLst>
                <a:ext uri="{FF2B5EF4-FFF2-40B4-BE49-F238E27FC236}">
                  <a16:creationId xmlns:a16="http://schemas.microsoft.com/office/drawing/2014/main" id="{ED49F7B0-0211-4E89-BE9D-910B0AA30814}"/>
                </a:ext>
              </a:extLst>
            </p:cNvPr>
            <p:cNvCxnSpPr>
              <a:cxnSpLocks/>
              <a:stCxn id="269" idx="6"/>
            </p:cNvCxnSpPr>
            <p:nvPr/>
          </p:nvCxnSpPr>
          <p:spPr>
            <a:xfrm flipV="1">
              <a:off x="664521" y="1887259"/>
              <a:ext cx="8408685" cy="11013"/>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AE1C7F8D-61D3-402D-9FC4-2279FCD61001}"/>
                </a:ext>
              </a:extLst>
            </p:cNvPr>
            <p:cNvCxnSpPr>
              <a:cxnSpLocks/>
            </p:cNvCxnSpPr>
            <p:nvPr/>
          </p:nvCxnSpPr>
          <p:spPr>
            <a:xfrm>
              <a:off x="9073206" y="1896224"/>
              <a:ext cx="557388" cy="444031"/>
            </a:xfrm>
            <a:prstGeom prst="straightConnector1">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4" name="Graphic 4">
              <a:extLst>
                <a:ext uri="{FF2B5EF4-FFF2-40B4-BE49-F238E27FC236}">
                  <a16:creationId xmlns:a16="http://schemas.microsoft.com/office/drawing/2014/main" id="{66167E83-5E77-4303-96C1-DDEE1702FD64}"/>
                </a:ext>
              </a:extLst>
            </p:cNvPr>
            <p:cNvSpPr/>
            <p:nvPr/>
          </p:nvSpPr>
          <p:spPr>
            <a:xfrm rot="12956251" flipH="1">
              <a:off x="9562992" y="220138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183" name="TextBox 182">
            <a:extLst>
              <a:ext uri="{FF2B5EF4-FFF2-40B4-BE49-F238E27FC236}">
                <a16:creationId xmlns:a16="http://schemas.microsoft.com/office/drawing/2014/main" id="{B4BECCFA-8A93-46FD-A8E5-F127949462CF}"/>
              </a:ext>
            </a:extLst>
          </p:cNvPr>
          <p:cNvSpPr txBox="1"/>
          <p:nvPr/>
        </p:nvSpPr>
        <p:spPr>
          <a:xfrm>
            <a:off x="688531" y="4926289"/>
            <a:ext cx="859075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Historically slow mainstream adoption for both network &amp; identity models:</a:t>
            </a:r>
          </a:p>
        </p:txBody>
      </p:sp>
      <p:grpSp>
        <p:nvGrpSpPr>
          <p:cNvPr id="280" name="Group 279">
            <a:extLst>
              <a:ext uri="{FF2B5EF4-FFF2-40B4-BE49-F238E27FC236}">
                <a16:creationId xmlns:a16="http://schemas.microsoft.com/office/drawing/2014/main" id="{73D5F44F-F473-451B-9CC6-C05909E68D5F}"/>
              </a:ext>
            </a:extLst>
          </p:cNvPr>
          <p:cNvGrpSpPr/>
          <p:nvPr/>
        </p:nvGrpSpPr>
        <p:grpSpPr>
          <a:xfrm>
            <a:off x="9648103" y="2430635"/>
            <a:ext cx="1685847" cy="1535814"/>
            <a:chOff x="9751634" y="2589917"/>
            <a:chExt cx="1685847" cy="1535814"/>
          </a:xfrm>
        </p:grpSpPr>
        <p:pic>
          <p:nvPicPr>
            <p:cNvPr id="281" name="Picture 280">
              <a:extLst>
                <a:ext uri="{FF2B5EF4-FFF2-40B4-BE49-F238E27FC236}">
                  <a16:creationId xmlns:a16="http://schemas.microsoft.com/office/drawing/2014/main" id="{37BF3F54-5E32-4E51-B27A-EF0675FD03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25177" y="2619346"/>
              <a:ext cx="912304" cy="1188720"/>
            </a:xfrm>
            <a:prstGeom prst="rect">
              <a:avLst/>
            </a:prstGeom>
            <a:ln>
              <a:solidFill>
                <a:srgbClr val="FFFFFF">
                  <a:lumMod val="50000"/>
                </a:srgbClr>
              </a:solidFill>
            </a:ln>
          </p:spPr>
        </p:pic>
        <p:sp>
          <p:nvSpPr>
            <p:cNvPr id="282" name="Rectangle 281">
              <a:extLst>
                <a:ext uri="{FF2B5EF4-FFF2-40B4-BE49-F238E27FC236}">
                  <a16:creationId xmlns:a16="http://schemas.microsoft.com/office/drawing/2014/main" id="{9DDFDAF9-337E-42E4-B79E-B027182E4D5F}"/>
                </a:ext>
              </a:extLst>
            </p:cNvPr>
            <p:cNvSpPr/>
            <p:nvPr/>
          </p:nvSpPr>
          <p:spPr>
            <a:xfrm>
              <a:off x="9751634" y="3395717"/>
              <a:ext cx="91607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2019</a:t>
              </a:r>
              <a:endParaRPr kumimoji="0" lang="en-US" sz="1200"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83" name="TextBox 282">
              <a:extLst>
                <a:ext uri="{FF2B5EF4-FFF2-40B4-BE49-F238E27FC236}">
                  <a16:creationId xmlns:a16="http://schemas.microsoft.com/office/drawing/2014/main" id="{416CD76B-1D16-44D3-87A1-3C17A8CCACD8}"/>
                </a:ext>
              </a:extLst>
            </p:cNvPr>
            <p:cNvSpPr txBox="1"/>
            <p:nvPr/>
          </p:nvSpPr>
          <p:spPr>
            <a:xfrm>
              <a:off x="9772538" y="3941065"/>
              <a:ext cx="166494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Zero Trust Architecture</a:t>
              </a:r>
              <a:endParaRPr kumimoji="0" lang="en-US" sz="1200" b="1" i="0" u="none" strike="noStrike" kern="0" cap="none" spc="0" normalizeH="0" baseline="0" noProof="0">
                <a:ln>
                  <a:noFill/>
                </a:ln>
                <a:gradFill>
                  <a:gsLst>
                    <a:gs pos="2917">
                      <a:srgbClr val="0078D4"/>
                    </a:gs>
                    <a:gs pos="30000">
                      <a:srgbClr val="0078D4"/>
                    </a:gs>
                  </a:gsLst>
                  <a:lin ang="5400000" scaled="0"/>
                </a:gradFill>
                <a:effectLst/>
                <a:uLnTx/>
                <a:uFillTx/>
                <a:latin typeface="Segoe UI"/>
                <a:ea typeface="+mn-ea"/>
                <a:cs typeface="+mn-cs"/>
              </a:endParaRPr>
            </a:p>
          </p:txBody>
        </p:sp>
        <p:grpSp>
          <p:nvGrpSpPr>
            <p:cNvPr id="284" name="Group 283">
              <a:extLst>
                <a:ext uri="{FF2B5EF4-FFF2-40B4-BE49-F238E27FC236}">
                  <a16:creationId xmlns:a16="http://schemas.microsoft.com/office/drawing/2014/main" id="{02561C81-8E72-4247-83E3-C40E5EF89584}"/>
                </a:ext>
              </a:extLst>
            </p:cNvPr>
            <p:cNvGrpSpPr/>
            <p:nvPr/>
          </p:nvGrpSpPr>
          <p:grpSpPr>
            <a:xfrm>
              <a:off x="9840555" y="2589917"/>
              <a:ext cx="513434" cy="758286"/>
              <a:chOff x="9840555" y="2589917"/>
              <a:chExt cx="513434" cy="758286"/>
            </a:xfrm>
          </p:grpSpPr>
          <p:grpSp>
            <p:nvGrpSpPr>
              <p:cNvPr id="285" name="Group 284">
                <a:extLst>
                  <a:ext uri="{FF2B5EF4-FFF2-40B4-BE49-F238E27FC236}">
                    <a16:creationId xmlns:a16="http://schemas.microsoft.com/office/drawing/2014/main" id="{2B55B652-992B-4DD8-93BA-FAF8D83011BE}"/>
                  </a:ext>
                </a:extLst>
              </p:cNvPr>
              <p:cNvGrpSpPr/>
              <p:nvPr/>
            </p:nvGrpSpPr>
            <p:grpSpPr>
              <a:xfrm>
                <a:off x="10086801" y="2589917"/>
                <a:ext cx="267188" cy="267188"/>
                <a:chOff x="6364588" y="5695686"/>
                <a:chExt cx="516315" cy="516315"/>
              </a:xfrm>
            </p:grpSpPr>
            <p:sp>
              <p:nvSpPr>
                <p:cNvPr id="316" name="Oval 315">
                  <a:extLst>
                    <a:ext uri="{FF2B5EF4-FFF2-40B4-BE49-F238E27FC236}">
                      <a16:creationId xmlns:a16="http://schemas.microsoft.com/office/drawing/2014/main" id="{D8B01BE2-95B9-491D-9162-8DAEC0038394}"/>
                    </a:ext>
                  </a:extLst>
                </p:cNvPr>
                <p:cNvSpPr/>
                <p:nvPr/>
              </p:nvSpPr>
              <p:spPr bwMode="auto">
                <a:xfrm>
                  <a:off x="6364588" y="5695686"/>
                  <a:ext cx="516315" cy="516315"/>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7" name="Group 316">
                  <a:extLst>
                    <a:ext uri="{FF2B5EF4-FFF2-40B4-BE49-F238E27FC236}">
                      <a16:creationId xmlns:a16="http://schemas.microsoft.com/office/drawing/2014/main" id="{5B28DEB0-3DDF-4830-9B4E-CE1C9C4E5CAC}"/>
                    </a:ext>
                  </a:extLst>
                </p:cNvPr>
                <p:cNvGrpSpPr/>
                <p:nvPr/>
              </p:nvGrpSpPr>
              <p:grpSpPr>
                <a:xfrm>
                  <a:off x="6497358" y="5795347"/>
                  <a:ext cx="250774" cy="280274"/>
                  <a:chOff x="5593458" y="2766299"/>
                  <a:chExt cx="268374" cy="299948"/>
                </a:xfrm>
                <a:solidFill>
                  <a:srgbClr val="FFFFFF"/>
                </a:solidFill>
              </p:grpSpPr>
              <p:sp>
                <p:nvSpPr>
                  <p:cNvPr id="318" name="Freeform 1059">
                    <a:extLst>
                      <a:ext uri="{FF2B5EF4-FFF2-40B4-BE49-F238E27FC236}">
                        <a16:creationId xmlns:a16="http://schemas.microsoft.com/office/drawing/2014/main" id="{AF906C03-3530-40D8-9392-EF32DAD4CBEB}"/>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319" name="Oval 1060">
                    <a:extLst>
                      <a:ext uri="{FF2B5EF4-FFF2-40B4-BE49-F238E27FC236}">
                        <a16:creationId xmlns:a16="http://schemas.microsoft.com/office/drawing/2014/main" id="{4C1EA9BF-DA23-48E0-B763-F448E1E02EA2}"/>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86" name="Group 285">
                <a:extLst>
                  <a:ext uri="{FF2B5EF4-FFF2-40B4-BE49-F238E27FC236}">
                    <a16:creationId xmlns:a16="http://schemas.microsoft.com/office/drawing/2014/main" id="{D0A91786-FE17-4305-AEE8-953558908B00}"/>
                  </a:ext>
                </a:extLst>
              </p:cNvPr>
              <p:cNvGrpSpPr/>
              <p:nvPr/>
            </p:nvGrpSpPr>
            <p:grpSpPr>
              <a:xfrm>
                <a:off x="9841671" y="2589917"/>
                <a:ext cx="264060" cy="264058"/>
                <a:chOff x="3604473" y="3344465"/>
                <a:chExt cx="264060" cy="264058"/>
              </a:xfrm>
            </p:grpSpPr>
            <p:sp>
              <p:nvSpPr>
                <p:cNvPr id="306" name="Oval 305">
                  <a:extLst>
                    <a:ext uri="{FF2B5EF4-FFF2-40B4-BE49-F238E27FC236}">
                      <a16:creationId xmlns:a16="http://schemas.microsoft.com/office/drawing/2014/main" id="{65682A1C-3C0F-4217-8878-87FD3DF27729}"/>
                    </a:ext>
                  </a:extLst>
                </p:cNvPr>
                <p:cNvSpPr/>
                <p:nvPr/>
              </p:nvSpPr>
              <p:spPr bwMode="auto">
                <a:xfrm>
                  <a:off x="3604473" y="3344465"/>
                  <a:ext cx="264060" cy="26405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613BA1"/>
                    </a:solidFill>
                    <a:effectLst/>
                    <a:uLnTx/>
                    <a:uFillTx/>
                    <a:latin typeface="Segoe UI"/>
                    <a:ea typeface="Segoe UI" pitchFamily="34" charset="0"/>
                    <a:cs typeface="Segoe UI" pitchFamily="34" charset="0"/>
                  </a:endParaRPr>
                </a:p>
              </p:txBody>
            </p:sp>
            <p:grpSp>
              <p:nvGrpSpPr>
                <p:cNvPr id="307" name="Group 306">
                  <a:extLst>
                    <a:ext uri="{FF2B5EF4-FFF2-40B4-BE49-F238E27FC236}">
                      <a16:creationId xmlns:a16="http://schemas.microsoft.com/office/drawing/2014/main" id="{90CC8132-BED1-4E73-A651-C6A671ED78FC}"/>
                    </a:ext>
                  </a:extLst>
                </p:cNvPr>
                <p:cNvGrpSpPr/>
                <p:nvPr/>
              </p:nvGrpSpPr>
              <p:grpSpPr>
                <a:xfrm>
                  <a:off x="3659747" y="3399739"/>
                  <a:ext cx="153512" cy="153510"/>
                  <a:chOff x="7563215" y="1276544"/>
                  <a:chExt cx="509076" cy="509075"/>
                </a:xfrm>
                <a:solidFill>
                  <a:srgbClr val="FFFFFF"/>
                </a:solidFill>
              </p:grpSpPr>
              <p:sp>
                <p:nvSpPr>
                  <p:cNvPr id="308" name="Freeform 1133">
                    <a:extLst>
                      <a:ext uri="{FF2B5EF4-FFF2-40B4-BE49-F238E27FC236}">
                        <a16:creationId xmlns:a16="http://schemas.microsoft.com/office/drawing/2014/main" id="{B178A6AB-FD06-4D8F-8DF0-CCBDD404F25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09" name="Oval 1134">
                    <a:extLst>
                      <a:ext uri="{FF2B5EF4-FFF2-40B4-BE49-F238E27FC236}">
                        <a16:creationId xmlns:a16="http://schemas.microsoft.com/office/drawing/2014/main" id="{FFF5631B-B06D-4D78-8227-6DE009172505}"/>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0" name="Oval 1135">
                    <a:extLst>
                      <a:ext uri="{FF2B5EF4-FFF2-40B4-BE49-F238E27FC236}">
                        <a16:creationId xmlns:a16="http://schemas.microsoft.com/office/drawing/2014/main" id="{7C3DFFD4-CDC2-4F53-A622-B8B09177F0A8}"/>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1" name="Oval 1136">
                    <a:extLst>
                      <a:ext uri="{FF2B5EF4-FFF2-40B4-BE49-F238E27FC236}">
                        <a16:creationId xmlns:a16="http://schemas.microsoft.com/office/drawing/2014/main" id="{7FCEEA88-DD87-4042-A620-BB133CA5D42E}"/>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2" name="Oval 1137">
                    <a:extLst>
                      <a:ext uri="{FF2B5EF4-FFF2-40B4-BE49-F238E27FC236}">
                        <a16:creationId xmlns:a16="http://schemas.microsoft.com/office/drawing/2014/main" id="{2896A7F9-70D7-4504-9A6D-A23291C8DE8A}"/>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3" name="Oval 1138">
                    <a:extLst>
                      <a:ext uri="{FF2B5EF4-FFF2-40B4-BE49-F238E27FC236}">
                        <a16:creationId xmlns:a16="http://schemas.microsoft.com/office/drawing/2014/main" id="{F54B88E5-85DC-4B73-B923-6181569579C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4" name="Oval 1139">
                    <a:extLst>
                      <a:ext uri="{FF2B5EF4-FFF2-40B4-BE49-F238E27FC236}">
                        <a16:creationId xmlns:a16="http://schemas.microsoft.com/office/drawing/2014/main" id="{521E6C14-A927-4FCD-A35C-75814E652655}"/>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315" name="Oval 1140">
                    <a:extLst>
                      <a:ext uri="{FF2B5EF4-FFF2-40B4-BE49-F238E27FC236}">
                        <a16:creationId xmlns:a16="http://schemas.microsoft.com/office/drawing/2014/main" id="{63CA04D3-7E4D-4251-B645-E42F3871F4D7}"/>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nvGrpSpPr>
              <p:cNvPr id="287" name="Group 286">
                <a:extLst>
                  <a:ext uri="{FF2B5EF4-FFF2-40B4-BE49-F238E27FC236}">
                    <a16:creationId xmlns:a16="http://schemas.microsoft.com/office/drawing/2014/main" id="{B7EBB61C-8CE7-4CF5-9510-D4ABA2CECBD7}"/>
                  </a:ext>
                </a:extLst>
              </p:cNvPr>
              <p:cNvGrpSpPr/>
              <p:nvPr/>
            </p:nvGrpSpPr>
            <p:grpSpPr>
              <a:xfrm>
                <a:off x="10086801" y="2837478"/>
                <a:ext cx="265176" cy="265176"/>
                <a:chOff x="9565913" y="2971800"/>
                <a:chExt cx="457200" cy="457200"/>
              </a:xfrm>
            </p:grpSpPr>
            <p:sp>
              <p:nvSpPr>
                <p:cNvPr id="300" name="Oval 299">
                  <a:extLst>
                    <a:ext uri="{FF2B5EF4-FFF2-40B4-BE49-F238E27FC236}">
                      <a16:creationId xmlns:a16="http://schemas.microsoft.com/office/drawing/2014/main" id="{2F6EAAA4-4713-407D-9E82-6A461AFD14E3}"/>
                    </a:ext>
                  </a:extLst>
                </p:cNvPr>
                <p:cNvSpPr/>
                <p:nvPr/>
              </p:nvSpPr>
              <p:spPr bwMode="auto">
                <a:xfrm>
                  <a:off x="9565913" y="2971800"/>
                  <a:ext cx="457200" cy="45720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1" name="Group 4">
                  <a:extLst>
                    <a:ext uri="{FF2B5EF4-FFF2-40B4-BE49-F238E27FC236}">
                      <a16:creationId xmlns:a16="http://schemas.microsoft.com/office/drawing/2014/main" id="{21CAA7CA-0B57-4911-8A1B-3397696E1B04}"/>
                    </a:ext>
                  </a:extLst>
                </p:cNvPr>
                <p:cNvGrpSpPr>
                  <a:grpSpLocks noChangeAspect="1"/>
                </p:cNvGrpSpPr>
                <p:nvPr/>
              </p:nvGrpSpPr>
              <p:grpSpPr bwMode="auto">
                <a:xfrm>
                  <a:off x="9656679" y="3087560"/>
                  <a:ext cx="275667" cy="225680"/>
                  <a:chOff x="7741" y="3296"/>
                  <a:chExt cx="375" cy="307"/>
                </a:xfrm>
                <a:noFill/>
              </p:grpSpPr>
              <p:sp>
                <p:nvSpPr>
                  <p:cNvPr id="302" name="Rectangle 5">
                    <a:extLst>
                      <a:ext uri="{FF2B5EF4-FFF2-40B4-BE49-F238E27FC236}">
                        <a16:creationId xmlns:a16="http://schemas.microsoft.com/office/drawing/2014/main" id="{6D8DCF42-B46D-4388-9B7A-A5D498829C6E}"/>
                      </a:ext>
                    </a:extLst>
                  </p:cNvPr>
                  <p:cNvSpPr>
                    <a:spLocks noChangeArrowheads="1"/>
                  </p:cNvSpPr>
                  <p:nvPr/>
                </p:nvSpPr>
                <p:spPr bwMode="auto">
                  <a:xfrm>
                    <a:off x="7741" y="3296"/>
                    <a:ext cx="375" cy="307"/>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3" name="Rectangle 6">
                    <a:extLst>
                      <a:ext uri="{FF2B5EF4-FFF2-40B4-BE49-F238E27FC236}">
                        <a16:creationId xmlns:a16="http://schemas.microsoft.com/office/drawing/2014/main" id="{725EAEFD-CD2E-4958-B58B-38BBA6054EC6}"/>
                      </a:ext>
                    </a:extLst>
                  </p:cNvPr>
                  <p:cNvSpPr>
                    <a:spLocks noChangeArrowheads="1"/>
                  </p:cNvSpPr>
                  <p:nvPr/>
                </p:nvSpPr>
                <p:spPr bwMode="auto">
                  <a:xfrm>
                    <a:off x="7741" y="3296"/>
                    <a:ext cx="375" cy="62"/>
                  </a:xfrm>
                  <a:prstGeom prst="rect">
                    <a:avLst/>
                  </a:pr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4" name="Rectangle 10">
                    <a:extLst>
                      <a:ext uri="{FF2B5EF4-FFF2-40B4-BE49-F238E27FC236}">
                        <a16:creationId xmlns:a16="http://schemas.microsoft.com/office/drawing/2014/main" id="{9D1AF6B1-88C2-4E12-996C-C27618EEAE43}"/>
                      </a:ext>
                    </a:extLst>
                  </p:cNvPr>
                  <p:cNvSpPr>
                    <a:spLocks noChangeArrowheads="1"/>
                  </p:cNvSpPr>
                  <p:nvPr/>
                </p:nvSpPr>
                <p:spPr bwMode="auto">
                  <a:xfrm>
                    <a:off x="7811" y="3414"/>
                    <a:ext cx="87" cy="137"/>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5" name="Rectangle 12">
                    <a:extLst>
                      <a:ext uri="{FF2B5EF4-FFF2-40B4-BE49-F238E27FC236}">
                        <a16:creationId xmlns:a16="http://schemas.microsoft.com/office/drawing/2014/main" id="{E83E243B-2DB2-4287-8CC1-5CB05B735A48}"/>
                      </a:ext>
                    </a:extLst>
                  </p:cNvPr>
                  <p:cNvSpPr>
                    <a:spLocks noChangeArrowheads="1"/>
                  </p:cNvSpPr>
                  <p:nvPr/>
                </p:nvSpPr>
                <p:spPr bwMode="auto">
                  <a:xfrm>
                    <a:off x="7959" y="3414"/>
                    <a:ext cx="100" cy="100"/>
                  </a:xfrm>
                  <a:prstGeom prst="rect">
                    <a:avLst/>
                  </a:prstGeom>
                  <a:solidFill>
                    <a:srgbClr val="FFFFFF"/>
                  </a:soli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88" name="Group 287">
                <a:extLst>
                  <a:ext uri="{FF2B5EF4-FFF2-40B4-BE49-F238E27FC236}">
                    <a16:creationId xmlns:a16="http://schemas.microsoft.com/office/drawing/2014/main" id="{18B5D7DB-60F7-4143-A987-7599A6F0010F}"/>
                  </a:ext>
                </a:extLst>
              </p:cNvPr>
              <p:cNvGrpSpPr/>
              <p:nvPr/>
            </p:nvGrpSpPr>
            <p:grpSpPr>
              <a:xfrm>
                <a:off x="9840555" y="2835913"/>
                <a:ext cx="265176" cy="265176"/>
                <a:chOff x="2461871" y="1351538"/>
                <a:chExt cx="433089" cy="433089"/>
              </a:xfrm>
            </p:grpSpPr>
            <p:sp>
              <p:nvSpPr>
                <p:cNvPr id="298" name="Oval 297">
                  <a:extLst>
                    <a:ext uri="{FF2B5EF4-FFF2-40B4-BE49-F238E27FC236}">
                      <a16:creationId xmlns:a16="http://schemas.microsoft.com/office/drawing/2014/main" id="{BAA6794D-7E15-4A55-BC15-AE678750F0D0}"/>
                    </a:ext>
                  </a:extLst>
                </p:cNvPr>
                <p:cNvSpPr/>
                <p:nvPr/>
              </p:nvSpPr>
              <p:spPr bwMode="auto">
                <a:xfrm>
                  <a:off x="2461871" y="1351538"/>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binary">
                  <a:extLst>
                    <a:ext uri="{FF2B5EF4-FFF2-40B4-BE49-F238E27FC236}">
                      <a16:creationId xmlns:a16="http://schemas.microsoft.com/office/drawing/2014/main" id="{C02334AD-365F-43A7-B5B0-38069684671F}"/>
                    </a:ext>
                  </a:extLst>
                </p:cNvPr>
                <p:cNvSpPr>
                  <a:spLocks noChangeAspect="1" noEditPoints="1"/>
                </p:cNvSpPr>
                <p:nvPr/>
              </p:nvSpPr>
              <p:spPr bwMode="auto">
                <a:xfrm>
                  <a:off x="2561964" y="1467527"/>
                  <a:ext cx="232902" cy="2011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89" name="Group 288">
                <a:extLst>
                  <a:ext uri="{FF2B5EF4-FFF2-40B4-BE49-F238E27FC236}">
                    <a16:creationId xmlns:a16="http://schemas.microsoft.com/office/drawing/2014/main" id="{A1DCAF1D-2ABB-473C-ADA9-C77D10BA3019}"/>
                  </a:ext>
                </a:extLst>
              </p:cNvPr>
              <p:cNvGrpSpPr/>
              <p:nvPr/>
            </p:nvGrpSpPr>
            <p:grpSpPr>
              <a:xfrm>
                <a:off x="9840555" y="3083027"/>
                <a:ext cx="265176" cy="265176"/>
                <a:chOff x="3085026" y="1316532"/>
                <a:chExt cx="433089" cy="433089"/>
              </a:xfrm>
            </p:grpSpPr>
            <p:sp>
              <p:nvSpPr>
                <p:cNvPr id="296" name="Oval 295">
                  <a:extLst>
                    <a:ext uri="{FF2B5EF4-FFF2-40B4-BE49-F238E27FC236}">
                      <a16:creationId xmlns:a16="http://schemas.microsoft.com/office/drawing/2014/main" id="{D14DE82C-7E59-4ABC-84AF-25D2E75B604A}"/>
                    </a:ext>
                  </a:extLst>
                </p:cNvPr>
                <p:cNvSpPr/>
                <p:nvPr/>
              </p:nvSpPr>
              <p:spPr bwMode="auto">
                <a:xfrm>
                  <a:off x="3085026" y="1316532"/>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Laptop_E770" title="Icon of a laptop">
                  <a:extLst>
                    <a:ext uri="{FF2B5EF4-FFF2-40B4-BE49-F238E27FC236}">
                      <a16:creationId xmlns:a16="http://schemas.microsoft.com/office/drawing/2014/main" id="{5913740A-D17A-45E6-93B0-39C3FB284039}"/>
                    </a:ext>
                  </a:extLst>
                </p:cNvPr>
                <p:cNvSpPr>
                  <a:spLocks noChangeAspect="1" noEditPoints="1"/>
                </p:cNvSpPr>
                <p:nvPr/>
              </p:nvSpPr>
              <p:spPr bwMode="auto">
                <a:xfrm>
                  <a:off x="3165163" y="1440520"/>
                  <a:ext cx="272815" cy="18511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96DFB328-323C-4301-9E49-708DD2763AF6}"/>
                  </a:ext>
                </a:extLst>
              </p:cNvPr>
              <p:cNvGrpSpPr/>
              <p:nvPr/>
            </p:nvGrpSpPr>
            <p:grpSpPr>
              <a:xfrm>
                <a:off x="10086801" y="3083027"/>
                <a:ext cx="265176" cy="265176"/>
                <a:chOff x="4234219" y="1355469"/>
                <a:chExt cx="433089" cy="433089"/>
              </a:xfrm>
            </p:grpSpPr>
            <p:sp>
              <p:nvSpPr>
                <p:cNvPr id="291" name="Oval 290">
                  <a:extLst>
                    <a:ext uri="{FF2B5EF4-FFF2-40B4-BE49-F238E27FC236}">
                      <a16:creationId xmlns:a16="http://schemas.microsoft.com/office/drawing/2014/main" id="{AA1446E5-2F3B-4498-B388-231815B3DC4E}"/>
                    </a:ext>
                  </a:extLst>
                </p:cNvPr>
                <p:cNvSpPr/>
                <p:nvPr/>
              </p:nvSpPr>
              <p:spPr bwMode="auto">
                <a:xfrm>
                  <a:off x="4234219" y="1355469"/>
                  <a:ext cx="433089" cy="43308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7E4DBB31-CD71-402F-926C-7979E0FA86E3}"/>
                    </a:ext>
                  </a:extLst>
                </p:cNvPr>
                <p:cNvGrpSpPr/>
                <p:nvPr/>
              </p:nvGrpSpPr>
              <p:grpSpPr>
                <a:xfrm>
                  <a:off x="4312276" y="1451400"/>
                  <a:ext cx="276975" cy="241227"/>
                  <a:chOff x="4312276" y="1451400"/>
                  <a:chExt cx="276975" cy="241227"/>
                </a:xfrm>
              </p:grpSpPr>
              <p:sp>
                <p:nvSpPr>
                  <p:cNvPr id="293" name="Processing_E9F5">
                    <a:extLst>
                      <a:ext uri="{FF2B5EF4-FFF2-40B4-BE49-F238E27FC236}">
                        <a16:creationId xmlns:a16="http://schemas.microsoft.com/office/drawing/2014/main" id="{79DC4F6D-2F4B-42B3-9E36-462F6D705464}"/>
                      </a:ext>
                    </a:extLst>
                  </p:cNvPr>
                  <p:cNvSpPr>
                    <a:spLocks noChangeAspect="1" noEditPoints="1"/>
                  </p:cNvSpPr>
                  <p:nvPr/>
                </p:nvSpPr>
                <p:spPr bwMode="auto">
                  <a:xfrm>
                    <a:off x="4312276" y="1451400"/>
                    <a:ext cx="276975" cy="24122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4" name="Oval 293">
                    <a:extLst>
                      <a:ext uri="{FF2B5EF4-FFF2-40B4-BE49-F238E27FC236}">
                        <a16:creationId xmlns:a16="http://schemas.microsoft.com/office/drawing/2014/main" id="{DFD5787F-A680-40F9-93A0-119F0E4F8EC9}"/>
                      </a:ext>
                    </a:extLst>
                  </p:cNvPr>
                  <p:cNvSpPr/>
                  <p:nvPr/>
                </p:nvSpPr>
                <p:spPr bwMode="auto">
                  <a:xfrm>
                    <a:off x="4449581" y="1565531"/>
                    <a:ext cx="124401"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0253EEF5-C6D4-4C0E-A0B0-66EE27075388}"/>
                      </a:ext>
                    </a:extLst>
                  </p:cNvPr>
                  <p:cNvSpPr/>
                  <p:nvPr/>
                </p:nvSpPr>
                <p:spPr bwMode="auto">
                  <a:xfrm>
                    <a:off x="4329242" y="1467154"/>
                    <a:ext cx="98377" cy="9837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sp>
        <p:nvSpPr>
          <p:cNvPr id="320" name="Rectangle 319">
            <a:extLst>
              <a:ext uri="{FF2B5EF4-FFF2-40B4-BE49-F238E27FC236}">
                <a16:creationId xmlns:a16="http://schemas.microsoft.com/office/drawing/2014/main" id="{CDADE7BB-3516-40B4-BA0C-10BBB5F8F715}"/>
              </a:ext>
            </a:extLst>
          </p:cNvPr>
          <p:cNvSpPr/>
          <p:nvPr/>
        </p:nvSpPr>
        <p:spPr>
          <a:xfrm>
            <a:off x="573080" y="5971220"/>
            <a:ext cx="1047035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a:ea typeface="+mn-ea"/>
                <a:cs typeface="+mn-cs"/>
              </a:rPr>
              <a:t>Increasing consensus on convergence (though still ‘early days’ of this approach)</a:t>
            </a:r>
          </a:p>
        </p:txBody>
      </p:sp>
      <p:grpSp>
        <p:nvGrpSpPr>
          <p:cNvPr id="197" name="Group 196">
            <a:extLst>
              <a:ext uri="{FF2B5EF4-FFF2-40B4-BE49-F238E27FC236}">
                <a16:creationId xmlns:a16="http://schemas.microsoft.com/office/drawing/2014/main" id="{BD58AA12-7B8F-40B4-8ED8-682DA8C0B5A9}"/>
              </a:ext>
            </a:extLst>
          </p:cNvPr>
          <p:cNvGrpSpPr/>
          <p:nvPr/>
        </p:nvGrpSpPr>
        <p:grpSpPr>
          <a:xfrm>
            <a:off x="711308" y="1754175"/>
            <a:ext cx="1566134" cy="921348"/>
            <a:chOff x="1458848" y="1781645"/>
            <a:chExt cx="1566134" cy="921348"/>
          </a:xfrm>
        </p:grpSpPr>
        <p:sp>
          <p:nvSpPr>
            <p:cNvPr id="198" name="Rectangle 197">
              <a:extLst>
                <a:ext uri="{FF2B5EF4-FFF2-40B4-BE49-F238E27FC236}">
                  <a16:creationId xmlns:a16="http://schemas.microsoft.com/office/drawing/2014/main" id="{A8799F80-7FCE-4734-BE9B-A24ADF273E7E}"/>
                </a:ext>
              </a:extLst>
            </p:cNvPr>
            <p:cNvSpPr/>
            <p:nvPr/>
          </p:nvSpPr>
          <p:spPr>
            <a:xfrm>
              <a:off x="1458848" y="2025885"/>
              <a:ext cx="1566134" cy="677108"/>
            </a:xfrm>
            <a:prstGeom prst="rect">
              <a:avLst/>
            </a:prstGeom>
          </p:spPr>
          <p:txBody>
            <a:bodyPr wrap="non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Jericho Forum</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Formally Established</a:t>
              </a:r>
            </a:p>
          </p:txBody>
        </p:sp>
        <p:grpSp>
          <p:nvGrpSpPr>
            <p:cNvPr id="199" name="Group 198">
              <a:extLst>
                <a:ext uri="{FF2B5EF4-FFF2-40B4-BE49-F238E27FC236}">
                  <a16:creationId xmlns:a16="http://schemas.microsoft.com/office/drawing/2014/main" id="{D8D6A52A-A742-4A82-BF40-4B731867C937}"/>
                </a:ext>
              </a:extLst>
            </p:cNvPr>
            <p:cNvGrpSpPr/>
            <p:nvPr/>
          </p:nvGrpSpPr>
          <p:grpSpPr>
            <a:xfrm>
              <a:off x="1540612" y="1781645"/>
              <a:ext cx="267188" cy="267188"/>
              <a:chOff x="6364588" y="5695686"/>
              <a:chExt cx="516315" cy="516315"/>
            </a:xfrm>
          </p:grpSpPr>
          <p:sp>
            <p:nvSpPr>
              <p:cNvPr id="200" name="Oval 199">
                <a:extLst>
                  <a:ext uri="{FF2B5EF4-FFF2-40B4-BE49-F238E27FC236}">
                    <a16:creationId xmlns:a16="http://schemas.microsoft.com/office/drawing/2014/main" id="{100BCA25-AF6F-4B4A-AC7C-6302ED9FCFA3}"/>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11A7A8F5-BDF0-40E8-B1A8-54F8C54EA97D}"/>
                  </a:ext>
                </a:extLst>
              </p:cNvPr>
              <p:cNvGrpSpPr/>
              <p:nvPr/>
            </p:nvGrpSpPr>
            <p:grpSpPr>
              <a:xfrm>
                <a:off x="6497358" y="5795347"/>
                <a:ext cx="250774" cy="280274"/>
                <a:chOff x="5593458" y="2766299"/>
                <a:chExt cx="268374" cy="299948"/>
              </a:xfrm>
              <a:solidFill>
                <a:srgbClr val="FFFFFF"/>
              </a:solidFill>
            </p:grpSpPr>
            <p:sp>
              <p:nvSpPr>
                <p:cNvPr id="202" name="Freeform 1059">
                  <a:extLst>
                    <a:ext uri="{FF2B5EF4-FFF2-40B4-BE49-F238E27FC236}">
                      <a16:creationId xmlns:a16="http://schemas.microsoft.com/office/drawing/2014/main" id="{8C0A99F4-2E80-4069-9C85-1B17108E105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03" name="Oval 1060">
                  <a:extLst>
                    <a:ext uri="{FF2B5EF4-FFF2-40B4-BE49-F238E27FC236}">
                      <a16:creationId xmlns:a16="http://schemas.microsoft.com/office/drawing/2014/main" id="{0AD8FD3C-4425-4AF6-85F2-3CB5BC4816F0}"/>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17" name="Group 216">
            <a:extLst>
              <a:ext uri="{FF2B5EF4-FFF2-40B4-BE49-F238E27FC236}">
                <a16:creationId xmlns:a16="http://schemas.microsoft.com/office/drawing/2014/main" id="{16C802C3-1EC3-471E-9FDE-ADFE537C937D}"/>
              </a:ext>
            </a:extLst>
          </p:cNvPr>
          <p:cNvGrpSpPr/>
          <p:nvPr/>
        </p:nvGrpSpPr>
        <p:grpSpPr>
          <a:xfrm>
            <a:off x="4523494" y="1754175"/>
            <a:ext cx="2446271" cy="936645"/>
            <a:chOff x="4260065" y="1452830"/>
            <a:chExt cx="2446271" cy="936645"/>
          </a:xfrm>
        </p:grpSpPr>
        <p:sp>
          <p:nvSpPr>
            <p:cNvPr id="218" name="Rectangle 217">
              <a:extLst>
                <a:ext uri="{FF2B5EF4-FFF2-40B4-BE49-F238E27FC236}">
                  <a16:creationId xmlns:a16="http://schemas.microsoft.com/office/drawing/2014/main" id="{FF817817-84E8-471E-9CD7-661078CB3A6D}"/>
                </a:ext>
              </a:extLst>
            </p:cNvPr>
            <p:cNvSpPr/>
            <p:nvPr/>
          </p:nvSpPr>
          <p:spPr>
            <a:xfrm>
              <a:off x="4260065" y="1712367"/>
              <a:ext cx="2446271"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Microsoft Advocates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“Assume Breach”</a:t>
              </a:r>
              <a:endParaRPr kumimoji="0" lang="en-US" sz="14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endParaRPr>
            </a:p>
          </p:txBody>
        </p:sp>
        <p:grpSp>
          <p:nvGrpSpPr>
            <p:cNvPr id="219" name="Group 218">
              <a:extLst>
                <a:ext uri="{FF2B5EF4-FFF2-40B4-BE49-F238E27FC236}">
                  <a16:creationId xmlns:a16="http://schemas.microsoft.com/office/drawing/2014/main" id="{89415F0B-7F3F-46D2-B03B-49F211929C61}"/>
                </a:ext>
              </a:extLst>
            </p:cNvPr>
            <p:cNvGrpSpPr/>
            <p:nvPr/>
          </p:nvGrpSpPr>
          <p:grpSpPr>
            <a:xfrm>
              <a:off x="4346679" y="1452830"/>
              <a:ext cx="267188" cy="267188"/>
              <a:chOff x="6364588" y="5695686"/>
              <a:chExt cx="516315" cy="516315"/>
            </a:xfrm>
          </p:grpSpPr>
          <p:sp>
            <p:nvSpPr>
              <p:cNvPr id="220" name="Oval 219">
                <a:extLst>
                  <a:ext uri="{FF2B5EF4-FFF2-40B4-BE49-F238E27FC236}">
                    <a16:creationId xmlns:a16="http://schemas.microsoft.com/office/drawing/2014/main" id="{091C611B-EF64-4B0F-9010-246C788CBE0B}"/>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ED1E64CC-0429-4FD7-8502-4BE3304475CB}"/>
                  </a:ext>
                </a:extLst>
              </p:cNvPr>
              <p:cNvGrpSpPr/>
              <p:nvPr/>
            </p:nvGrpSpPr>
            <p:grpSpPr>
              <a:xfrm>
                <a:off x="6497358" y="5795347"/>
                <a:ext cx="250774" cy="280274"/>
                <a:chOff x="5593458" y="2766299"/>
                <a:chExt cx="268374" cy="299948"/>
              </a:xfrm>
              <a:solidFill>
                <a:srgbClr val="FFFFFF"/>
              </a:solidFill>
            </p:grpSpPr>
            <p:sp>
              <p:nvSpPr>
                <p:cNvPr id="222" name="Freeform 1059">
                  <a:extLst>
                    <a:ext uri="{FF2B5EF4-FFF2-40B4-BE49-F238E27FC236}">
                      <a16:creationId xmlns:a16="http://schemas.microsoft.com/office/drawing/2014/main" id="{A408D941-76AC-458D-8BDB-88A339DEFB1D}"/>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23" name="Oval 1060">
                  <a:extLst>
                    <a:ext uri="{FF2B5EF4-FFF2-40B4-BE49-F238E27FC236}">
                      <a16:creationId xmlns:a16="http://schemas.microsoft.com/office/drawing/2014/main" id="{33170628-1A03-43F3-904E-F5EF3C7A4A37}"/>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24" name="Group 223">
            <a:extLst>
              <a:ext uri="{FF2B5EF4-FFF2-40B4-BE49-F238E27FC236}">
                <a16:creationId xmlns:a16="http://schemas.microsoft.com/office/drawing/2014/main" id="{036AECB9-8248-4FA2-89EE-C67C3EDE901A}"/>
              </a:ext>
            </a:extLst>
          </p:cNvPr>
          <p:cNvGrpSpPr/>
          <p:nvPr/>
        </p:nvGrpSpPr>
        <p:grpSpPr>
          <a:xfrm>
            <a:off x="6333699" y="1754175"/>
            <a:ext cx="2027689" cy="936645"/>
            <a:chOff x="8299437" y="1452830"/>
            <a:chExt cx="2027689" cy="936645"/>
          </a:xfrm>
        </p:grpSpPr>
        <p:sp>
          <p:nvSpPr>
            <p:cNvPr id="225" name="Rectangle 224">
              <a:extLst>
                <a:ext uri="{FF2B5EF4-FFF2-40B4-BE49-F238E27FC236}">
                  <a16:creationId xmlns:a16="http://schemas.microsoft.com/office/drawing/2014/main" id="{81E14179-9EEE-4387-A97A-2C004672725E}"/>
                </a:ext>
              </a:extLst>
            </p:cNvPr>
            <p:cNvSpPr/>
            <p:nvPr/>
          </p:nvSpPr>
          <p:spPr>
            <a:xfrm>
              <a:off x="8299437" y="1712367"/>
              <a:ext cx="2027689"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2016</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Conditional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Access Released</a:t>
              </a:r>
            </a:p>
          </p:txBody>
        </p:sp>
        <p:grpSp>
          <p:nvGrpSpPr>
            <p:cNvPr id="226" name="Group 225">
              <a:extLst>
                <a:ext uri="{FF2B5EF4-FFF2-40B4-BE49-F238E27FC236}">
                  <a16:creationId xmlns:a16="http://schemas.microsoft.com/office/drawing/2014/main" id="{D7CF7ED2-69EB-4E70-9BC6-39AB3DE354E1}"/>
                </a:ext>
              </a:extLst>
            </p:cNvPr>
            <p:cNvGrpSpPr/>
            <p:nvPr/>
          </p:nvGrpSpPr>
          <p:grpSpPr>
            <a:xfrm>
              <a:off x="8389474" y="1452830"/>
              <a:ext cx="267188" cy="267188"/>
              <a:chOff x="6364588" y="5695686"/>
              <a:chExt cx="516315" cy="516315"/>
            </a:xfrm>
          </p:grpSpPr>
          <p:sp>
            <p:nvSpPr>
              <p:cNvPr id="227" name="Oval 226">
                <a:extLst>
                  <a:ext uri="{FF2B5EF4-FFF2-40B4-BE49-F238E27FC236}">
                    <a16:creationId xmlns:a16="http://schemas.microsoft.com/office/drawing/2014/main" id="{70B10110-35FC-4572-A023-E735F4F52066}"/>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29FB77A-01E2-4334-9D77-8B26F1B9720C}"/>
                  </a:ext>
                </a:extLst>
              </p:cNvPr>
              <p:cNvGrpSpPr/>
              <p:nvPr/>
            </p:nvGrpSpPr>
            <p:grpSpPr>
              <a:xfrm>
                <a:off x="6497358" y="5795347"/>
                <a:ext cx="250774" cy="280274"/>
                <a:chOff x="5593458" y="2766299"/>
                <a:chExt cx="268374" cy="299948"/>
              </a:xfrm>
              <a:solidFill>
                <a:srgbClr val="FFFFFF"/>
              </a:solidFill>
            </p:grpSpPr>
            <p:sp>
              <p:nvSpPr>
                <p:cNvPr id="229" name="Freeform 1059">
                  <a:extLst>
                    <a:ext uri="{FF2B5EF4-FFF2-40B4-BE49-F238E27FC236}">
                      <a16:creationId xmlns:a16="http://schemas.microsoft.com/office/drawing/2014/main" id="{5EC34C9D-7F94-4484-ABBC-FDE5DA169313}"/>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30" name="Oval 1060">
                  <a:extLst>
                    <a:ext uri="{FF2B5EF4-FFF2-40B4-BE49-F238E27FC236}">
                      <a16:creationId xmlns:a16="http://schemas.microsoft.com/office/drawing/2014/main" id="{5AF843A4-C09F-41FB-A8C3-7D0F67B25C09}"/>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58" name="Group 257">
            <a:extLst>
              <a:ext uri="{FF2B5EF4-FFF2-40B4-BE49-F238E27FC236}">
                <a16:creationId xmlns:a16="http://schemas.microsoft.com/office/drawing/2014/main" id="{8A276A19-AE1C-499C-A79D-70BE3EE56948}"/>
              </a:ext>
            </a:extLst>
          </p:cNvPr>
          <p:cNvGrpSpPr/>
          <p:nvPr/>
        </p:nvGrpSpPr>
        <p:grpSpPr>
          <a:xfrm>
            <a:off x="8164683" y="1754175"/>
            <a:ext cx="2027689" cy="973579"/>
            <a:chOff x="8299437" y="1452830"/>
            <a:chExt cx="2027689" cy="973579"/>
          </a:xfrm>
        </p:grpSpPr>
        <p:sp>
          <p:nvSpPr>
            <p:cNvPr id="259" name="Rectangle 258">
              <a:extLst>
                <a:ext uri="{FF2B5EF4-FFF2-40B4-BE49-F238E27FC236}">
                  <a16:creationId xmlns:a16="http://schemas.microsoft.com/office/drawing/2014/main" id="{05E935F7-2294-450D-A8F6-849C41A0AE04}"/>
                </a:ext>
              </a:extLst>
            </p:cNvPr>
            <p:cNvSpPr/>
            <p:nvPr/>
          </p:nvSpPr>
          <p:spPr>
            <a:xfrm>
              <a:off x="8299437" y="1712367"/>
              <a:ext cx="2027689" cy="714042"/>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Ongoing</a:t>
              </a:r>
            </a:p>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err="1">
                  <a:ln>
                    <a:noFill/>
                  </a:ln>
                  <a:solidFill>
                    <a:srgbClr val="666666"/>
                  </a:solidFill>
                  <a:effectLst/>
                  <a:uLnTx/>
                  <a:uFillTx/>
                  <a:latin typeface="Segoe UI"/>
                  <a:ea typeface="+mn-ea"/>
                  <a:cs typeface="Segoe UI Light" panose="020B0502040204020203" pitchFamily="34" charset="0"/>
                </a:rPr>
                <a:t>Passwordless</a:t>
              </a: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Light" panose="020B0502040204020203" pitchFamily="34" charset="0"/>
                </a:rPr>
                <a:t>Initiative</a:t>
              </a:r>
            </a:p>
          </p:txBody>
        </p:sp>
        <p:grpSp>
          <p:nvGrpSpPr>
            <p:cNvPr id="260" name="Group 259">
              <a:extLst>
                <a:ext uri="{FF2B5EF4-FFF2-40B4-BE49-F238E27FC236}">
                  <a16:creationId xmlns:a16="http://schemas.microsoft.com/office/drawing/2014/main" id="{A374C4BD-D732-4149-B79C-D1AF2B1D3AD2}"/>
                </a:ext>
              </a:extLst>
            </p:cNvPr>
            <p:cNvGrpSpPr/>
            <p:nvPr/>
          </p:nvGrpSpPr>
          <p:grpSpPr>
            <a:xfrm>
              <a:off x="8389474" y="1452830"/>
              <a:ext cx="267188" cy="267188"/>
              <a:chOff x="6364588" y="5695686"/>
              <a:chExt cx="516315" cy="516315"/>
            </a:xfrm>
          </p:grpSpPr>
          <p:sp>
            <p:nvSpPr>
              <p:cNvPr id="261" name="Oval 260">
                <a:extLst>
                  <a:ext uri="{FF2B5EF4-FFF2-40B4-BE49-F238E27FC236}">
                    <a16:creationId xmlns:a16="http://schemas.microsoft.com/office/drawing/2014/main" id="{0AA7FC82-3D49-4C22-AF9F-A71C3AB3CF5E}"/>
                  </a:ext>
                </a:extLst>
              </p:cNvPr>
              <p:cNvSpPr/>
              <p:nvPr/>
            </p:nvSpPr>
            <p:spPr bwMode="auto">
              <a:xfrm>
                <a:off x="6364588" y="5695686"/>
                <a:ext cx="516315" cy="516315"/>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2" name="Group 261">
                <a:extLst>
                  <a:ext uri="{FF2B5EF4-FFF2-40B4-BE49-F238E27FC236}">
                    <a16:creationId xmlns:a16="http://schemas.microsoft.com/office/drawing/2014/main" id="{96D60F83-0FB0-48E2-A99C-8C8148EB0B28}"/>
                  </a:ext>
                </a:extLst>
              </p:cNvPr>
              <p:cNvGrpSpPr/>
              <p:nvPr/>
            </p:nvGrpSpPr>
            <p:grpSpPr>
              <a:xfrm>
                <a:off x="6497358" y="5795347"/>
                <a:ext cx="250774" cy="280274"/>
                <a:chOff x="5593458" y="2766299"/>
                <a:chExt cx="268374" cy="299948"/>
              </a:xfrm>
              <a:solidFill>
                <a:srgbClr val="FFFFFF"/>
              </a:solidFill>
            </p:grpSpPr>
            <p:sp>
              <p:nvSpPr>
                <p:cNvPr id="263" name="Freeform 1059">
                  <a:extLst>
                    <a:ext uri="{FF2B5EF4-FFF2-40B4-BE49-F238E27FC236}">
                      <a16:creationId xmlns:a16="http://schemas.microsoft.com/office/drawing/2014/main" id="{2ADE8835-A323-4DF4-9458-DE81E45E0777}"/>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sp>
              <p:nvSpPr>
                <p:cNvPr id="264" name="Oval 1060">
                  <a:extLst>
                    <a:ext uri="{FF2B5EF4-FFF2-40B4-BE49-F238E27FC236}">
                      <a16:creationId xmlns:a16="http://schemas.microsoft.com/office/drawing/2014/main" id="{8276B53A-CD03-4C06-8A2C-856615C48ACA}"/>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245" name="Group 244">
            <a:extLst>
              <a:ext uri="{FF2B5EF4-FFF2-40B4-BE49-F238E27FC236}">
                <a16:creationId xmlns:a16="http://schemas.microsoft.com/office/drawing/2014/main" id="{065D4BAD-3386-4E05-ADD9-790F596C34A4}"/>
              </a:ext>
            </a:extLst>
          </p:cNvPr>
          <p:cNvGrpSpPr/>
          <p:nvPr/>
        </p:nvGrpSpPr>
        <p:grpSpPr>
          <a:xfrm>
            <a:off x="799293" y="3063075"/>
            <a:ext cx="2190467" cy="937075"/>
            <a:chOff x="3820517" y="3221698"/>
            <a:chExt cx="2190467" cy="937075"/>
          </a:xfrm>
        </p:grpSpPr>
        <p:sp>
          <p:nvSpPr>
            <p:cNvPr id="246" name="Rectangle 245">
              <a:extLst>
                <a:ext uri="{FF2B5EF4-FFF2-40B4-BE49-F238E27FC236}">
                  <a16:creationId xmlns:a16="http://schemas.microsoft.com/office/drawing/2014/main" id="{60653115-5FF3-4F71-8630-4E0F41DEEBAA}"/>
                </a:ext>
              </a:extLst>
            </p:cNvPr>
            <p:cNvSpPr/>
            <p:nvPr/>
          </p:nvSpPr>
          <p:spPr>
            <a:xfrm>
              <a:off x="3820517" y="3481665"/>
              <a:ext cx="2190467" cy="677108"/>
            </a:xfrm>
            <a:prstGeom prst="rect">
              <a:avLst/>
            </a:prstGeom>
          </p:spPr>
          <p:txBody>
            <a:bodyPr wrap="square" rIns="0">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~2004</a:t>
              </a:r>
              <a:b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Network Access Control</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(NAC) Architectures</a:t>
              </a:r>
            </a:p>
          </p:txBody>
        </p:sp>
        <p:grpSp>
          <p:nvGrpSpPr>
            <p:cNvPr id="247" name="Group 246">
              <a:extLst>
                <a:ext uri="{FF2B5EF4-FFF2-40B4-BE49-F238E27FC236}">
                  <a16:creationId xmlns:a16="http://schemas.microsoft.com/office/drawing/2014/main" id="{7A1D7EF4-D3B8-4A85-9DFB-7EC4813D67DE}"/>
                </a:ext>
              </a:extLst>
            </p:cNvPr>
            <p:cNvGrpSpPr/>
            <p:nvPr/>
          </p:nvGrpSpPr>
          <p:grpSpPr>
            <a:xfrm>
              <a:off x="3909448" y="3221698"/>
              <a:ext cx="264060" cy="264058"/>
              <a:chOff x="3604473" y="3344465"/>
              <a:chExt cx="264060" cy="264058"/>
            </a:xfrm>
          </p:grpSpPr>
          <p:sp>
            <p:nvSpPr>
              <p:cNvPr id="248" name="Oval 247">
                <a:extLst>
                  <a:ext uri="{FF2B5EF4-FFF2-40B4-BE49-F238E27FC236}">
                    <a16:creationId xmlns:a16="http://schemas.microsoft.com/office/drawing/2014/main" id="{AD0533B0-95F9-434B-AAE9-951DA270FA29}"/>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49" name="Group 248">
                <a:extLst>
                  <a:ext uri="{FF2B5EF4-FFF2-40B4-BE49-F238E27FC236}">
                    <a16:creationId xmlns:a16="http://schemas.microsoft.com/office/drawing/2014/main" id="{4FFE7723-24CA-40F3-A8D4-EF54252ED7A7}"/>
                  </a:ext>
                </a:extLst>
              </p:cNvPr>
              <p:cNvGrpSpPr/>
              <p:nvPr/>
            </p:nvGrpSpPr>
            <p:grpSpPr>
              <a:xfrm>
                <a:off x="3659747" y="3399739"/>
                <a:ext cx="153512" cy="153510"/>
                <a:chOff x="7563215" y="1276544"/>
                <a:chExt cx="509076" cy="509075"/>
              </a:xfrm>
              <a:solidFill>
                <a:srgbClr val="FFFFFF"/>
              </a:solidFill>
            </p:grpSpPr>
            <p:sp>
              <p:nvSpPr>
                <p:cNvPr id="250" name="Freeform 1133">
                  <a:extLst>
                    <a:ext uri="{FF2B5EF4-FFF2-40B4-BE49-F238E27FC236}">
                      <a16:creationId xmlns:a16="http://schemas.microsoft.com/office/drawing/2014/main" id="{75C94045-7592-489C-B3EA-C7EEF2B22F33}"/>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1" name="Oval 1134">
                  <a:extLst>
                    <a:ext uri="{FF2B5EF4-FFF2-40B4-BE49-F238E27FC236}">
                      <a16:creationId xmlns:a16="http://schemas.microsoft.com/office/drawing/2014/main" id="{977A4029-8CCB-401B-B172-8EBB6F7B1DA3}"/>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2" name="Oval 1135">
                  <a:extLst>
                    <a:ext uri="{FF2B5EF4-FFF2-40B4-BE49-F238E27FC236}">
                      <a16:creationId xmlns:a16="http://schemas.microsoft.com/office/drawing/2014/main" id="{6201CE24-2442-459E-AEF4-87679F797CCD}"/>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3" name="Oval 1136">
                  <a:extLst>
                    <a:ext uri="{FF2B5EF4-FFF2-40B4-BE49-F238E27FC236}">
                      <a16:creationId xmlns:a16="http://schemas.microsoft.com/office/drawing/2014/main" id="{AB8EF12D-0AA7-406F-9297-3C6313992A98}"/>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4" name="Oval 1137">
                  <a:extLst>
                    <a:ext uri="{FF2B5EF4-FFF2-40B4-BE49-F238E27FC236}">
                      <a16:creationId xmlns:a16="http://schemas.microsoft.com/office/drawing/2014/main" id="{2915F2E7-B135-468C-8CEB-57DB8908E8EE}"/>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5" name="Oval 1138">
                  <a:extLst>
                    <a:ext uri="{FF2B5EF4-FFF2-40B4-BE49-F238E27FC236}">
                      <a16:creationId xmlns:a16="http://schemas.microsoft.com/office/drawing/2014/main" id="{A1B6995E-35F4-4A9A-B6F6-DF7D8D3B0119}"/>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6" name="Oval 1139">
                  <a:extLst>
                    <a:ext uri="{FF2B5EF4-FFF2-40B4-BE49-F238E27FC236}">
                      <a16:creationId xmlns:a16="http://schemas.microsoft.com/office/drawing/2014/main" id="{1043E1D9-DC21-4B3D-9555-BB6586594BB2}"/>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57" name="Oval 1140">
                  <a:extLst>
                    <a:ext uri="{FF2B5EF4-FFF2-40B4-BE49-F238E27FC236}">
                      <a16:creationId xmlns:a16="http://schemas.microsoft.com/office/drawing/2014/main" id="{62B10D6B-91C4-477B-A834-628D37C54E64}"/>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184" name="Group 183">
            <a:extLst>
              <a:ext uri="{FF2B5EF4-FFF2-40B4-BE49-F238E27FC236}">
                <a16:creationId xmlns:a16="http://schemas.microsoft.com/office/drawing/2014/main" id="{4BB167FA-A4CB-4195-898B-D9B1B162D3EC}"/>
              </a:ext>
            </a:extLst>
          </p:cNvPr>
          <p:cNvGrpSpPr/>
          <p:nvPr/>
        </p:nvGrpSpPr>
        <p:grpSpPr>
          <a:xfrm>
            <a:off x="2933058" y="3063075"/>
            <a:ext cx="2190467" cy="937075"/>
            <a:chOff x="3820517" y="3221698"/>
            <a:chExt cx="2190467" cy="937075"/>
          </a:xfrm>
        </p:grpSpPr>
        <p:sp>
          <p:nvSpPr>
            <p:cNvPr id="185" name="Rectangle 184">
              <a:extLst>
                <a:ext uri="{FF2B5EF4-FFF2-40B4-BE49-F238E27FC236}">
                  <a16:creationId xmlns:a16="http://schemas.microsoft.com/office/drawing/2014/main" id="{A5EB3744-EA56-45BB-A426-7805A0EDCC4B}"/>
                </a:ext>
              </a:extLst>
            </p:cNvPr>
            <p:cNvSpPr/>
            <p:nvPr/>
          </p:nvSpPr>
          <p:spPr>
            <a:xfrm>
              <a:off x="3820517" y="3481665"/>
              <a:ext cx="2190467" cy="677108"/>
            </a:xfrm>
            <a:prstGeom prst="rect">
              <a:avLst/>
            </a:prstGeom>
          </p:spPr>
          <p:txBody>
            <a:bodyPr wrap="square">
              <a:spAutoFit/>
            </a:bodyPr>
            <a:lstStyle/>
            <a:p>
              <a:pPr marL="0" marR="0" lvl="0" indent="0" algn="l" defTabSz="932719" rtl="0" eaLnBrk="1" fontAlgn="auto" latinLnBrk="0" hangingPunct="1">
                <a:lnSpc>
                  <a:spcPct val="100000"/>
                </a:lnSpc>
                <a:spcBef>
                  <a:spcPct val="20000"/>
                </a:spcBef>
                <a:spcAft>
                  <a:spcPts val="0"/>
                </a:spcAft>
                <a:buClrTx/>
                <a:buSzPct val="90000"/>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2010</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Forrester coins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“Zero Trust” Term</a:t>
              </a:r>
            </a:p>
          </p:txBody>
        </p:sp>
        <p:grpSp>
          <p:nvGrpSpPr>
            <p:cNvPr id="186" name="Group 185">
              <a:extLst>
                <a:ext uri="{FF2B5EF4-FFF2-40B4-BE49-F238E27FC236}">
                  <a16:creationId xmlns:a16="http://schemas.microsoft.com/office/drawing/2014/main" id="{553E0A14-23B5-461B-AAD5-DBEA1F27BBD1}"/>
                </a:ext>
              </a:extLst>
            </p:cNvPr>
            <p:cNvGrpSpPr/>
            <p:nvPr/>
          </p:nvGrpSpPr>
          <p:grpSpPr>
            <a:xfrm>
              <a:off x="3909448" y="3221698"/>
              <a:ext cx="264060" cy="264058"/>
              <a:chOff x="3604473" y="3344465"/>
              <a:chExt cx="264060" cy="264058"/>
            </a:xfrm>
          </p:grpSpPr>
          <p:sp>
            <p:nvSpPr>
              <p:cNvPr id="187" name="Oval 186">
                <a:extLst>
                  <a:ext uri="{FF2B5EF4-FFF2-40B4-BE49-F238E27FC236}">
                    <a16:creationId xmlns:a16="http://schemas.microsoft.com/office/drawing/2014/main" id="{4FDE4188-806F-417E-9031-67F8EEBDE7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ADD3780E-F928-4972-A3EF-CDAB04623F41}"/>
                  </a:ext>
                </a:extLst>
              </p:cNvPr>
              <p:cNvGrpSpPr/>
              <p:nvPr/>
            </p:nvGrpSpPr>
            <p:grpSpPr>
              <a:xfrm>
                <a:off x="3659747" y="3399739"/>
                <a:ext cx="153512" cy="153510"/>
                <a:chOff x="7563215" y="1276544"/>
                <a:chExt cx="509076" cy="509075"/>
              </a:xfrm>
              <a:solidFill>
                <a:srgbClr val="FFFFFF"/>
              </a:solidFill>
            </p:grpSpPr>
            <p:sp>
              <p:nvSpPr>
                <p:cNvPr id="189" name="Freeform 1133">
                  <a:extLst>
                    <a:ext uri="{FF2B5EF4-FFF2-40B4-BE49-F238E27FC236}">
                      <a16:creationId xmlns:a16="http://schemas.microsoft.com/office/drawing/2014/main" id="{29C377A5-84DF-4E98-AA9D-67C1037A3585}"/>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0" name="Oval 1134">
                  <a:extLst>
                    <a:ext uri="{FF2B5EF4-FFF2-40B4-BE49-F238E27FC236}">
                      <a16:creationId xmlns:a16="http://schemas.microsoft.com/office/drawing/2014/main" id="{A4074BB8-9F2D-4ECC-9174-A29EF13403B0}"/>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1" name="Oval 1135">
                  <a:extLst>
                    <a:ext uri="{FF2B5EF4-FFF2-40B4-BE49-F238E27FC236}">
                      <a16:creationId xmlns:a16="http://schemas.microsoft.com/office/drawing/2014/main" id="{899A2512-5FF2-466A-89B0-D32641927B15}"/>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2" name="Oval 1136">
                  <a:extLst>
                    <a:ext uri="{FF2B5EF4-FFF2-40B4-BE49-F238E27FC236}">
                      <a16:creationId xmlns:a16="http://schemas.microsoft.com/office/drawing/2014/main" id="{3B74DC7F-354F-4625-8301-308B36030CD1}"/>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3" name="Oval 1137">
                  <a:extLst>
                    <a:ext uri="{FF2B5EF4-FFF2-40B4-BE49-F238E27FC236}">
                      <a16:creationId xmlns:a16="http://schemas.microsoft.com/office/drawing/2014/main" id="{8D5F8C63-5291-448C-A552-82AD1A99C3CF}"/>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4" name="Oval 1138">
                  <a:extLst>
                    <a:ext uri="{FF2B5EF4-FFF2-40B4-BE49-F238E27FC236}">
                      <a16:creationId xmlns:a16="http://schemas.microsoft.com/office/drawing/2014/main" id="{4F280FC7-239D-4CCE-8C56-BC284F105E2C}"/>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5" name="Oval 1139">
                  <a:extLst>
                    <a:ext uri="{FF2B5EF4-FFF2-40B4-BE49-F238E27FC236}">
                      <a16:creationId xmlns:a16="http://schemas.microsoft.com/office/drawing/2014/main" id="{7FF634EE-FD2D-4D0E-BEC9-A836C867CDBE}"/>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196" name="Oval 1140">
                  <a:extLst>
                    <a:ext uri="{FF2B5EF4-FFF2-40B4-BE49-F238E27FC236}">
                      <a16:creationId xmlns:a16="http://schemas.microsoft.com/office/drawing/2014/main" id="{9DD93E1A-D785-46F7-ABC6-996DE283AF5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04" name="Group 203">
            <a:extLst>
              <a:ext uri="{FF2B5EF4-FFF2-40B4-BE49-F238E27FC236}">
                <a16:creationId xmlns:a16="http://schemas.microsoft.com/office/drawing/2014/main" id="{F65A5ED8-3311-415E-958E-2120EB7446D9}"/>
              </a:ext>
            </a:extLst>
          </p:cNvPr>
          <p:cNvGrpSpPr/>
          <p:nvPr/>
        </p:nvGrpSpPr>
        <p:grpSpPr>
          <a:xfrm>
            <a:off x="4509927" y="3063075"/>
            <a:ext cx="2027497" cy="937075"/>
            <a:chOff x="6569813" y="3221698"/>
            <a:chExt cx="2027497" cy="937075"/>
          </a:xfrm>
        </p:grpSpPr>
        <p:sp>
          <p:nvSpPr>
            <p:cNvPr id="205" name="Rectangle 204">
              <a:extLst>
                <a:ext uri="{FF2B5EF4-FFF2-40B4-BE49-F238E27FC236}">
                  <a16:creationId xmlns:a16="http://schemas.microsoft.com/office/drawing/2014/main" id="{D1E9EADC-3591-496F-B24B-7AAB68F94944}"/>
                </a:ext>
              </a:extLst>
            </p:cNvPr>
            <p:cNvSpPr/>
            <p:nvPr/>
          </p:nvSpPr>
          <p:spPr>
            <a:xfrm>
              <a:off x="6569813" y="3481665"/>
              <a:ext cx="2027497"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2014</a:t>
              </a:r>
              <a:br>
                <a:rPr kumimoji="0" lang="en-US" sz="1400" b="1" i="0" u="none" strike="noStrike" kern="0" cap="none" spc="0" normalizeH="0" baseline="0" noProof="0">
                  <a:ln>
                    <a:noFill/>
                  </a:ln>
                  <a:solidFill>
                    <a:srgbClr val="666666"/>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0" cap="none" spc="0" normalizeH="0" baseline="0" noProof="0" err="1">
                  <a:ln>
                    <a:noFill/>
                  </a:ln>
                  <a:solidFill>
                    <a:srgbClr val="666666"/>
                  </a:solidFill>
                  <a:effectLst/>
                  <a:uLnTx/>
                  <a:uFillTx/>
                  <a:latin typeface="Segoe UI"/>
                  <a:ea typeface="+mn-ea"/>
                  <a:cs typeface="Segoe UI Semilight" panose="020B0402040204020203" pitchFamily="34" charset="0"/>
                </a:rPr>
                <a:t>BeyondCorp</a:t>
              </a: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 </a:t>
              </a:r>
              <a:b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br>
              <a:r>
                <a:rPr kumimoji="0" lang="en-US" sz="1200" b="0" i="0" u="none" strike="noStrike" kern="0" cap="none" spc="0" normalizeH="0" baseline="0" noProof="0">
                  <a:ln>
                    <a:noFill/>
                  </a:ln>
                  <a:solidFill>
                    <a:srgbClr val="666666"/>
                  </a:solidFill>
                  <a:effectLst/>
                  <a:uLnTx/>
                  <a:uFillTx/>
                  <a:latin typeface="Segoe UI"/>
                  <a:ea typeface="+mn-ea"/>
                  <a:cs typeface="Segoe UI Semilight" panose="020B0402040204020203" pitchFamily="34" charset="0"/>
                </a:rPr>
                <a:t>Published</a:t>
              </a:r>
              <a:endParaRPr kumimoji="0" lang="en-US" sz="1050" b="0" i="0" u="none" strike="noStrike" kern="0" cap="none" spc="0" normalizeH="0" baseline="0" noProof="0">
                <a:ln>
                  <a:noFill/>
                </a:ln>
                <a:solidFill>
                  <a:srgbClr val="666666"/>
                </a:solidFill>
                <a:effectLst/>
                <a:uLnTx/>
                <a:uFillTx/>
                <a:latin typeface="Segoe UI"/>
                <a:ea typeface="+mn-ea"/>
                <a:cs typeface="+mn-cs"/>
              </a:endParaRPr>
            </a:p>
          </p:txBody>
        </p:sp>
        <p:grpSp>
          <p:nvGrpSpPr>
            <p:cNvPr id="206" name="Group 205">
              <a:extLst>
                <a:ext uri="{FF2B5EF4-FFF2-40B4-BE49-F238E27FC236}">
                  <a16:creationId xmlns:a16="http://schemas.microsoft.com/office/drawing/2014/main" id="{DF4F8F51-6B37-439C-BF48-8DF903A04593}"/>
                </a:ext>
              </a:extLst>
            </p:cNvPr>
            <p:cNvGrpSpPr/>
            <p:nvPr/>
          </p:nvGrpSpPr>
          <p:grpSpPr>
            <a:xfrm>
              <a:off x="6637580" y="3221698"/>
              <a:ext cx="264060" cy="264058"/>
              <a:chOff x="3604473" y="3344465"/>
              <a:chExt cx="264060" cy="264058"/>
            </a:xfrm>
          </p:grpSpPr>
          <p:sp>
            <p:nvSpPr>
              <p:cNvPr id="207" name="Oval 206">
                <a:extLst>
                  <a:ext uri="{FF2B5EF4-FFF2-40B4-BE49-F238E27FC236}">
                    <a16:creationId xmlns:a16="http://schemas.microsoft.com/office/drawing/2014/main" id="{C9BEA8D5-C89E-4CF4-8B0D-5C557FD3B97C}"/>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08" name="Group 207">
                <a:extLst>
                  <a:ext uri="{FF2B5EF4-FFF2-40B4-BE49-F238E27FC236}">
                    <a16:creationId xmlns:a16="http://schemas.microsoft.com/office/drawing/2014/main" id="{D19FA424-5854-469D-B0C3-6F5F5FF5F1B6}"/>
                  </a:ext>
                </a:extLst>
              </p:cNvPr>
              <p:cNvGrpSpPr/>
              <p:nvPr/>
            </p:nvGrpSpPr>
            <p:grpSpPr>
              <a:xfrm>
                <a:off x="3659747" y="3399739"/>
                <a:ext cx="153512" cy="153510"/>
                <a:chOff x="7563215" y="1276544"/>
                <a:chExt cx="509076" cy="509075"/>
              </a:xfrm>
              <a:solidFill>
                <a:srgbClr val="FFFFFF"/>
              </a:solidFill>
            </p:grpSpPr>
            <p:sp>
              <p:nvSpPr>
                <p:cNvPr id="209" name="Freeform 1133">
                  <a:extLst>
                    <a:ext uri="{FF2B5EF4-FFF2-40B4-BE49-F238E27FC236}">
                      <a16:creationId xmlns:a16="http://schemas.microsoft.com/office/drawing/2014/main" id="{9A9C9078-DEAF-421B-95B5-08DA4BACCB54}"/>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0" name="Oval 1134">
                  <a:extLst>
                    <a:ext uri="{FF2B5EF4-FFF2-40B4-BE49-F238E27FC236}">
                      <a16:creationId xmlns:a16="http://schemas.microsoft.com/office/drawing/2014/main" id="{EA61F0A7-D963-4CC6-9105-1175B890346D}"/>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1" name="Oval 1135">
                  <a:extLst>
                    <a:ext uri="{FF2B5EF4-FFF2-40B4-BE49-F238E27FC236}">
                      <a16:creationId xmlns:a16="http://schemas.microsoft.com/office/drawing/2014/main" id="{BE712126-5BAB-4B21-A5E2-02247EFECC82}"/>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2" name="Oval 1136">
                  <a:extLst>
                    <a:ext uri="{FF2B5EF4-FFF2-40B4-BE49-F238E27FC236}">
                      <a16:creationId xmlns:a16="http://schemas.microsoft.com/office/drawing/2014/main" id="{353827B7-A8F6-4BC0-B4CA-8269C76C9277}"/>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3" name="Oval 1137">
                  <a:extLst>
                    <a:ext uri="{FF2B5EF4-FFF2-40B4-BE49-F238E27FC236}">
                      <a16:creationId xmlns:a16="http://schemas.microsoft.com/office/drawing/2014/main" id="{2969856E-1012-4B40-B507-E15DF314328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4" name="Oval 1138">
                  <a:extLst>
                    <a:ext uri="{FF2B5EF4-FFF2-40B4-BE49-F238E27FC236}">
                      <a16:creationId xmlns:a16="http://schemas.microsoft.com/office/drawing/2014/main" id="{5048A052-4E1F-4EFC-B27B-CEB1F746176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5" name="Oval 1139">
                  <a:extLst>
                    <a:ext uri="{FF2B5EF4-FFF2-40B4-BE49-F238E27FC236}">
                      <a16:creationId xmlns:a16="http://schemas.microsoft.com/office/drawing/2014/main" id="{E84F1655-FE77-4E16-8BD6-02A05E7E345D}"/>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sp>
              <p:nvSpPr>
                <p:cNvPr id="216" name="Oval 1140">
                  <a:extLst>
                    <a:ext uri="{FF2B5EF4-FFF2-40B4-BE49-F238E27FC236}">
                      <a16:creationId xmlns:a16="http://schemas.microsoft.com/office/drawing/2014/main" id="{D2CCDDCD-CA53-4784-BF8F-8C90BA89FEF6}"/>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613BA1"/>
                    </a:solidFill>
                    <a:effectLst/>
                    <a:uLnTx/>
                    <a:uFillTx/>
                    <a:latin typeface="Segoe UI"/>
                    <a:ea typeface="+mn-ea"/>
                    <a:cs typeface="+mn-cs"/>
                  </a:endParaRPr>
                </a:p>
              </p:txBody>
            </p:sp>
          </p:grpSp>
        </p:grpSp>
      </p:grpSp>
      <p:grpSp>
        <p:nvGrpSpPr>
          <p:cNvPr id="231" name="Group 230">
            <a:extLst>
              <a:ext uri="{FF2B5EF4-FFF2-40B4-BE49-F238E27FC236}">
                <a16:creationId xmlns:a16="http://schemas.microsoft.com/office/drawing/2014/main" id="{EC5C509A-98D3-4D6D-BF79-B827FFD93205}"/>
              </a:ext>
            </a:extLst>
          </p:cNvPr>
          <p:cNvGrpSpPr/>
          <p:nvPr/>
        </p:nvGrpSpPr>
        <p:grpSpPr>
          <a:xfrm>
            <a:off x="6627625" y="3063075"/>
            <a:ext cx="1615614" cy="1214074"/>
            <a:chOff x="8299437" y="3221698"/>
            <a:chExt cx="1615614" cy="1214074"/>
          </a:xfrm>
        </p:grpSpPr>
        <p:pic>
          <p:nvPicPr>
            <p:cNvPr id="232" name="Picture 231">
              <a:hlinkClick r:id="rId4"/>
              <a:extLst>
                <a:ext uri="{FF2B5EF4-FFF2-40B4-BE49-F238E27FC236}">
                  <a16:creationId xmlns:a16="http://schemas.microsoft.com/office/drawing/2014/main" id="{2BF76237-8FA2-4D0D-A3C2-34FAE4F49E2B}"/>
                </a:ext>
              </a:extLst>
            </p:cNvPr>
            <p:cNvPicPr>
              <a:picLocks noChangeAspect="1"/>
            </p:cNvPicPr>
            <p:nvPr/>
          </p:nvPicPr>
          <p:blipFill>
            <a:blip r:embed="rId5"/>
            <a:stretch>
              <a:fillRect/>
            </a:stretch>
          </p:blipFill>
          <p:spPr>
            <a:xfrm>
              <a:off x="9011508" y="3251127"/>
              <a:ext cx="903543" cy="1184645"/>
            </a:xfrm>
            <a:prstGeom prst="rect">
              <a:avLst/>
            </a:prstGeom>
          </p:spPr>
        </p:pic>
        <p:sp>
          <p:nvSpPr>
            <p:cNvPr id="233" name="Rectangle 232">
              <a:extLst>
                <a:ext uri="{FF2B5EF4-FFF2-40B4-BE49-F238E27FC236}">
                  <a16:creationId xmlns:a16="http://schemas.microsoft.com/office/drawing/2014/main" id="{58F43D0B-3D00-4B22-BC85-5D1C5012B571}"/>
                </a:ext>
              </a:extLst>
            </p:cNvPr>
            <p:cNvSpPr/>
            <p:nvPr/>
          </p:nvSpPr>
          <p:spPr>
            <a:xfrm>
              <a:off x="8299437" y="3481665"/>
              <a:ext cx="91607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666666"/>
                  </a:solidFill>
                  <a:effectLst/>
                  <a:uLnTx/>
                  <a:uFillTx/>
                  <a:latin typeface="Segoe UI"/>
                  <a:ea typeface="+mn-ea"/>
                  <a:cs typeface="Segoe UI" panose="020B0502040204020203" pitchFamily="34" charset="0"/>
                </a:rPr>
                <a:t>2017</a:t>
              </a:r>
              <a:endParaRPr kumimoji="0" lang="en-US" sz="1400" b="1" i="0" u="none" strike="noStrike" kern="0" cap="none" spc="0" normalizeH="0" baseline="0" noProof="0">
                <a:ln>
                  <a:noFill/>
                </a:ln>
                <a:solidFill>
                  <a:srgbClr val="666666"/>
                </a:solidFill>
                <a:effectLst/>
                <a:uLnTx/>
                <a:uFillTx/>
                <a:latin typeface="Segoe UI"/>
                <a:ea typeface="+mn-ea"/>
                <a:cs typeface="+mn-cs"/>
              </a:endParaRPr>
            </a:p>
          </p:txBody>
        </p:sp>
        <p:grpSp>
          <p:nvGrpSpPr>
            <p:cNvPr id="234" name="Group 233">
              <a:extLst>
                <a:ext uri="{FF2B5EF4-FFF2-40B4-BE49-F238E27FC236}">
                  <a16:creationId xmlns:a16="http://schemas.microsoft.com/office/drawing/2014/main" id="{214C8233-95A0-401A-B2C3-B07888086965}"/>
                </a:ext>
              </a:extLst>
            </p:cNvPr>
            <p:cNvGrpSpPr/>
            <p:nvPr/>
          </p:nvGrpSpPr>
          <p:grpSpPr>
            <a:xfrm>
              <a:off x="8389474" y="3221698"/>
              <a:ext cx="264060" cy="264058"/>
              <a:chOff x="3604473" y="3344465"/>
              <a:chExt cx="264060" cy="264058"/>
            </a:xfrm>
          </p:grpSpPr>
          <p:sp>
            <p:nvSpPr>
              <p:cNvPr id="235" name="Oval 234">
                <a:extLst>
                  <a:ext uri="{FF2B5EF4-FFF2-40B4-BE49-F238E27FC236}">
                    <a16:creationId xmlns:a16="http://schemas.microsoft.com/office/drawing/2014/main" id="{5284F6FD-E8EE-4D90-8419-7B24723B8D86}"/>
                  </a:ext>
                </a:extLst>
              </p:cNvPr>
              <p:cNvSpPr/>
              <p:nvPr/>
            </p:nvSpPr>
            <p:spPr bwMode="auto">
              <a:xfrm>
                <a:off x="3604473" y="3344465"/>
                <a:ext cx="264060" cy="264058"/>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613BA1"/>
                  </a:solidFill>
                  <a:effectLst/>
                  <a:uLnTx/>
                  <a:uFillTx/>
                  <a:latin typeface="Segoe UI"/>
                  <a:ea typeface="Segoe UI" pitchFamily="34" charset="0"/>
                  <a:cs typeface="Segoe UI" pitchFamily="34" charset="0"/>
                </a:endParaRPr>
              </a:p>
            </p:txBody>
          </p:sp>
          <p:grpSp>
            <p:nvGrpSpPr>
              <p:cNvPr id="236" name="Group 235">
                <a:extLst>
                  <a:ext uri="{FF2B5EF4-FFF2-40B4-BE49-F238E27FC236}">
                    <a16:creationId xmlns:a16="http://schemas.microsoft.com/office/drawing/2014/main" id="{97DB5FA4-EFF1-4462-ABEE-0E7CA6C100EB}"/>
                  </a:ext>
                </a:extLst>
              </p:cNvPr>
              <p:cNvGrpSpPr/>
              <p:nvPr/>
            </p:nvGrpSpPr>
            <p:grpSpPr>
              <a:xfrm>
                <a:off x="3659747" y="3399739"/>
                <a:ext cx="153512" cy="153510"/>
                <a:chOff x="7563215" y="1276544"/>
                <a:chExt cx="509076" cy="509075"/>
              </a:xfrm>
              <a:solidFill>
                <a:srgbClr val="FFFFFF"/>
              </a:solidFill>
            </p:grpSpPr>
            <p:sp>
              <p:nvSpPr>
                <p:cNvPr id="237" name="Freeform 1133">
                  <a:extLst>
                    <a:ext uri="{FF2B5EF4-FFF2-40B4-BE49-F238E27FC236}">
                      <a16:creationId xmlns:a16="http://schemas.microsoft.com/office/drawing/2014/main" id="{D867A30A-0962-4D78-B82B-2B097E8C4D71}"/>
                    </a:ext>
                  </a:extLst>
                </p:cNvPr>
                <p:cNvSpPr>
                  <a:spLocks noEditPoints="1"/>
                </p:cNvSpPr>
                <p:nvPr/>
              </p:nvSpPr>
              <p:spPr bwMode="auto">
                <a:xfrm>
                  <a:off x="7593161" y="1311478"/>
                  <a:ext cx="444194" cy="444194"/>
                </a:xfrm>
                <a:custGeom>
                  <a:avLst/>
                  <a:gdLst>
                    <a:gd name="T0" fmla="*/ 89 w 89"/>
                    <a:gd name="T1" fmla="*/ 16 h 89"/>
                    <a:gd name="T2" fmla="*/ 87 w 89"/>
                    <a:gd name="T3" fmla="*/ 12 h 89"/>
                    <a:gd name="T4" fmla="*/ 45 w 89"/>
                    <a:gd name="T5" fmla="*/ 0 h 89"/>
                    <a:gd name="T6" fmla="*/ 44 w 89"/>
                    <a:gd name="T7" fmla="*/ 0 h 89"/>
                    <a:gd name="T8" fmla="*/ 2 w 89"/>
                    <a:gd name="T9" fmla="*/ 12 h 89"/>
                    <a:gd name="T10" fmla="*/ 0 w 89"/>
                    <a:gd name="T11" fmla="*/ 16 h 89"/>
                    <a:gd name="T12" fmla="*/ 0 w 89"/>
                    <a:gd name="T13" fmla="*/ 73 h 89"/>
                    <a:gd name="T14" fmla="*/ 2 w 89"/>
                    <a:gd name="T15" fmla="*/ 76 h 89"/>
                    <a:gd name="T16" fmla="*/ 44 w 89"/>
                    <a:gd name="T17" fmla="*/ 89 h 89"/>
                    <a:gd name="T18" fmla="*/ 45 w 89"/>
                    <a:gd name="T19" fmla="*/ 89 h 89"/>
                    <a:gd name="T20" fmla="*/ 87 w 89"/>
                    <a:gd name="T21" fmla="*/ 76 h 89"/>
                    <a:gd name="T22" fmla="*/ 89 w 89"/>
                    <a:gd name="T23" fmla="*/ 73 h 89"/>
                    <a:gd name="T24" fmla="*/ 89 w 89"/>
                    <a:gd name="T25" fmla="*/ 16 h 89"/>
                    <a:gd name="T26" fmla="*/ 41 w 89"/>
                    <a:gd name="T27" fmla="*/ 38 h 89"/>
                    <a:gd name="T28" fmla="*/ 10 w 89"/>
                    <a:gd name="T29" fmla="*/ 16 h 89"/>
                    <a:gd name="T30" fmla="*/ 41 w 89"/>
                    <a:gd name="T31" fmla="*/ 7 h 89"/>
                    <a:gd name="T32" fmla="*/ 41 w 89"/>
                    <a:gd name="T33" fmla="*/ 38 h 89"/>
                    <a:gd name="T34" fmla="*/ 48 w 89"/>
                    <a:gd name="T35" fmla="*/ 7 h 89"/>
                    <a:gd name="T36" fmla="*/ 79 w 89"/>
                    <a:gd name="T37" fmla="*/ 16 h 89"/>
                    <a:gd name="T38" fmla="*/ 48 w 89"/>
                    <a:gd name="T39" fmla="*/ 38 h 89"/>
                    <a:gd name="T40" fmla="*/ 48 w 89"/>
                    <a:gd name="T41" fmla="*/ 7 h 89"/>
                    <a:gd name="T42" fmla="*/ 39 w 89"/>
                    <a:gd name="T43" fmla="*/ 44 h 89"/>
                    <a:gd name="T44" fmla="*/ 6 w 89"/>
                    <a:gd name="T45" fmla="*/ 66 h 89"/>
                    <a:gd name="T46" fmla="*/ 6 w 89"/>
                    <a:gd name="T47" fmla="*/ 22 h 89"/>
                    <a:gd name="T48" fmla="*/ 39 w 89"/>
                    <a:gd name="T49" fmla="*/ 44 h 89"/>
                    <a:gd name="T50" fmla="*/ 41 w 89"/>
                    <a:gd name="T51" fmla="*/ 50 h 89"/>
                    <a:gd name="T52" fmla="*/ 41 w 89"/>
                    <a:gd name="T53" fmla="*/ 81 h 89"/>
                    <a:gd name="T54" fmla="*/ 10 w 89"/>
                    <a:gd name="T55" fmla="*/ 72 h 89"/>
                    <a:gd name="T56" fmla="*/ 41 w 89"/>
                    <a:gd name="T57" fmla="*/ 50 h 89"/>
                    <a:gd name="T58" fmla="*/ 48 w 89"/>
                    <a:gd name="T59" fmla="*/ 50 h 89"/>
                    <a:gd name="T60" fmla="*/ 79 w 89"/>
                    <a:gd name="T61" fmla="*/ 72 h 89"/>
                    <a:gd name="T62" fmla="*/ 48 w 89"/>
                    <a:gd name="T63" fmla="*/ 81 h 89"/>
                    <a:gd name="T64" fmla="*/ 48 w 89"/>
                    <a:gd name="T65" fmla="*/ 50 h 89"/>
                    <a:gd name="T66" fmla="*/ 50 w 89"/>
                    <a:gd name="T67" fmla="*/ 44 h 89"/>
                    <a:gd name="T68" fmla="*/ 83 w 89"/>
                    <a:gd name="T69" fmla="*/ 22 h 89"/>
                    <a:gd name="T70" fmla="*/ 83 w 89"/>
                    <a:gd name="T71" fmla="*/ 66 h 89"/>
                    <a:gd name="T72" fmla="*/ 50 w 89"/>
                    <a:gd name="T73"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9" h="89">
                      <a:moveTo>
                        <a:pt x="89" y="16"/>
                      </a:moveTo>
                      <a:lnTo>
                        <a:pt x="87" y="12"/>
                      </a:lnTo>
                      <a:lnTo>
                        <a:pt x="45" y="0"/>
                      </a:lnTo>
                      <a:lnTo>
                        <a:pt x="44" y="0"/>
                      </a:lnTo>
                      <a:lnTo>
                        <a:pt x="2" y="12"/>
                      </a:lnTo>
                      <a:lnTo>
                        <a:pt x="0" y="16"/>
                      </a:lnTo>
                      <a:lnTo>
                        <a:pt x="0" y="73"/>
                      </a:lnTo>
                      <a:lnTo>
                        <a:pt x="2" y="76"/>
                      </a:lnTo>
                      <a:lnTo>
                        <a:pt x="44" y="89"/>
                      </a:lnTo>
                      <a:lnTo>
                        <a:pt x="45" y="89"/>
                      </a:lnTo>
                      <a:lnTo>
                        <a:pt x="87" y="76"/>
                      </a:lnTo>
                      <a:lnTo>
                        <a:pt x="89" y="73"/>
                      </a:lnTo>
                      <a:lnTo>
                        <a:pt x="89" y="16"/>
                      </a:lnTo>
                      <a:close/>
                      <a:moveTo>
                        <a:pt x="41" y="38"/>
                      </a:moveTo>
                      <a:lnTo>
                        <a:pt x="10" y="16"/>
                      </a:lnTo>
                      <a:lnTo>
                        <a:pt x="41" y="7"/>
                      </a:lnTo>
                      <a:lnTo>
                        <a:pt x="41" y="38"/>
                      </a:lnTo>
                      <a:close/>
                      <a:moveTo>
                        <a:pt x="48" y="7"/>
                      </a:moveTo>
                      <a:lnTo>
                        <a:pt x="79" y="16"/>
                      </a:lnTo>
                      <a:lnTo>
                        <a:pt x="48" y="38"/>
                      </a:lnTo>
                      <a:lnTo>
                        <a:pt x="48" y="7"/>
                      </a:lnTo>
                      <a:close/>
                      <a:moveTo>
                        <a:pt x="39" y="44"/>
                      </a:moveTo>
                      <a:lnTo>
                        <a:pt x="6" y="66"/>
                      </a:lnTo>
                      <a:lnTo>
                        <a:pt x="6" y="22"/>
                      </a:lnTo>
                      <a:lnTo>
                        <a:pt x="39" y="44"/>
                      </a:lnTo>
                      <a:close/>
                      <a:moveTo>
                        <a:pt x="41" y="50"/>
                      </a:moveTo>
                      <a:lnTo>
                        <a:pt x="41" y="81"/>
                      </a:lnTo>
                      <a:lnTo>
                        <a:pt x="10" y="72"/>
                      </a:lnTo>
                      <a:lnTo>
                        <a:pt x="41" y="50"/>
                      </a:lnTo>
                      <a:close/>
                      <a:moveTo>
                        <a:pt x="48" y="50"/>
                      </a:moveTo>
                      <a:lnTo>
                        <a:pt x="79" y="72"/>
                      </a:lnTo>
                      <a:lnTo>
                        <a:pt x="48" y="81"/>
                      </a:lnTo>
                      <a:lnTo>
                        <a:pt x="48" y="50"/>
                      </a:lnTo>
                      <a:close/>
                      <a:moveTo>
                        <a:pt x="50" y="44"/>
                      </a:moveTo>
                      <a:lnTo>
                        <a:pt x="83" y="22"/>
                      </a:lnTo>
                      <a:lnTo>
                        <a:pt x="83" y="66"/>
                      </a:lnTo>
                      <a:lnTo>
                        <a:pt x="5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8" name="Oval 1134">
                  <a:extLst>
                    <a:ext uri="{FF2B5EF4-FFF2-40B4-BE49-F238E27FC236}">
                      <a16:creationId xmlns:a16="http://schemas.microsoft.com/office/drawing/2014/main" id="{CD1DFB2A-FB1D-40BE-B664-CCF2C534B48F}"/>
                    </a:ext>
                  </a:extLst>
                </p:cNvPr>
                <p:cNvSpPr>
                  <a:spLocks noChangeArrowheads="1"/>
                </p:cNvSpPr>
                <p:nvPr/>
              </p:nvSpPr>
              <p:spPr bwMode="auto">
                <a:xfrm>
                  <a:off x="7972472" y="1341425"/>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39" name="Oval 1135">
                  <a:extLst>
                    <a:ext uri="{FF2B5EF4-FFF2-40B4-BE49-F238E27FC236}">
                      <a16:creationId xmlns:a16="http://schemas.microsoft.com/office/drawing/2014/main" id="{7C967F48-0CC5-4E66-A4B7-F4B5515B2DB6}"/>
                    </a:ext>
                  </a:extLst>
                </p:cNvPr>
                <p:cNvSpPr>
                  <a:spLocks noChangeArrowheads="1"/>
                </p:cNvSpPr>
                <p:nvPr/>
              </p:nvSpPr>
              <p:spPr bwMode="auto">
                <a:xfrm>
                  <a:off x="7972472" y="1625910"/>
                  <a:ext cx="99819"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0" name="Oval 1136">
                  <a:extLst>
                    <a:ext uri="{FF2B5EF4-FFF2-40B4-BE49-F238E27FC236}">
                      <a16:creationId xmlns:a16="http://schemas.microsoft.com/office/drawing/2014/main" id="{1EB8F527-8501-4E47-B318-BE8699408D4C}"/>
                    </a:ext>
                  </a:extLst>
                </p:cNvPr>
                <p:cNvSpPr>
                  <a:spLocks noChangeArrowheads="1"/>
                </p:cNvSpPr>
                <p:nvPr/>
              </p:nvSpPr>
              <p:spPr bwMode="auto">
                <a:xfrm>
                  <a:off x="7563215" y="1341425"/>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1" name="Oval 1137">
                  <a:extLst>
                    <a:ext uri="{FF2B5EF4-FFF2-40B4-BE49-F238E27FC236}">
                      <a16:creationId xmlns:a16="http://schemas.microsoft.com/office/drawing/2014/main" id="{4F296F0D-D79F-43E8-8186-C0C120ECB844}"/>
                    </a:ext>
                  </a:extLst>
                </p:cNvPr>
                <p:cNvSpPr>
                  <a:spLocks noChangeArrowheads="1"/>
                </p:cNvSpPr>
                <p:nvPr/>
              </p:nvSpPr>
              <p:spPr bwMode="auto">
                <a:xfrm>
                  <a:off x="7767845" y="148616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2" name="Oval 1138">
                  <a:extLst>
                    <a:ext uri="{FF2B5EF4-FFF2-40B4-BE49-F238E27FC236}">
                      <a16:creationId xmlns:a16="http://schemas.microsoft.com/office/drawing/2014/main" id="{55DAA2A1-C972-4073-AE09-6D97D34340DB}"/>
                    </a:ext>
                  </a:extLst>
                </p:cNvPr>
                <p:cNvSpPr>
                  <a:spLocks noChangeArrowheads="1"/>
                </p:cNvSpPr>
                <p:nvPr/>
              </p:nvSpPr>
              <p:spPr bwMode="auto">
                <a:xfrm>
                  <a:off x="7563215" y="1625910"/>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3" name="Oval 1139">
                  <a:extLst>
                    <a:ext uri="{FF2B5EF4-FFF2-40B4-BE49-F238E27FC236}">
                      <a16:creationId xmlns:a16="http://schemas.microsoft.com/office/drawing/2014/main" id="{280987E7-FCDF-45BF-8655-DB76FB17AE61}"/>
                    </a:ext>
                  </a:extLst>
                </p:cNvPr>
                <p:cNvSpPr>
                  <a:spLocks noChangeArrowheads="1"/>
                </p:cNvSpPr>
                <p:nvPr/>
              </p:nvSpPr>
              <p:spPr bwMode="auto">
                <a:xfrm>
                  <a:off x="7767845" y="1276544"/>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sp>
              <p:nvSpPr>
                <p:cNvPr id="244" name="Oval 1140">
                  <a:extLst>
                    <a:ext uri="{FF2B5EF4-FFF2-40B4-BE49-F238E27FC236}">
                      <a16:creationId xmlns:a16="http://schemas.microsoft.com/office/drawing/2014/main" id="{7B731C5E-924B-4BFA-AC75-F6BE5422A3B8}"/>
                    </a:ext>
                  </a:extLst>
                </p:cNvPr>
                <p:cNvSpPr>
                  <a:spLocks noChangeArrowheads="1"/>
                </p:cNvSpPr>
                <p:nvPr/>
              </p:nvSpPr>
              <p:spPr bwMode="auto">
                <a:xfrm>
                  <a:off x="7767845" y="1690789"/>
                  <a:ext cx="94830" cy="948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613BA1"/>
                    </a:solidFill>
                    <a:effectLst/>
                    <a:uLnTx/>
                    <a:uFillTx/>
                    <a:latin typeface="Segoe UI"/>
                    <a:ea typeface="+mn-ea"/>
                    <a:cs typeface="+mn-cs"/>
                  </a:endParaRPr>
                </a:p>
              </p:txBody>
            </p:sp>
          </p:grpSp>
        </p:grpSp>
      </p:grpSp>
    </p:spTree>
    <p:extLst>
      <p:ext uri="{BB962C8B-B14F-4D97-AF65-F5344CB8AC3E}">
        <p14:creationId xmlns:p14="http://schemas.microsoft.com/office/powerpoint/2010/main" val="420654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22" presetClass="entr" presetSubtype="8"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wipe(left)">
                                      <p:cBhvr>
                                        <p:cTn id="10" dur="500"/>
                                        <p:tgtEl>
                                          <p:spTgt spid="344"/>
                                        </p:tgtEl>
                                      </p:cBhvr>
                                    </p:animEffect>
                                  </p:childTnLst>
                                </p:cTn>
                              </p:par>
                              <p:par>
                                <p:cTn id="11" presetID="10" presetClass="entr" presetSubtype="0" fill="hold" nodeType="withEffect">
                                  <p:stCondLst>
                                    <p:cond delay="200"/>
                                  </p:stCondLst>
                                  <p:childTnLst>
                                    <p:set>
                                      <p:cBhvr>
                                        <p:cTn id="12" dur="1" fill="hold">
                                          <p:stCondLst>
                                            <p:cond delay="0"/>
                                          </p:stCondLst>
                                        </p:cTn>
                                        <p:tgtEl>
                                          <p:spTgt spid="184"/>
                                        </p:tgtEl>
                                        <p:attrNameLst>
                                          <p:attrName>style.visibility</p:attrName>
                                        </p:attrNameLst>
                                      </p:cBhvr>
                                      <p:to>
                                        <p:strVal val="visible"/>
                                      </p:to>
                                    </p:set>
                                    <p:animEffect transition="in" filter="fade">
                                      <p:cBhvr>
                                        <p:cTn id="13" dur="500"/>
                                        <p:tgtEl>
                                          <p:spTgt spid="184"/>
                                        </p:tgtEl>
                                      </p:cBhvr>
                                    </p:animEffect>
                                  </p:childTnLst>
                                </p:cTn>
                              </p:par>
                              <p:par>
                                <p:cTn id="14" presetID="22" presetClass="entr" presetSubtype="8" fill="hold" nodeType="withEffect">
                                  <p:stCondLst>
                                    <p:cond delay="200"/>
                                  </p:stCondLst>
                                  <p:childTnLst>
                                    <p:set>
                                      <p:cBhvr>
                                        <p:cTn id="15" dur="1" fill="hold">
                                          <p:stCondLst>
                                            <p:cond delay="0"/>
                                          </p:stCondLst>
                                        </p:cTn>
                                        <p:tgtEl>
                                          <p:spTgt spid="343"/>
                                        </p:tgtEl>
                                        <p:attrNameLst>
                                          <p:attrName>style.visibility</p:attrName>
                                        </p:attrNameLst>
                                      </p:cBhvr>
                                      <p:to>
                                        <p:strVal val="visible"/>
                                      </p:to>
                                    </p:set>
                                    <p:animEffect transition="in" filter="wipe(left)">
                                      <p:cBhvr>
                                        <p:cTn id="16" dur="500"/>
                                        <p:tgtEl>
                                          <p:spTgt spid="343"/>
                                        </p:tgtEl>
                                      </p:cBhvr>
                                    </p:animEffect>
                                  </p:childTnLst>
                                </p:cTn>
                              </p:par>
                              <p:par>
                                <p:cTn id="17" presetID="10" presetClass="entr" presetSubtype="0" fill="hold" nodeType="withEffect">
                                  <p:stCondLst>
                                    <p:cond delay="40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500"/>
                                        <p:tgtEl>
                                          <p:spTgt spid="217"/>
                                        </p:tgtEl>
                                      </p:cBhvr>
                                    </p:animEffect>
                                  </p:childTnLst>
                                </p:cTn>
                              </p:par>
                              <p:par>
                                <p:cTn id="20" presetID="10" presetClass="entr" presetSubtype="0" fill="hold" nodeType="withEffect">
                                  <p:stCondLst>
                                    <p:cond delay="600"/>
                                  </p:stCondLst>
                                  <p:childTnLst>
                                    <p:set>
                                      <p:cBhvr>
                                        <p:cTn id="21" dur="1" fill="hold">
                                          <p:stCondLst>
                                            <p:cond delay="0"/>
                                          </p:stCondLst>
                                        </p:cTn>
                                        <p:tgtEl>
                                          <p:spTgt spid="204"/>
                                        </p:tgtEl>
                                        <p:attrNameLst>
                                          <p:attrName>style.visibility</p:attrName>
                                        </p:attrNameLst>
                                      </p:cBhvr>
                                      <p:to>
                                        <p:strVal val="visible"/>
                                      </p:to>
                                    </p:set>
                                    <p:animEffect transition="in" filter="fade">
                                      <p:cBhvr>
                                        <p:cTn id="22" dur="500"/>
                                        <p:tgtEl>
                                          <p:spTgt spid="204"/>
                                        </p:tgtEl>
                                      </p:cBhvr>
                                    </p:animEffect>
                                  </p:childTnLst>
                                </p:cTn>
                              </p:par>
                              <p:par>
                                <p:cTn id="23" presetID="10" presetClass="entr" presetSubtype="0" fill="hold" nodeType="withEffect">
                                  <p:stCondLst>
                                    <p:cond delay="800"/>
                                  </p:stCondLst>
                                  <p:childTnLst>
                                    <p:set>
                                      <p:cBhvr>
                                        <p:cTn id="24" dur="1" fill="hold">
                                          <p:stCondLst>
                                            <p:cond delay="0"/>
                                          </p:stCondLst>
                                        </p:cTn>
                                        <p:tgtEl>
                                          <p:spTgt spid="231"/>
                                        </p:tgtEl>
                                        <p:attrNameLst>
                                          <p:attrName>style.visibility</p:attrName>
                                        </p:attrNameLst>
                                      </p:cBhvr>
                                      <p:to>
                                        <p:strVal val="visible"/>
                                      </p:to>
                                    </p:set>
                                    <p:animEffect transition="in" filter="fade">
                                      <p:cBhvr>
                                        <p:cTn id="25" dur="500"/>
                                        <p:tgtEl>
                                          <p:spTgt spid="231"/>
                                        </p:tgtEl>
                                      </p:cBhvr>
                                    </p:animEffect>
                                  </p:childTnLst>
                                </p:cTn>
                              </p:par>
                              <p:par>
                                <p:cTn id="26" presetID="10" presetClass="entr" presetSubtype="0" fill="hold" nodeType="withEffect">
                                  <p:stCondLst>
                                    <p:cond delay="1000"/>
                                  </p:stCondLst>
                                  <p:childTnLst>
                                    <p:set>
                                      <p:cBhvr>
                                        <p:cTn id="27" dur="1" fill="hold">
                                          <p:stCondLst>
                                            <p:cond delay="0"/>
                                          </p:stCondLst>
                                        </p:cTn>
                                        <p:tgtEl>
                                          <p:spTgt spid="224"/>
                                        </p:tgtEl>
                                        <p:attrNameLst>
                                          <p:attrName>style.visibility</p:attrName>
                                        </p:attrNameLst>
                                      </p:cBhvr>
                                      <p:to>
                                        <p:strVal val="visible"/>
                                      </p:to>
                                    </p:set>
                                    <p:animEffect transition="in" filter="fade">
                                      <p:cBhvr>
                                        <p:cTn id="28" dur="500"/>
                                        <p:tgtEl>
                                          <p:spTgt spid="224"/>
                                        </p:tgtEl>
                                      </p:cBhvr>
                                    </p:animEffect>
                                  </p:childTnLst>
                                </p:cTn>
                              </p:par>
                              <p:par>
                                <p:cTn id="29" presetID="10" presetClass="entr" presetSubtype="0" fill="hold" nodeType="withEffect">
                                  <p:stCondLst>
                                    <p:cond delay="200"/>
                                  </p:stCondLst>
                                  <p:childTnLst>
                                    <p:set>
                                      <p:cBhvr>
                                        <p:cTn id="30" dur="1" fill="hold">
                                          <p:stCondLst>
                                            <p:cond delay="0"/>
                                          </p:stCondLst>
                                        </p:cTn>
                                        <p:tgtEl>
                                          <p:spTgt spid="245"/>
                                        </p:tgtEl>
                                        <p:attrNameLst>
                                          <p:attrName>style.visibility</p:attrName>
                                        </p:attrNameLst>
                                      </p:cBhvr>
                                      <p:to>
                                        <p:strVal val="visible"/>
                                      </p:to>
                                    </p:set>
                                    <p:animEffect transition="in" filter="fade">
                                      <p:cBhvr>
                                        <p:cTn id="31" dur="500"/>
                                        <p:tgtEl>
                                          <p:spTgt spid="245"/>
                                        </p:tgtEl>
                                      </p:cBhvr>
                                    </p:animEffect>
                                  </p:childTnLst>
                                </p:cTn>
                              </p:par>
                              <p:par>
                                <p:cTn id="32" presetID="10" presetClass="entr" presetSubtype="0" fill="hold" nodeType="withEffect">
                                  <p:stCondLst>
                                    <p:cond delay="1000"/>
                                  </p:stCondLst>
                                  <p:childTnLst>
                                    <p:set>
                                      <p:cBhvr>
                                        <p:cTn id="33" dur="1" fill="hold">
                                          <p:stCondLst>
                                            <p:cond delay="0"/>
                                          </p:stCondLst>
                                        </p:cTn>
                                        <p:tgtEl>
                                          <p:spTgt spid="258"/>
                                        </p:tgtEl>
                                        <p:attrNameLst>
                                          <p:attrName>style.visibility</p:attrName>
                                        </p:attrNameLst>
                                      </p:cBhvr>
                                      <p:to>
                                        <p:strVal val="visible"/>
                                      </p:to>
                                    </p:set>
                                    <p:animEffect transition="in" filter="fade">
                                      <p:cBhvr>
                                        <p:cTn id="34" dur="500"/>
                                        <p:tgtEl>
                                          <p:spTgt spid="258"/>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280"/>
                                        </p:tgtEl>
                                        <p:attrNameLst>
                                          <p:attrName>style.visibility</p:attrName>
                                        </p:attrNameLst>
                                      </p:cBhvr>
                                      <p:to>
                                        <p:strVal val="visible"/>
                                      </p:to>
                                    </p:set>
                                    <p:animEffect transition="in" filter="fade">
                                      <p:cBhvr>
                                        <p:cTn id="38" dur="500"/>
                                        <p:tgtEl>
                                          <p:spTgt spid="280"/>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20"/>
                                        </p:tgtEl>
                                        <p:attrNameLst>
                                          <p:attrName>style.visibility</p:attrName>
                                        </p:attrNameLst>
                                      </p:cBhvr>
                                      <p:to>
                                        <p:strVal val="visible"/>
                                      </p:to>
                                    </p:set>
                                    <p:animEffect transition="in" filter="wipe(left)">
                                      <p:cBhvr>
                                        <p:cTn id="42" dur="75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9462EE-093D-45BD-A769-2B92537B15F9}"/>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Zero Trust</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984083" cy="837631"/>
            <a:chOff x="1504335" y="1464109"/>
            <a:chExt cx="984083"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984083" cy="837631"/>
            <a:chOff x="1504335" y="1464109"/>
            <a:chExt cx="984083"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984083" cy="837631"/>
            <a:chOff x="1504335" y="1464109"/>
            <a:chExt cx="984083"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984083" cy="837631"/>
            <a:chOff x="1504335" y="1464109"/>
            <a:chExt cx="984083"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1129723" y="1710048"/>
            <a:ext cx="108734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Simplify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1129723" y="2923337"/>
            <a:ext cx="12212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1128638" y="4136626"/>
            <a:ext cx="132703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Automate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1128638" y="5350112"/>
            <a:ext cx="158043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Consolidate</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cxnSp>
        <p:nvCxnSpPr>
          <p:cNvPr id="53" name="Connector: Elbow 52">
            <a:extLst>
              <a:ext uri="{FF2B5EF4-FFF2-40B4-BE49-F238E27FC236}">
                <a16:creationId xmlns:a16="http://schemas.microsoft.com/office/drawing/2014/main" id="{4A08088A-BDED-4ABD-A304-F625396FE97D}"/>
              </a:ext>
            </a:extLst>
          </p:cNvPr>
          <p:cNvCxnSpPr>
            <a:cxnSpLocks/>
          </p:cNvCxnSpPr>
          <p:nvPr/>
        </p:nvCxnSpPr>
        <p:spPr>
          <a:xfrm flipH="1" flipV="1">
            <a:off x="7390578" y="2793463"/>
            <a:ext cx="3101529" cy="683448"/>
          </a:xfrm>
          <a:prstGeom prst="bentConnector4">
            <a:avLst>
              <a:gd name="adj1" fmla="val 273"/>
              <a:gd name="adj2" fmla="val 50000"/>
            </a:avLst>
          </a:prstGeom>
          <a:noFill/>
          <a:ln w="19050" cap="flat" cmpd="sng" algn="ctr">
            <a:solidFill>
              <a:srgbClr val="535353"/>
            </a:solidFill>
            <a:prstDash val="solid"/>
            <a:headEnd type="none" w="med" len="med"/>
            <a:tailEnd type="none" w="med" len="med"/>
          </a:ln>
          <a:effectLst/>
        </p:spPr>
      </p:cxnSp>
      <p:sp>
        <p:nvSpPr>
          <p:cNvPr id="54" name="Rectangle 53">
            <a:extLst>
              <a:ext uri="{FF2B5EF4-FFF2-40B4-BE49-F238E27FC236}">
                <a16:creationId xmlns:a16="http://schemas.microsoft.com/office/drawing/2014/main" id="{D9BBAE00-0198-457B-972F-B809A5EE8054}"/>
              </a:ext>
            </a:extLst>
          </p:cNvPr>
          <p:cNvSpPr/>
          <p:nvPr/>
        </p:nvSpPr>
        <p:spPr>
          <a:xfrm>
            <a:off x="5419938" y="979567"/>
            <a:ext cx="5667375" cy="1107996"/>
          </a:xfrm>
          <a:prstGeom prst="rect">
            <a:avLst/>
          </a:prstGeom>
        </p:spPr>
        <p:txBody>
          <a:bodyPr wrap="square" lIns="0" anchor="t"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Security Strategy </a:t>
            </a:r>
            <a:r>
              <a:rPr kumimoji="0" lang="en-US" sz="20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for</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business assets </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(data, applications, devices)</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everywhere</a:t>
            </a:r>
            <a:r>
              <a:rPr kumimoji="0" lang="en-US" sz="1800" b="0" i="0" u="none" strike="noStrike" kern="0" cap="none" spc="0" normalizeH="0" baseline="0" noProof="0">
                <a:ln>
                  <a:noFill/>
                </a:ln>
                <a:gradFill>
                  <a:gsLst>
                    <a:gs pos="0">
                      <a:srgbClr val="1A1A1A"/>
                    </a:gs>
                    <a:gs pos="100000">
                      <a:srgbClr val="1A1A1A"/>
                    </a:gs>
                  </a:gsLst>
                  <a:lin ang="5400000" scaled="0"/>
                </a:gradFill>
                <a:effectLst/>
                <a:uLnTx/>
                <a:uFillTx/>
                <a:latin typeface="Segoe UI"/>
                <a:ea typeface="+mn-ea"/>
                <a:cs typeface="+mn-cs"/>
              </a:rPr>
              <a:t> (private &amp; public networks)</a:t>
            </a:r>
          </a:p>
        </p:txBody>
      </p:sp>
      <p:cxnSp>
        <p:nvCxnSpPr>
          <p:cNvPr id="55" name="Connector: Elbow 54">
            <a:extLst>
              <a:ext uri="{FF2B5EF4-FFF2-40B4-BE49-F238E27FC236}">
                <a16:creationId xmlns:a16="http://schemas.microsoft.com/office/drawing/2014/main" id="{EF4E26D8-E778-4C3D-9D30-5D0EE7A75D48}"/>
              </a:ext>
            </a:extLst>
          </p:cNvPr>
          <p:cNvCxnSpPr>
            <a:cxnSpLocks/>
          </p:cNvCxnSpPr>
          <p:nvPr/>
        </p:nvCxnSpPr>
        <p:spPr>
          <a:xfrm rot="16200000" flipV="1">
            <a:off x="7692010" y="2492031"/>
            <a:ext cx="684234" cy="1287097"/>
          </a:xfrm>
          <a:prstGeom prst="bentConnector3">
            <a:avLst>
              <a:gd name="adj1" fmla="val 50000"/>
            </a:avLst>
          </a:prstGeom>
          <a:noFill/>
          <a:ln w="19050" cap="flat" cmpd="sng" algn="ctr">
            <a:solidFill>
              <a:srgbClr val="535353"/>
            </a:solidFill>
            <a:prstDash val="solid"/>
            <a:headEnd type="none" w="med" len="med"/>
            <a:tailEnd type="none" w="med" len="med"/>
          </a:ln>
          <a:effectLst/>
        </p:spPr>
      </p:cxnSp>
      <p:cxnSp>
        <p:nvCxnSpPr>
          <p:cNvPr id="56" name="Connector: Elbow 55">
            <a:extLst>
              <a:ext uri="{FF2B5EF4-FFF2-40B4-BE49-F238E27FC236}">
                <a16:creationId xmlns:a16="http://schemas.microsoft.com/office/drawing/2014/main" id="{BF1FB057-9BD5-4414-98EF-4F28D4F06925}"/>
              </a:ext>
            </a:extLst>
          </p:cNvPr>
          <p:cNvCxnSpPr>
            <a:cxnSpLocks/>
          </p:cNvCxnSpPr>
          <p:nvPr/>
        </p:nvCxnSpPr>
        <p:spPr>
          <a:xfrm rot="5400000" flipH="1" flipV="1">
            <a:off x="6483204" y="2570323"/>
            <a:ext cx="684234" cy="1130514"/>
          </a:xfrm>
          <a:prstGeom prst="bentConnector3">
            <a:avLst>
              <a:gd name="adj1" fmla="val 50000"/>
            </a:avLst>
          </a:prstGeom>
          <a:noFill/>
          <a:ln w="19050" cap="flat" cmpd="sng" algn="ctr">
            <a:solidFill>
              <a:srgbClr val="535353"/>
            </a:solidFill>
            <a:prstDash val="solid"/>
            <a:headEnd type="none" w="med" len="med"/>
            <a:tailEnd type="none" w="med" len="med"/>
          </a:ln>
          <a:effectLst/>
        </p:spPr>
      </p:cxnSp>
      <p:sp>
        <p:nvSpPr>
          <p:cNvPr id="57" name="Rectangle 56">
            <a:extLst>
              <a:ext uri="{FF2B5EF4-FFF2-40B4-BE49-F238E27FC236}">
                <a16:creationId xmlns:a16="http://schemas.microsoft.com/office/drawing/2014/main" id="{99EE20F9-01C7-4DC8-ADA2-589D052D4E0B}"/>
              </a:ext>
            </a:extLst>
          </p:cNvPr>
          <p:cNvSpPr/>
          <p:nvPr/>
        </p:nvSpPr>
        <p:spPr>
          <a:xfrm>
            <a:off x="5520267" y="2427563"/>
            <a:ext cx="3740622" cy="307777"/>
          </a:xfrm>
          <a:prstGeom prst="rect">
            <a:avLst/>
          </a:prstGeom>
          <a:solidFill>
            <a:schemeClr val="bg1"/>
          </a:solidFill>
        </p:spPr>
        <p:txBody>
          <a:bodyPr wrap="square" tIns="0" bIns="0" anchor="ctr" anchorCtr="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1" u="none" strike="noStrike" kern="1200" cap="none" spc="0" normalizeH="0" baseline="0" noProof="0">
                <a:ln>
                  <a:noFill/>
                </a:ln>
                <a:gradFill>
                  <a:gsLst>
                    <a:gs pos="0">
                      <a:srgbClr val="1A1A1A"/>
                    </a:gs>
                    <a:gs pos="100000">
                      <a:srgbClr val="1A1A1A"/>
                    </a:gs>
                  </a:gsLst>
                  <a:lin ang="5400000" scaled="0"/>
                </a:gradFill>
                <a:effectLst/>
                <a:uLnTx/>
                <a:uFillTx/>
                <a:latin typeface="Segoe UI"/>
                <a:ea typeface="+mn-ea"/>
                <a:cs typeface="Segoe UI" panose="020B0502040204020203" pitchFamily="34" charset="0"/>
              </a:rPr>
              <a:t>Leads to Technical Initiatives </a:t>
            </a:r>
          </a:p>
        </p:txBody>
      </p:sp>
      <p:sp>
        <p:nvSpPr>
          <p:cNvPr id="58" name="Rectangle 57">
            <a:extLst>
              <a:ext uri="{FF2B5EF4-FFF2-40B4-BE49-F238E27FC236}">
                <a16:creationId xmlns:a16="http://schemas.microsoft.com/office/drawing/2014/main" id="{3C1DE970-AD3C-4BD0-9793-338FD725ABEE}"/>
              </a:ext>
            </a:extLst>
          </p:cNvPr>
          <p:cNvSpPr/>
          <p:nvPr/>
        </p:nvSpPr>
        <p:spPr bwMode="auto">
          <a:xfrm>
            <a:off x="4701336" y="5655359"/>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security</a:t>
            </a:r>
          </a:p>
        </p:txBody>
      </p:sp>
      <p:sp>
        <p:nvSpPr>
          <p:cNvPr id="59" name="Rectangle 58">
            <a:extLst>
              <a:ext uri="{FF2B5EF4-FFF2-40B4-BE49-F238E27FC236}">
                <a16:creationId xmlns:a16="http://schemas.microsoft.com/office/drawing/2014/main" id="{2A419BBB-FA42-49F6-9724-831D7A20EFBF}"/>
              </a:ext>
            </a:extLst>
          </p:cNvPr>
          <p:cNvSpPr/>
          <p:nvPr/>
        </p:nvSpPr>
        <p:spPr bwMode="auto">
          <a:xfrm>
            <a:off x="4701334" y="6124055"/>
            <a:ext cx="7104584" cy="374958"/>
          </a:xfrm>
          <a:prstGeom prst="rect">
            <a:avLst/>
          </a:prstGeom>
          <a:solidFill>
            <a:srgbClr val="FFFFFF"/>
          </a:solidFill>
          <a:ln w="19050" cap="flat" cmpd="sng" algn="ctr">
            <a:noFill/>
            <a:prstDash val="solid"/>
            <a:headEnd type="none" w="med" len="med"/>
            <a:tailEnd type="none" w="med" len="med"/>
          </a:ln>
          <a:effectLst>
            <a:outerShdw blurRad="190500" dist="38100" dir="2400000" algn="ctr" rotWithShape="0">
              <a:prstClr val="black">
                <a:alpha val="40000"/>
              </a:prstClr>
            </a:outerShdw>
          </a:effectLst>
        </p:spPr>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Increases productivity</a:t>
            </a:r>
          </a:p>
        </p:txBody>
      </p:sp>
      <p:sp>
        <p:nvSpPr>
          <p:cNvPr id="60" name="Rectangle 59">
            <a:extLst>
              <a:ext uri="{FF2B5EF4-FFF2-40B4-BE49-F238E27FC236}">
                <a16:creationId xmlns:a16="http://schemas.microsoft.com/office/drawing/2014/main" id="{97D7D95D-CD80-472A-ADBB-39BD40964580}"/>
              </a:ext>
            </a:extLst>
          </p:cNvPr>
          <p:cNvSpPr/>
          <p:nvPr/>
        </p:nvSpPr>
        <p:spPr>
          <a:xfrm>
            <a:off x="5035973" y="3523556"/>
            <a:ext cx="2448182" cy="1492716"/>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User Access</a:t>
            </a:r>
            <a:endParaRPr kumimoji="0" lang="en-US" sz="12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Dynamic access control that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explicitly validates trust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before providing access</a:t>
            </a:r>
          </a:p>
          <a:p>
            <a:pPr marL="225425" marR="0" lvl="0" indent="-225425" algn="l" defTabSz="914400" rtl="0" eaLnBrk="1" fontAlgn="auto" latinLnBrk="0" hangingPunct="1">
              <a:lnSpc>
                <a:spcPct val="100000"/>
              </a:lnSpc>
              <a:spcBef>
                <a:spcPts val="0"/>
              </a:spcBef>
              <a:spcAft>
                <a:spcPts val="600"/>
              </a:spcAft>
              <a:buClrTx/>
              <a:buSzTx/>
              <a:buFont typeface="+mj-lt"/>
              <a:buAutoNum type="arabicPeriod"/>
              <a:tabLst/>
              <a:defRPr/>
            </a:pPr>
            <a:endParaRPr kumimoji="0" lang="en-US" sz="11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54F40089-65F3-49AD-9F79-002904E68912}"/>
              </a:ext>
            </a:extLst>
          </p:cNvPr>
          <p:cNvSpPr/>
          <p:nvPr/>
        </p:nvSpPr>
        <p:spPr>
          <a:xfrm>
            <a:off x="7622226" y="3523556"/>
            <a:ext cx="2110898" cy="116955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Modern SecOps</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Pervasive detection and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rapid response to attacks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anywhere</a:t>
            </a:r>
          </a:p>
        </p:txBody>
      </p:sp>
      <p:sp>
        <p:nvSpPr>
          <p:cNvPr id="62" name="Rectangle 24">
            <a:extLst>
              <a:ext uri="{FF2B5EF4-FFF2-40B4-BE49-F238E27FC236}">
                <a16:creationId xmlns:a16="http://schemas.microsoft.com/office/drawing/2014/main" id="{FABCD3D8-6C29-438F-851F-376C493186FE}"/>
              </a:ext>
            </a:extLst>
          </p:cNvPr>
          <p:cNvSpPr/>
          <p:nvPr/>
        </p:nvSpPr>
        <p:spPr>
          <a:xfrm>
            <a:off x="9970095" y="3522770"/>
            <a:ext cx="2153326" cy="1169551"/>
          </a:xfrm>
          <a:custGeom>
            <a:avLst/>
            <a:gdLst>
              <a:gd name="connsiteX0" fmla="*/ 0 w 2000485"/>
              <a:gd name="connsiteY0" fmla="*/ 0 h 2677656"/>
              <a:gd name="connsiteX1" fmla="*/ 2000485 w 2000485"/>
              <a:gd name="connsiteY1" fmla="*/ 0 h 2677656"/>
              <a:gd name="connsiteX2" fmla="*/ 2000485 w 2000485"/>
              <a:gd name="connsiteY2" fmla="*/ 2677656 h 2677656"/>
              <a:gd name="connsiteX3" fmla="*/ 0 w 2000485"/>
              <a:gd name="connsiteY3" fmla="*/ 2677656 h 2677656"/>
              <a:gd name="connsiteX4" fmla="*/ 0 w 2000485"/>
              <a:gd name="connsiteY4" fmla="*/ 0 h 2677656"/>
              <a:gd name="connsiteX0" fmla="*/ 0 w 2000485"/>
              <a:gd name="connsiteY0" fmla="*/ 785 h 2678441"/>
              <a:gd name="connsiteX1" fmla="*/ 484960 w 2000485"/>
              <a:gd name="connsiteY1" fmla="*/ 0 h 2678441"/>
              <a:gd name="connsiteX2" fmla="*/ 2000485 w 2000485"/>
              <a:gd name="connsiteY2" fmla="*/ 785 h 2678441"/>
              <a:gd name="connsiteX3" fmla="*/ 2000485 w 2000485"/>
              <a:gd name="connsiteY3" fmla="*/ 2678441 h 2678441"/>
              <a:gd name="connsiteX4" fmla="*/ 0 w 2000485"/>
              <a:gd name="connsiteY4" fmla="*/ 2678441 h 2678441"/>
              <a:gd name="connsiteX5" fmla="*/ 0 w 2000485"/>
              <a:gd name="connsiteY5" fmla="*/ 785 h 267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485" h="2678441">
                <a:moveTo>
                  <a:pt x="0" y="785"/>
                </a:moveTo>
                <a:lnTo>
                  <a:pt x="484960" y="0"/>
                </a:lnTo>
                <a:lnTo>
                  <a:pt x="2000485" y="785"/>
                </a:lnTo>
                <a:lnTo>
                  <a:pt x="2000485" y="2678441"/>
                </a:lnTo>
                <a:lnTo>
                  <a:pt x="0" y="2678441"/>
                </a:lnTo>
                <a:lnTo>
                  <a:pt x="0" y="785"/>
                </a:lnTo>
                <a:close/>
              </a:path>
            </a:pathLst>
          </a:custGeom>
        </p:spPr>
        <p:txBody>
          <a:bodyPr wrap="square" lIns="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mn-cs"/>
              </a:rPr>
              <a:t>OT and Datacenter</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Semibold" panose="020B0702040204020203" pitchFamily="34" charset="0"/>
              </a:rPr>
              <a:t>Monitor and protect existing and new assets by </a:t>
            </a: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Segoe UI Semibold" panose="020B0702040204020203" pitchFamily="34" charset="0"/>
              </a:rPr>
              <a:t>business risk</a:t>
            </a:r>
          </a:p>
        </p:txBody>
      </p:sp>
    </p:spTree>
    <p:extLst>
      <p:ext uri="{BB962C8B-B14F-4D97-AF65-F5344CB8AC3E}">
        <p14:creationId xmlns:p14="http://schemas.microsoft.com/office/powerpoint/2010/main" val="199291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right)">
                                      <p:cBhvr>
                                        <p:cTn id="44" dur="500"/>
                                        <p:tgtEl>
                                          <p:spTgt spid="56"/>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500"/>
                                        <p:tgtEl>
                                          <p:spTgt spid="60"/>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500"/>
                                        <p:tgtEl>
                                          <p:spTgt spid="5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wipe(up)">
                                      <p:cBhvr>
                                        <p:cTn id="60" dur="500"/>
                                        <p:tgtEl>
                                          <p:spTgt spid="55"/>
                                        </p:tgtEl>
                                      </p:cBhvr>
                                    </p:animEffec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P spid="54" grpId="0"/>
      <p:bldP spid="57" grpId="0" animBg="1"/>
      <p:bldP spid="58" grpId="0" animBg="1"/>
      <p:bldP spid="59" grpId="0" animBg="1"/>
      <p:bldP spid="60" grpId="0"/>
      <p:bldP spid="61"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a:xfrm>
            <a:off x="588263" y="457201"/>
            <a:ext cx="11018520" cy="553999"/>
          </a:xfrm>
        </p:spPr>
        <p:txBody>
          <a:bodyPr/>
          <a:lstStyle/>
          <a:p>
            <a:r>
              <a:rPr lang="en-US"/>
              <a:t>Network Transformation</a:t>
            </a:r>
          </a:p>
        </p:txBody>
      </p:sp>
      <p:sp>
        <p:nvSpPr>
          <p:cNvPr id="867" name="Rectangle 866">
            <a:extLst>
              <a:ext uri="{FF2B5EF4-FFF2-40B4-BE49-F238E27FC236}">
                <a16:creationId xmlns:a16="http://schemas.microsoft.com/office/drawing/2014/main" id="{631C9F56-945F-40EA-83E2-78D99CC05991}"/>
              </a:ext>
            </a:extLst>
          </p:cNvPr>
          <p:cNvSpPr/>
          <p:nvPr/>
        </p:nvSpPr>
        <p:spPr bwMode="auto">
          <a:xfrm>
            <a:off x="5019981" y="5563044"/>
            <a:ext cx="2039262"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868" name="Rectangle: Rounded Corners 867">
            <a:extLst>
              <a:ext uri="{FF2B5EF4-FFF2-40B4-BE49-F238E27FC236}">
                <a16:creationId xmlns:a16="http://schemas.microsoft.com/office/drawing/2014/main" id="{8F748802-BF94-456C-98B8-FFD8F9A24D82}"/>
              </a:ext>
            </a:extLst>
          </p:cNvPr>
          <p:cNvSpPr/>
          <p:nvPr/>
        </p:nvSpPr>
        <p:spPr bwMode="auto">
          <a:xfrm>
            <a:off x="897307" y="5304833"/>
            <a:ext cx="10539087"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869" name="!! Devices line">
            <a:extLst>
              <a:ext uri="{FF2B5EF4-FFF2-40B4-BE49-F238E27FC236}">
                <a16:creationId xmlns:a16="http://schemas.microsoft.com/office/drawing/2014/main" id="{69D4F28C-01DB-4F30-8AC1-AE432A02A0BD}"/>
              </a:ext>
            </a:extLst>
          </p:cNvPr>
          <p:cNvCxnSpPr>
            <a:cxnSpLocks/>
          </p:cNvCxnSpPr>
          <p:nvPr/>
        </p:nvCxnSpPr>
        <p:spPr>
          <a:xfrm>
            <a:off x="3394649" y="2542495"/>
            <a:ext cx="2006483" cy="0"/>
          </a:xfrm>
          <a:prstGeom prst="line">
            <a:avLst/>
          </a:prstGeom>
          <a:solidFill>
            <a:srgbClr val="FFFFFF">
              <a:lumMod val="95000"/>
            </a:srgbClr>
          </a:solidFill>
          <a:ln w="19050" cap="flat" cmpd="sng" algn="ctr">
            <a:solidFill>
              <a:srgbClr val="505050"/>
            </a:solidFill>
            <a:prstDash val="solid"/>
          </a:ln>
          <a:effectLst/>
        </p:spPr>
      </p:cxnSp>
      <p:cxnSp>
        <p:nvCxnSpPr>
          <p:cNvPr id="870" name="!! Cloud line">
            <a:extLst>
              <a:ext uri="{FF2B5EF4-FFF2-40B4-BE49-F238E27FC236}">
                <a16:creationId xmlns:a16="http://schemas.microsoft.com/office/drawing/2014/main" id="{08A8867E-0267-4D28-8D24-8F66A77F876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cxnSp>
        <p:nvCxnSpPr>
          <p:cNvPr id="871" name="Straight Connector 870">
            <a:extLst>
              <a:ext uri="{FF2B5EF4-FFF2-40B4-BE49-F238E27FC236}">
                <a16:creationId xmlns:a16="http://schemas.microsoft.com/office/drawing/2014/main" id="{D10A9E0E-B6D5-4C24-BD78-41C059F4D397}"/>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872" name="Straight Connector 871">
            <a:extLst>
              <a:ext uri="{FF2B5EF4-FFF2-40B4-BE49-F238E27FC236}">
                <a16:creationId xmlns:a16="http://schemas.microsoft.com/office/drawing/2014/main" id="{CFBFBBCD-3B87-4393-9F3C-19E0CFE705E0}"/>
              </a:ext>
            </a:extLst>
          </p:cNvPr>
          <p:cNvCxnSpPr>
            <a:cxnSpLocks/>
          </p:cNvCxnSpPr>
          <p:nvPr/>
        </p:nvCxnSpPr>
        <p:spPr>
          <a:xfrm>
            <a:off x="3363383" y="6124150"/>
            <a:ext cx="7713956" cy="0"/>
          </a:xfrm>
          <a:prstGeom prst="line">
            <a:avLst/>
          </a:prstGeom>
          <a:solidFill>
            <a:srgbClr val="FFFFFF">
              <a:lumMod val="95000"/>
            </a:srgbClr>
          </a:solidFill>
          <a:ln w="19050" cap="flat" cmpd="sng" algn="ctr">
            <a:solidFill>
              <a:srgbClr val="505050"/>
            </a:solidFill>
            <a:prstDash val="solid"/>
          </a:ln>
          <a:effectLst/>
        </p:spPr>
      </p:cxnSp>
      <p:cxnSp>
        <p:nvCxnSpPr>
          <p:cNvPr id="873" name="Straight Connector 872">
            <a:extLst>
              <a:ext uri="{FF2B5EF4-FFF2-40B4-BE49-F238E27FC236}">
                <a16:creationId xmlns:a16="http://schemas.microsoft.com/office/drawing/2014/main" id="{3AA59422-49A6-4975-9965-968B27887C3B}"/>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4" name="Straight Connector 873">
            <a:extLst>
              <a:ext uri="{FF2B5EF4-FFF2-40B4-BE49-F238E27FC236}">
                <a16:creationId xmlns:a16="http://schemas.microsoft.com/office/drawing/2014/main" id="{205896FC-8063-4954-A5B6-1B7AFA88C98F}"/>
              </a:ext>
            </a:extLst>
          </p:cNvPr>
          <p:cNvCxnSpPr>
            <a:cxnSpLocks/>
          </p:cNvCxnSpPr>
          <p:nvPr/>
        </p:nvCxnSpPr>
        <p:spPr>
          <a:xfrm>
            <a:off x="5260526"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5" name="Straight Connector 874">
            <a:extLst>
              <a:ext uri="{FF2B5EF4-FFF2-40B4-BE49-F238E27FC236}">
                <a16:creationId xmlns:a16="http://schemas.microsoft.com/office/drawing/2014/main" id="{4736E112-8BA0-464F-93D7-5983DBEC33AF}"/>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6" name="Straight Connector 875">
            <a:extLst>
              <a:ext uri="{FF2B5EF4-FFF2-40B4-BE49-F238E27FC236}">
                <a16:creationId xmlns:a16="http://schemas.microsoft.com/office/drawing/2014/main" id="{15C2FFD7-BB8C-45B1-8A34-7937D81E72F5}"/>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877" name="Graphic 876">
            <a:extLst>
              <a:ext uri="{FF2B5EF4-FFF2-40B4-BE49-F238E27FC236}">
                <a16:creationId xmlns:a16="http://schemas.microsoft.com/office/drawing/2014/main" id="{A33BF3EE-C1D2-4CEC-82AF-EEE9358A6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cxnSp>
        <p:nvCxnSpPr>
          <p:cNvPr id="878" name="Straight Connector 877">
            <a:extLst>
              <a:ext uri="{FF2B5EF4-FFF2-40B4-BE49-F238E27FC236}">
                <a16:creationId xmlns:a16="http://schemas.microsoft.com/office/drawing/2014/main" id="{CA17E0C2-B40A-4436-9ABD-C714773E56BC}"/>
              </a:ext>
            </a:extLst>
          </p:cNvPr>
          <p:cNvCxnSpPr/>
          <p:nvPr/>
        </p:nvCxnSpPr>
        <p:spPr>
          <a:xfrm>
            <a:off x="4738187" y="6042382"/>
            <a:ext cx="0" cy="73152"/>
          </a:xfrm>
          <a:prstGeom prst="line">
            <a:avLst/>
          </a:prstGeom>
          <a:solidFill>
            <a:srgbClr val="FFFFFF">
              <a:lumMod val="95000"/>
            </a:srgbClr>
          </a:solidFill>
          <a:ln w="19050" cap="flat" cmpd="sng" algn="ctr">
            <a:solidFill>
              <a:srgbClr val="505050"/>
            </a:solidFill>
            <a:prstDash val="solid"/>
          </a:ln>
          <a:effectLst/>
        </p:spPr>
      </p:cxnSp>
      <p:grpSp>
        <p:nvGrpSpPr>
          <p:cNvPr id="879" name="Group 878">
            <a:extLst>
              <a:ext uri="{FF2B5EF4-FFF2-40B4-BE49-F238E27FC236}">
                <a16:creationId xmlns:a16="http://schemas.microsoft.com/office/drawing/2014/main" id="{A433B1D9-34D7-40E2-8050-51491BF04E72}"/>
              </a:ext>
            </a:extLst>
          </p:cNvPr>
          <p:cNvGrpSpPr/>
          <p:nvPr/>
        </p:nvGrpSpPr>
        <p:grpSpPr>
          <a:xfrm>
            <a:off x="6154055" y="5701971"/>
            <a:ext cx="370338" cy="327772"/>
            <a:chOff x="4723767" y="3080378"/>
            <a:chExt cx="439858" cy="389301"/>
          </a:xfrm>
        </p:grpSpPr>
        <p:pic>
          <p:nvPicPr>
            <p:cNvPr id="880" name="Picture 879">
              <a:extLst>
                <a:ext uri="{FF2B5EF4-FFF2-40B4-BE49-F238E27FC236}">
                  <a16:creationId xmlns:a16="http://schemas.microsoft.com/office/drawing/2014/main" id="{BEA1A259-7C3C-48BA-AADC-DFCF80E75F6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881" name="Group 880">
              <a:extLst>
                <a:ext uri="{FF2B5EF4-FFF2-40B4-BE49-F238E27FC236}">
                  <a16:creationId xmlns:a16="http://schemas.microsoft.com/office/drawing/2014/main" id="{09D097B1-9AF3-4EF0-B2B5-FFDC5B9A89D2}"/>
                </a:ext>
              </a:extLst>
            </p:cNvPr>
            <p:cNvGrpSpPr/>
            <p:nvPr/>
          </p:nvGrpSpPr>
          <p:grpSpPr>
            <a:xfrm>
              <a:off x="4723767" y="3080378"/>
              <a:ext cx="439858" cy="389301"/>
              <a:chOff x="3131835" y="4047725"/>
              <a:chExt cx="439858" cy="389301"/>
            </a:xfrm>
          </p:grpSpPr>
          <p:grpSp>
            <p:nvGrpSpPr>
              <p:cNvPr id="882" name="Group 881">
                <a:extLst>
                  <a:ext uri="{FF2B5EF4-FFF2-40B4-BE49-F238E27FC236}">
                    <a16:creationId xmlns:a16="http://schemas.microsoft.com/office/drawing/2014/main" id="{589DCB7A-F365-4EEA-B126-7509EA092A07}"/>
                  </a:ext>
                </a:extLst>
              </p:cNvPr>
              <p:cNvGrpSpPr/>
              <p:nvPr/>
            </p:nvGrpSpPr>
            <p:grpSpPr>
              <a:xfrm>
                <a:off x="3131835" y="4047725"/>
                <a:ext cx="182560" cy="348911"/>
                <a:chOff x="2136298" y="4226790"/>
                <a:chExt cx="196678" cy="375893"/>
              </a:xfrm>
            </p:grpSpPr>
            <p:sp>
              <p:nvSpPr>
                <p:cNvPr id="886" name="Rectangle 885">
                  <a:extLst>
                    <a:ext uri="{FF2B5EF4-FFF2-40B4-BE49-F238E27FC236}">
                      <a16:creationId xmlns:a16="http://schemas.microsoft.com/office/drawing/2014/main" id="{1882D1EF-DA28-4F3D-BA87-E248AC532940}"/>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7" name="server">
                  <a:extLst>
                    <a:ext uri="{FF2B5EF4-FFF2-40B4-BE49-F238E27FC236}">
                      <a16:creationId xmlns:a16="http://schemas.microsoft.com/office/drawing/2014/main" id="{DC24E173-B9B6-4C5F-B6C5-8979797C386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83" name="Oval 882">
                <a:extLst>
                  <a:ext uri="{FF2B5EF4-FFF2-40B4-BE49-F238E27FC236}">
                    <a16:creationId xmlns:a16="http://schemas.microsoft.com/office/drawing/2014/main" id="{2F843F63-9099-43CB-B5BC-4400B2DF6587}"/>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84" name="Picture 883">
                <a:extLst>
                  <a:ext uri="{FF2B5EF4-FFF2-40B4-BE49-F238E27FC236}">
                    <a16:creationId xmlns:a16="http://schemas.microsoft.com/office/drawing/2014/main" id="{6477A07A-C76B-4FD0-8F89-69B35A4E55EE}"/>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885" name="Freeform 6">
                <a:extLst>
                  <a:ext uri="{FF2B5EF4-FFF2-40B4-BE49-F238E27FC236}">
                    <a16:creationId xmlns:a16="http://schemas.microsoft.com/office/drawing/2014/main" id="{31BF01B4-B679-4503-A1A7-9C7CBF0BA3E7}"/>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888" name="Group 887">
            <a:extLst>
              <a:ext uri="{FF2B5EF4-FFF2-40B4-BE49-F238E27FC236}">
                <a16:creationId xmlns:a16="http://schemas.microsoft.com/office/drawing/2014/main" id="{55E04CDB-068A-4D9A-A3C0-41D16477714D}"/>
              </a:ext>
            </a:extLst>
          </p:cNvPr>
          <p:cNvGrpSpPr/>
          <p:nvPr/>
        </p:nvGrpSpPr>
        <p:grpSpPr>
          <a:xfrm>
            <a:off x="4524709" y="5678446"/>
            <a:ext cx="426956" cy="327217"/>
            <a:chOff x="2892310" y="4439341"/>
            <a:chExt cx="376337" cy="288423"/>
          </a:xfrm>
        </p:grpSpPr>
        <p:sp>
          <p:nvSpPr>
            <p:cNvPr id="889" name="monitor">
              <a:extLst>
                <a:ext uri="{FF2B5EF4-FFF2-40B4-BE49-F238E27FC236}">
                  <a16:creationId xmlns:a16="http://schemas.microsoft.com/office/drawing/2014/main" id="{24012452-D246-4433-91FF-1AE1B386BBD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890" name="Rectangle 889">
              <a:extLst>
                <a:ext uri="{FF2B5EF4-FFF2-40B4-BE49-F238E27FC236}">
                  <a16:creationId xmlns:a16="http://schemas.microsoft.com/office/drawing/2014/main" id="{104001BC-352D-4D8B-90D5-091826964548}"/>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91" name="Picture 890">
              <a:extLst>
                <a:ext uri="{FF2B5EF4-FFF2-40B4-BE49-F238E27FC236}">
                  <a16:creationId xmlns:a16="http://schemas.microsoft.com/office/drawing/2014/main" id="{E9326DC9-00BE-4D4B-BA64-DB06104DDD0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892" name="Group 891">
            <a:extLst>
              <a:ext uri="{FF2B5EF4-FFF2-40B4-BE49-F238E27FC236}">
                <a16:creationId xmlns:a16="http://schemas.microsoft.com/office/drawing/2014/main" id="{232E68EB-7BEB-4A9A-A6FE-8F782B436CF7}"/>
              </a:ext>
            </a:extLst>
          </p:cNvPr>
          <p:cNvGrpSpPr/>
          <p:nvPr/>
        </p:nvGrpSpPr>
        <p:grpSpPr>
          <a:xfrm>
            <a:off x="5047747" y="5678446"/>
            <a:ext cx="433476" cy="327215"/>
            <a:chOff x="7987238" y="1610486"/>
            <a:chExt cx="506061" cy="382007"/>
          </a:xfrm>
        </p:grpSpPr>
        <p:sp>
          <p:nvSpPr>
            <p:cNvPr id="893" name="Rectangle 892">
              <a:extLst>
                <a:ext uri="{FF2B5EF4-FFF2-40B4-BE49-F238E27FC236}">
                  <a16:creationId xmlns:a16="http://schemas.microsoft.com/office/drawing/2014/main" id="{65E6DC5A-E7A7-4F6F-AC43-AC1A691A5877}"/>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94" name="Group 893">
              <a:extLst>
                <a:ext uri="{FF2B5EF4-FFF2-40B4-BE49-F238E27FC236}">
                  <a16:creationId xmlns:a16="http://schemas.microsoft.com/office/drawing/2014/main" id="{3B072D39-3E9B-4D36-8736-660FE5A0851B}"/>
                </a:ext>
              </a:extLst>
            </p:cNvPr>
            <p:cNvGrpSpPr/>
            <p:nvPr/>
          </p:nvGrpSpPr>
          <p:grpSpPr>
            <a:xfrm>
              <a:off x="7987238" y="1610486"/>
              <a:ext cx="498447" cy="382007"/>
              <a:chOff x="9563138" y="2462727"/>
              <a:chExt cx="516394" cy="395761"/>
            </a:xfrm>
          </p:grpSpPr>
          <p:sp>
            <p:nvSpPr>
              <p:cNvPr id="895" name="monitor">
                <a:extLst>
                  <a:ext uri="{FF2B5EF4-FFF2-40B4-BE49-F238E27FC236}">
                    <a16:creationId xmlns:a16="http://schemas.microsoft.com/office/drawing/2014/main" id="{9D8B0F71-51E3-447E-8257-E7B724C8C37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896" name="Group 895">
                <a:extLst>
                  <a:ext uri="{FF2B5EF4-FFF2-40B4-BE49-F238E27FC236}">
                    <a16:creationId xmlns:a16="http://schemas.microsoft.com/office/drawing/2014/main" id="{FB38614E-D704-4190-8745-728A1D1FED43}"/>
                  </a:ext>
                </a:extLst>
              </p:cNvPr>
              <p:cNvGrpSpPr/>
              <p:nvPr/>
            </p:nvGrpSpPr>
            <p:grpSpPr>
              <a:xfrm>
                <a:off x="9746672" y="2545410"/>
                <a:ext cx="107950" cy="134938"/>
                <a:chOff x="9444088" y="2885171"/>
                <a:chExt cx="107950" cy="134938"/>
              </a:xfrm>
              <a:solidFill>
                <a:srgbClr val="505050"/>
              </a:solidFill>
            </p:grpSpPr>
            <p:sp>
              <p:nvSpPr>
                <p:cNvPr id="897" name="Freeform 26">
                  <a:extLst>
                    <a:ext uri="{FF2B5EF4-FFF2-40B4-BE49-F238E27FC236}">
                      <a16:creationId xmlns:a16="http://schemas.microsoft.com/office/drawing/2014/main" id="{1F69A9D8-FA00-4C0E-B939-53F777A8A5FC}"/>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8" name="Freeform 27">
                  <a:extLst>
                    <a:ext uri="{FF2B5EF4-FFF2-40B4-BE49-F238E27FC236}">
                      <a16:creationId xmlns:a16="http://schemas.microsoft.com/office/drawing/2014/main" id="{E7117808-1796-426C-98E4-2EBC5FB0C02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899" name="Group 898">
            <a:extLst>
              <a:ext uri="{FF2B5EF4-FFF2-40B4-BE49-F238E27FC236}">
                <a16:creationId xmlns:a16="http://schemas.microsoft.com/office/drawing/2014/main" id="{F4810C97-41A8-4BC0-A60A-250314ADE5E4}"/>
              </a:ext>
            </a:extLst>
          </p:cNvPr>
          <p:cNvGrpSpPr/>
          <p:nvPr/>
        </p:nvGrpSpPr>
        <p:grpSpPr>
          <a:xfrm>
            <a:off x="4019511" y="5678446"/>
            <a:ext cx="426956" cy="327217"/>
            <a:chOff x="7398246" y="1610486"/>
            <a:chExt cx="498447" cy="382007"/>
          </a:xfrm>
        </p:grpSpPr>
        <p:sp>
          <p:nvSpPr>
            <p:cNvPr id="900" name="monitor">
              <a:extLst>
                <a:ext uri="{FF2B5EF4-FFF2-40B4-BE49-F238E27FC236}">
                  <a16:creationId xmlns:a16="http://schemas.microsoft.com/office/drawing/2014/main" id="{057505C2-98D8-4C4B-8CB9-290091AAB398}"/>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01" name="Rectangle 900">
              <a:extLst>
                <a:ext uri="{FF2B5EF4-FFF2-40B4-BE49-F238E27FC236}">
                  <a16:creationId xmlns:a16="http://schemas.microsoft.com/office/drawing/2014/main" id="{3D79563A-BC6B-44D5-91A9-43C575E90C31}"/>
                </a:ext>
              </a:extLst>
            </p:cNvPr>
            <p:cNvSpPr/>
            <p:nvPr/>
          </p:nvSpPr>
          <p:spPr bwMode="auto">
            <a:xfrm>
              <a:off x="7398246" y="1610486"/>
              <a:ext cx="498447" cy="31968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2" name="Group 11">
              <a:extLst>
                <a:ext uri="{FF2B5EF4-FFF2-40B4-BE49-F238E27FC236}">
                  <a16:creationId xmlns:a16="http://schemas.microsoft.com/office/drawing/2014/main" id="{C97DD70B-09B1-468C-B577-0D79712A4DB1}"/>
                </a:ext>
              </a:extLst>
            </p:cNvPr>
            <p:cNvGrpSpPr>
              <a:grpSpLocks noChangeAspect="1"/>
            </p:cNvGrpSpPr>
            <p:nvPr/>
          </p:nvGrpSpPr>
          <p:grpSpPr bwMode="auto">
            <a:xfrm>
              <a:off x="7581678" y="1714920"/>
              <a:ext cx="111860" cy="111860"/>
              <a:chOff x="5664" y="1835"/>
              <a:chExt cx="73" cy="73"/>
            </a:xfrm>
            <a:solidFill>
              <a:srgbClr val="FFFFFF"/>
            </a:solidFill>
          </p:grpSpPr>
          <p:sp>
            <p:nvSpPr>
              <p:cNvPr id="903" name="Freeform 12">
                <a:extLst>
                  <a:ext uri="{FF2B5EF4-FFF2-40B4-BE49-F238E27FC236}">
                    <a16:creationId xmlns:a16="http://schemas.microsoft.com/office/drawing/2014/main" id="{691B0320-A9DE-4855-862C-3B6DD936C087}"/>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4" name="Freeform 13">
                <a:extLst>
                  <a:ext uri="{FF2B5EF4-FFF2-40B4-BE49-F238E27FC236}">
                    <a16:creationId xmlns:a16="http://schemas.microsoft.com/office/drawing/2014/main" id="{8D3E95C3-4F43-4F3D-A159-8CA18ACBC1B4}"/>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5" name="Freeform 14">
                <a:extLst>
                  <a:ext uri="{FF2B5EF4-FFF2-40B4-BE49-F238E27FC236}">
                    <a16:creationId xmlns:a16="http://schemas.microsoft.com/office/drawing/2014/main" id="{67EB151F-CA56-4FA5-9BCE-9782FDAFA53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6" name="Freeform 15">
                <a:extLst>
                  <a:ext uri="{FF2B5EF4-FFF2-40B4-BE49-F238E27FC236}">
                    <a16:creationId xmlns:a16="http://schemas.microsoft.com/office/drawing/2014/main" id="{629B1255-C56F-44D4-81CD-5687B95C979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07" name="Group 906">
            <a:extLst>
              <a:ext uri="{FF2B5EF4-FFF2-40B4-BE49-F238E27FC236}">
                <a16:creationId xmlns:a16="http://schemas.microsoft.com/office/drawing/2014/main" id="{69C4EA06-0C78-44CE-8FD1-7F35DB4F7DF5}"/>
              </a:ext>
            </a:extLst>
          </p:cNvPr>
          <p:cNvGrpSpPr/>
          <p:nvPr/>
        </p:nvGrpSpPr>
        <p:grpSpPr>
          <a:xfrm>
            <a:off x="6798396" y="5712906"/>
            <a:ext cx="370338" cy="327772"/>
            <a:chOff x="4723767" y="3080378"/>
            <a:chExt cx="439858" cy="389301"/>
          </a:xfrm>
        </p:grpSpPr>
        <p:pic>
          <p:nvPicPr>
            <p:cNvPr id="908" name="Picture 907">
              <a:extLst>
                <a:ext uri="{FF2B5EF4-FFF2-40B4-BE49-F238E27FC236}">
                  <a16:creationId xmlns:a16="http://schemas.microsoft.com/office/drawing/2014/main" id="{678361B5-FD7F-4212-9244-B0C0C1E26F9C}"/>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09" name="Group 908">
              <a:extLst>
                <a:ext uri="{FF2B5EF4-FFF2-40B4-BE49-F238E27FC236}">
                  <a16:creationId xmlns:a16="http://schemas.microsoft.com/office/drawing/2014/main" id="{FD5E0A6F-28A7-4E29-ACED-E7EA6F76D366}"/>
                </a:ext>
              </a:extLst>
            </p:cNvPr>
            <p:cNvGrpSpPr/>
            <p:nvPr/>
          </p:nvGrpSpPr>
          <p:grpSpPr>
            <a:xfrm>
              <a:off x="4723767" y="3080378"/>
              <a:ext cx="439858" cy="389301"/>
              <a:chOff x="3131835" y="4047725"/>
              <a:chExt cx="439858" cy="389301"/>
            </a:xfrm>
          </p:grpSpPr>
          <p:grpSp>
            <p:nvGrpSpPr>
              <p:cNvPr id="910" name="Group 909">
                <a:extLst>
                  <a:ext uri="{FF2B5EF4-FFF2-40B4-BE49-F238E27FC236}">
                    <a16:creationId xmlns:a16="http://schemas.microsoft.com/office/drawing/2014/main" id="{A62C6178-8EF1-469B-8ABB-5E6384ED5A92}"/>
                  </a:ext>
                </a:extLst>
              </p:cNvPr>
              <p:cNvGrpSpPr/>
              <p:nvPr/>
            </p:nvGrpSpPr>
            <p:grpSpPr>
              <a:xfrm>
                <a:off x="3131835" y="4047725"/>
                <a:ext cx="182560" cy="348911"/>
                <a:chOff x="2136298" y="4226790"/>
                <a:chExt cx="196678" cy="375893"/>
              </a:xfrm>
            </p:grpSpPr>
            <p:sp>
              <p:nvSpPr>
                <p:cNvPr id="914" name="Rectangle 913">
                  <a:extLst>
                    <a:ext uri="{FF2B5EF4-FFF2-40B4-BE49-F238E27FC236}">
                      <a16:creationId xmlns:a16="http://schemas.microsoft.com/office/drawing/2014/main" id="{5837F2A4-E45E-467F-8081-A1DBFEF51C72}"/>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5" name="server">
                  <a:extLst>
                    <a:ext uri="{FF2B5EF4-FFF2-40B4-BE49-F238E27FC236}">
                      <a16:creationId xmlns:a16="http://schemas.microsoft.com/office/drawing/2014/main" id="{63866682-8CBF-4DD8-B7F3-7AED5C728AC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11" name="Oval 910">
                <a:extLst>
                  <a:ext uri="{FF2B5EF4-FFF2-40B4-BE49-F238E27FC236}">
                    <a16:creationId xmlns:a16="http://schemas.microsoft.com/office/drawing/2014/main" id="{68A2D342-DE27-4096-BFDD-F5BED5E1E91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12" name="Picture 911">
                <a:extLst>
                  <a:ext uri="{FF2B5EF4-FFF2-40B4-BE49-F238E27FC236}">
                    <a16:creationId xmlns:a16="http://schemas.microsoft.com/office/drawing/2014/main" id="{5892B7E8-CAD0-4867-B518-0490FF848DC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913" name="Freeform 6">
                <a:extLst>
                  <a:ext uri="{FF2B5EF4-FFF2-40B4-BE49-F238E27FC236}">
                    <a16:creationId xmlns:a16="http://schemas.microsoft.com/office/drawing/2014/main" id="{6BFA60D5-D37F-4EBC-A9F4-BDC38F0858E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916" name="Straight Connector 915">
            <a:extLst>
              <a:ext uri="{FF2B5EF4-FFF2-40B4-BE49-F238E27FC236}">
                <a16:creationId xmlns:a16="http://schemas.microsoft.com/office/drawing/2014/main" id="{3BB73835-9675-4CED-A255-F1A7F886278E}"/>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917" name="Straight Connector 916">
            <a:extLst>
              <a:ext uri="{FF2B5EF4-FFF2-40B4-BE49-F238E27FC236}">
                <a16:creationId xmlns:a16="http://schemas.microsoft.com/office/drawing/2014/main" id="{A4876941-0282-4CC3-98BA-A23561B17F42}"/>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918" name="Straight Connector 917">
            <a:extLst>
              <a:ext uri="{FF2B5EF4-FFF2-40B4-BE49-F238E27FC236}">
                <a16:creationId xmlns:a16="http://schemas.microsoft.com/office/drawing/2014/main" id="{5126F5AB-3BCA-4785-951B-996F5FDB1E5A}"/>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19" name="Straight Connector 918">
            <a:extLst>
              <a:ext uri="{FF2B5EF4-FFF2-40B4-BE49-F238E27FC236}">
                <a16:creationId xmlns:a16="http://schemas.microsoft.com/office/drawing/2014/main" id="{14390258-A401-457C-8C52-9F9BC8DDC4BE}"/>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0" name="Straight Connector 919">
            <a:extLst>
              <a:ext uri="{FF2B5EF4-FFF2-40B4-BE49-F238E27FC236}">
                <a16:creationId xmlns:a16="http://schemas.microsoft.com/office/drawing/2014/main" id="{8FC4AA12-BF9C-4BE2-8BB4-1F5991655C12}"/>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1" name="Straight Connector 920">
            <a:extLst>
              <a:ext uri="{FF2B5EF4-FFF2-40B4-BE49-F238E27FC236}">
                <a16:creationId xmlns:a16="http://schemas.microsoft.com/office/drawing/2014/main" id="{6E120B3F-1DE4-4BF5-9284-AC5330FCDDF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922" name="Straight Connector 921">
            <a:extLst>
              <a:ext uri="{FF2B5EF4-FFF2-40B4-BE49-F238E27FC236}">
                <a16:creationId xmlns:a16="http://schemas.microsoft.com/office/drawing/2014/main" id="{7EC2B350-492B-4A01-B070-AA0BAAD3B912}"/>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cxnSp>
        <p:nvCxnSpPr>
          <p:cNvPr id="923" name="Straight Connector 922">
            <a:extLst>
              <a:ext uri="{FF2B5EF4-FFF2-40B4-BE49-F238E27FC236}">
                <a16:creationId xmlns:a16="http://schemas.microsoft.com/office/drawing/2014/main" id="{4633FB5C-1066-4B6A-8CEA-039D76D58647}"/>
              </a:ext>
            </a:extLst>
          </p:cNvPr>
          <p:cNvCxnSpPr>
            <a:cxnSpLocks/>
          </p:cNvCxnSpPr>
          <p:nvPr/>
        </p:nvCxnSpPr>
        <p:spPr>
          <a:xfrm>
            <a:off x="4234722" y="6042382"/>
            <a:ext cx="0" cy="73152"/>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4" name="Straight Connector 923">
            <a:extLst>
              <a:ext uri="{FF2B5EF4-FFF2-40B4-BE49-F238E27FC236}">
                <a16:creationId xmlns:a16="http://schemas.microsoft.com/office/drawing/2014/main" id="{FEDD4985-E6F1-422C-BB39-D2CAC7267AAE}"/>
              </a:ext>
            </a:extLst>
          </p:cNvPr>
          <p:cNvCxnSpPr>
            <a:cxnSpLocks/>
          </p:cNvCxnSpPr>
          <p:nvPr/>
        </p:nvCxnSpPr>
        <p:spPr>
          <a:xfrm>
            <a:off x="3371689" y="6026291"/>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25" name="Laptop_E770">
            <a:extLst>
              <a:ext uri="{FF2B5EF4-FFF2-40B4-BE49-F238E27FC236}">
                <a16:creationId xmlns:a16="http://schemas.microsoft.com/office/drawing/2014/main" id="{3B16CCF4-6DE6-432F-9474-744CD389F9AA}"/>
              </a:ext>
            </a:extLst>
          </p:cNvPr>
          <p:cNvSpPr>
            <a:spLocks noChangeAspect="1" noEditPoints="1"/>
          </p:cNvSpPr>
          <p:nvPr/>
        </p:nvSpPr>
        <p:spPr bwMode="auto">
          <a:xfrm>
            <a:off x="3060572" y="5592035"/>
            <a:ext cx="645975" cy="43104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26" name="Rectangle 925">
            <a:extLst>
              <a:ext uri="{FF2B5EF4-FFF2-40B4-BE49-F238E27FC236}">
                <a16:creationId xmlns:a16="http://schemas.microsoft.com/office/drawing/2014/main" id="{2192A248-36DC-4CD2-AFF7-0606EA6E047B}"/>
              </a:ext>
            </a:extLst>
          </p:cNvPr>
          <p:cNvSpPr/>
          <p:nvPr/>
        </p:nvSpPr>
        <p:spPr bwMode="auto">
          <a:xfrm>
            <a:off x="1162480" y="5456317"/>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927" name="!! Freeform 5">
            <a:extLst>
              <a:ext uri="{FF2B5EF4-FFF2-40B4-BE49-F238E27FC236}">
                <a16:creationId xmlns:a16="http://schemas.microsoft.com/office/drawing/2014/main" id="{6DB7BE4F-F8D3-424A-A7F8-586E92131A3F}"/>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grpSp>
        <p:nvGrpSpPr>
          <p:cNvPr id="928" name="Group 927">
            <a:extLst>
              <a:ext uri="{FF2B5EF4-FFF2-40B4-BE49-F238E27FC236}">
                <a16:creationId xmlns:a16="http://schemas.microsoft.com/office/drawing/2014/main" id="{85C20A0D-C7B6-4521-80D9-EB9339922F16}"/>
              </a:ext>
            </a:extLst>
          </p:cNvPr>
          <p:cNvGrpSpPr/>
          <p:nvPr/>
        </p:nvGrpSpPr>
        <p:grpSpPr>
          <a:xfrm>
            <a:off x="1318823" y="2379354"/>
            <a:ext cx="2082348" cy="431174"/>
            <a:chOff x="1571071" y="2257105"/>
            <a:chExt cx="2082348" cy="431174"/>
          </a:xfrm>
        </p:grpSpPr>
        <p:grpSp>
          <p:nvGrpSpPr>
            <p:cNvPr id="929" name="Group 928">
              <a:extLst>
                <a:ext uri="{FF2B5EF4-FFF2-40B4-BE49-F238E27FC236}">
                  <a16:creationId xmlns:a16="http://schemas.microsoft.com/office/drawing/2014/main" id="{D901E888-98A3-4144-9EE5-7D344423073C}"/>
                </a:ext>
              </a:extLst>
            </p:cNvPr>
            <p:cNvGrpSpPr/>
            <p:nvPr/>
          </p:nvGrpSpPr>
          <p:grpSpPr>
            <a:xfrm>
              <a:off x="2696905" y="2301259"/>
              <a:ext cx="426956" cy="327217"/>
              <a:chOff x="2892310" y="4439341"/>
              <a:chExt cx="376337" cy="288423"/>
            </a:xfrm>
          </p:grpSpPr>
          <p:sp>
            <p:nvSpPr>
              <p:cNvPr id="968" name="monitor">
                <a:extLst>
                  <a:ext uri="{FF2B5EF4-FFF2-40B4-BE49-F238E27FC236}">
                    <a16:creationId xmlns:a16="http://schemas.microsoft.com/office/drawing/2014/main" id="{0CEA20FF-8A53-428C-BDFB-D8EA2AAA9AA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69" name="Rectangle 968">
                <a:extLst>
                  <a:ext uri="{FF2B5EF4-FFF2-40B4-BE49-F238E27FC236}">
                    <a16:creationId xmlns:a16="http://schemas.microsoft.com/office/drawing/2014/main" id="{78245796-159D-4C63-BA7B-21F6FDA385A2}"/>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70" name="Picture 969">
                <a:extLst>
                  <a:ext uri="{FF2B5EF4-FFF2-40B4-BE49-F238E27FC236}">
                    <a16:creationId xmlns:a16="http://schemas.microsoft.com/office/drawing/2014/main" id="{A912C0A6-51AC-4B55-97A5-72C881339C68}"/>
                  </a:ext>
                </a:extLst>
              </p:cNvPr>
              <p:cNvPicPr>
                <a:picLocks noChangeAspect="1"/>
              </p:cNvPicPr>
              <p:nvPr/>
            </p:nvPicPr>
            <p:blipFill rotWithShape="1">
              <a:blip r:embed="rId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930" name="Group 929">
              <a:extLst>
                <a:ext uri="{FF2B5EF4-FFF2-40B4-BE49-F238E27FC236}">
                  <a16:creationId xmlns:a16="http://schemas.microsoft.com/office/drawing/2014/main" id="{C61912CA-0A8D-4ED3-BDA9-C8BE05604B16}"/>
                </a:ext>
              </a:extLst>
            </p:cNvPr>
            <p:cNvGrpSpPr/>
            <p:nvPr/>
          </p:nvGrpSpPr>
          <p:grpSpPr>
            <a:xfrm>
              <a:off x="3219943" y="2301259"/>
              <a:ext cx="433476" cy="327215"/>
              <a:chOff x="7987238" y="1610486"/>
              <a:chExt cx="506061" cy="382007"/>
            </a:xfrm>
          </p:grpSpPr>
          <p:sp>
            <p:nvSpPr>
              <p:cNvPr id="962" name="Rectangle 961">
                <a:extLst>
                  <a:ext uri="{FF2B5EF4-FFF2-40B4-BE49-F238E27FC236}">
                    <a16:creationId xmlns:a16="http://schemas.microsoft.com/office/drawing/2014/main" id="{193BB6B2-7CC7-4A8C-B24F-E8A8A8B3DEDA}"/>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63" name="Group 962">
                <a:extLst>
                  <a:ext uri="{FF2B5EF4-FFF2-40B4-BE49-F238E27FC236}">
                    <a16:creationId xmlns:a16="http://schemas.microsoft.com/office/drawing/2014/main" id="{8C66BE8A-7E36-45B1-8099-2B4CF4E1794F}"/>
                  </a:ext>
                </a:extLst>
              </p:cNvPr>
              <p:cNvGrpSpPr/>
              <p:nvPr/>
            </p:nvGrpSpPr>
            <p:grpSpPr>
              <a:xfrm>
                <a:off x="7987238" y="1610486"/>
                <a:ext cx="498447" cy="382007"/>
                <a:chOff x="9563138" y="2462727"/>
                <a:chExt cx="516394" cy="395761"/>
              </a:xfrm>
            </p:grpSpPr>
            <p:sp>
              <p:nvSpPr>
                <p:cNvPr id="964" name="monitor">
                  <a:extLst>
                    <a:ext uri="{FF2B5EF4-FFF2-40B4-BE49-F238E27FC236}">
                      <a16:creationId xmlns:a16="http://schemas.microsoft.com/office/drawing/2014/main" id="{82D82018-B9B3-4996-9DEC-4E653EDB557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65" name="Group 964">
                  <a:extLst>
                    <a:ext uri="{FF2B5EF4-FFF2-40B4-BE49-F238E27FC236}">
                      <a16:creationId xmlns:a16="http://schemas.microsoft.com/office/drawing/2014/main" id="{09476A55-7654-4935-88AE-C61A648DD340}"/>
                    </a:ext>
                  </a:extLst>
                </p:cNvPr>
                <p:cNvGrpSpPr/>
                <p:nvPr/>
              </p:nvGrpSpPr>
              <p:grpSpPr>
                <a:xfrm>
                  <a:off x="9746672" y="2545410"/>
                  <a:ext cx="107950" cy="134938"/>
                  <a:chOff x="9444088" y="2885171"/>
                  <a:chExt cx="107950" cy="134938"/>
                </a:xfrm>
                <a:solidFill>
                  <a:srgbClr val="505050"/>
                </a:solidFill>
              </p:grpSpPr>
              <p:sp>
                <p:nvSpPr>
                  <p:cNvPr id="966" name="Freeform 26">
                    <a:extLst>
                      <a:ext uri="{FF2B5EF4-FFF2-40B4-BE49-F238E27FC236}">
                        <a16:creationId xmlns:a16="http://schemas.microsoft.com/office/drawing/2014/main" id="{7DFE7D0C-8ECF-4BA8-8822-2831705B80E9}"/>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7" name="Freeform 27">
                    <a:extLst>
                      <a:ext uri="{FF2B5EF4-FFF2-40B4-BE49-F238E27FC236}">
                        <a16:creationId xmlns:a16="http://schemas.microsoft.com/office/drawing/2014/main" id="{26D0896E-41E5-465C-8A4A-C969C3DFC3C1}"/>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931" name="Group 930">
              <a:extLst>
                <a:ext uri="{FF2B5EF4-FFF2-40B4-BE49-F238E27FC236}">
                  <a16:creationId xmlns:a16="http://schemas.microsoft.com/office/drawing/2014/main" id="{81706369-284A-425D-BA9D-D9947BF8BBAD}"/>
                </a:ext>
              </a:extLst>
            </p:cNvPr>
            <p:cNvGrpSpPr/>
            <p:nvPr/>
          </p:nvGrpSpPr>
          <p:grpSpPr>
            <a:xfrm>
              <a:off x="1872084" y="2257105"/>
              <a:ext cx="205700" cy="341495"/>
              <a:chOff x="7084723" y="1610486"/>
              <a:chExt cx="212660" cy="353049"/>
            </a:xfrm>
          </p:grpSpPr>
          <p:sp>
            <p:nvSpPr>
              <p:cNvPr id="956" name="Rectangle 955">
                <a:extLst>
                  <a:ext uri="{FF2B5EF4-FFF2-40B4-BE49-F238E27FC236}">
                    <a16:creationId xmlns:a16="http://schemas.microsoft.com/office/drawing/2014/main" id="{2D99641C-EEF9-434D-8525-10E7FE255E20}"/>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57" name="Group 956">
                <a:extLst>
                  <a:ext uri="{FF2B5EF4-FFF2-40B4-BE49-F238E27FC236}">
                    <a16:creationId xmlns:a16="http://schemas.microsoft.com/office/drawing/2014/main" id="{2286BAF1-0A35-4C5F-B51D-E691B811DE92}"/>
                  </a:ext>
                </a:extLst>
              </p:cNvPr>
              <p:cNvGrpSpPr/>
              <p:nvPr/>
            </p:nvGrpSpPr>
            <p:grpSpPr>
              <a:xfrm>
                <a:off x="7138556" y="1706457"/>
                <a:ext cx="104198" cy="130248"/>
                <a:chOff x="9444088" y="2885171"/>
                <a:chExt cx="107950" cy="134938"/>
              </a:xfrm>
              <a:solidFill>
                <a:srgbClr val="FFFFFF"/>
              </a:solidFill>
            </p:grpSpPr>
            <p:sp>
              <p:nvSpPr>
                <p:cNvPr id="960" name="Freeform 26">
                  <a:extLst>
                    <a:ext uri="{FF2B5EF4-FFF2-40B4-BE49-F238E27FC236}">
                      <a16:creationId xmlns:a16="http://schemas.microsoft.com/office/drawing/2014/main" id="{36752876-A721-41E7-8CAF-1442F654F39B}"/>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1" name="Freeform 27">
                  <a:extLst>
                    <a:ext uri="{FF2B5EF4-FFF2-40B4-BE49-F238E27FC236}">
                      <a16:creationId xmlns:a16="http://schemas.microsoft.com/office/drawing/2014/main" id="{B8BA9104-C49B-4175-88D4-9F0532FFC65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58" name="CellPhone_E8EA">
                <a:extLst>
                  <a:ext uri="{FF2B5EF4-FFF2-40B4-BE49-F238E27FC236}">
                    <a16:creationId xmlns:a16="http://schemas.microsoft.com/office/drawing/2014/main" id="{5413B812-3B5B-4808-8C60-C75236A5E63D}"/>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59" name="Straight Connector 958">
                <a:extLst>
                  <a:ext uri="{FF2B5EF4-FFF2-40B4-BE49-F238E27FC236}">
                    <a16:creationId xmlns:a16="http://schemas.microsoft.com/office/drawing/2014/main" id="{20F3779B-04ED-4D13-83A1-302A3DC11109}"/>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932" name="Group 931">
              <a:extLst>
                <a:ext uri="{FF2B5EF4-FFF2-40B4-BE49-F238E27FC236}">
                  <a16:creationId xmlns:a16="http://schemas.microsoft.com/office/drawing/2014/main" id="{C5ECC082-AE35-40BD-9384-DB1CD851C0EF}"/>
                </a:ext>
              </a:extLst>
            </p:cNvPr>
            <p:cNvGrpSpPr/>
            <p:nvPr/>
          </p:nvGrpSpPr>
          <p:grpSpPr>
            <a:xfrm>
              <a:off x="1571071" y="2257105"/>
              <a:ext cx="204931" cy="341495"/>
              <a:chOff x="6490922" y="1610486"/>
              <a:chExt cx="211865" cy="353049"/>
            </a:xfrm>
          </p:grpSpPr>
          <p:sp>
            <p:nvSpPr>
              <p:cNvPr id="944" name="Rectangle 943">
                <a:extLst>
                  <a:ext uri="{FF2B5EF4-FFF2-40B4-BE49-F238E27FC236}">
                    <a16:creationId xmlns:a16="http://schemas.microsoft.com/office/drawing/2014/main" id="{F128463E-BF09-45E0-B1EF-088CC2F8558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45" name="Group 30">
                <a:extLst>
                  <a:ext uri="{FF2B5EF4-FFF2-40B4-BE49-F238E27FC236}">
                    <a16:creationId xmlns:a16="http://schemas.microsoft.com/office/drawing/2014/main" id="{2C11BBE2-5465-4EBF-A290-759E1E8EBBFD}"/>
                  </a:ext>
                </a:extLst>
              </p:cNvPr>
              <p:cNvGrpSpPr>
                <a:grpSpLocks noChangeAspect="1"/>
              </p:cNvGrpSpPr>
              <p:nvPr/>
            </p:nvGrpSpPr>
            <p:grpSpPr bwMode="auto">
              <a:xfrm>
                <a:off x="6545792" y="1729376"/>
                <a:ext cx="111361" cy="115269"/>
                <a:chOff x="5049" y="1841"/>
                <a:chExt cx="57" cy="59"/>
              </a:xfrm>
              <a:solidFill>
                <a:srgbClr val="FFFFFF"/>
              </a:solidFill>
            </p:grpSpPr>
            <p:sp>
              <p:nvSpPr>
                <p:cNvPr id="948" name="Freeform 31">
                  <a:extLst>
                    <a:ext uri="{FF2B5EF4-FFF2-40B4-BE49-F238E27FC236}">
                      <a16:creationId xmlns:a16="http://schemas.microsoft.com/office/drawing/2014/main" id="{81F2DA5F-C258-434C-9DD3-1DAAC6309D9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9" name="Freeform 32">
                  <a:extLst>
                    <a:ext uri="{FF2B5EF4-FFF2-40B4-BE49-F238E27FC236}">
                      <a16:creationId xmlns:a16="http://schemas.microsoft.com/office/drawing/2014/main" id="{54B77384-F729-4A06-906D-242C37C8700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0" name="Freeform 33">
                  <a:extLst>
                    <a:ext uri="{FF2B5EF4-FFF2-40B4-BE49-F238E27FC236}">
                      <a16:creationId xmlns:a16="http://schemas.microsoft.com/office/drawing/2014/main" id="{1F287587-7836-42F1-918B-2B164BE52E81}"/>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1" name="Freeform 34">
                  <a:extLst>
                    <a:ext uri="{FF2B5EF4-FFF2-40B4-BE49-F238E27FC236}">
                      <a16:creationId xmlns:a16="http://schemas.microsoft.com/office/drawing/2014/main" id="{0ACF4FE9-FFC4-4DFD-A70F-470974DE11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2" name="Freeform 35">
                  <a:extLst>
                    <a:ext uri="{FF2B5EF4-FFF2-40B4-BE49-F238E27FC236}">
                      <a16:creationId xmlns:a16="http://schemas.microsoft.com/office/drawing/2014/main" id="{E3FD7516-94AD-4313-8EE1-D3B30200D8E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3" name="Freeform 36">
                  <a:extLst>
                    <a:ext uri="{FF2B5EF4-FFF2-40B4-BE49-F238E27FC236}">
                      <a16:creationId xmlns:a16="http://schemas.microsoft.com/office/drawing/2014/main" id="{C8206621-DCFD-4C51-856E-3661F5FFA96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4" name="Freeform 37">
                  <a:extLst>
                    <a:ext uri="{FF2B5EF4-FFF2-40B4-BE49-F238E27FC236}">
                      <a16:creationId xmlns:a16="http://schemas.microsoft.com/office/drawing/2014/main" id="{D818F261-5EDF-450D-94D6-86F979DC25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5" name="Freeform 38">
                  <a:extLst>
                    <a:ext uri="{FF2B5EF4-FFF2-40B4-BE49-F238E27FC236}">
                      <a16:creationId xmlns:a16="http://schemas.microsoft.com/office/drawing/2014/main" id="{EAF350BF-7E20-43F6-BFBB-610DF55C6D54}"/>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946" name="CellPhone_E8EA">
                <a:extLst>
                  <a:ext uri="{FF2B5EF4-FFF2-40B4-BE49-F238E27FC236}">
                    <a16:creationId xmlns:a16="http://schemas.microsoft.com/office/drawing/2014/main" id="{1CA237F2-D153-4045-8289-1E24ED8FDFDB}"/>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947" name="Straight Connector 946">
                <a:extLst>
                  <a:ext uri="{FF2B5EF4-FFF2-40B4-BE49-F238E27FC236}">
                    <a16:creationId xmlns:a16="http://schemas.microsoft.com/office/drawing/2014/main" id="{8F5D0CC4-D970-4F72-A1D5-DEDA540F0FD2}"/>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933" name="Group 932">
              <a:extLst>
                <a:ext uri="{FF2B5EF4-FFF2-40B4-BE49-F238E27FC236}">
                  <a16:creationId xmlns:a16="http://schemas.microsoft.com/office/drawing/2014/main" id="{3D4F5D79-E2EB-4A4E-93C2-A3AA2CB89742}"/>
                </a:ext>
              </a:extLst>
            </p:cNvPr>
            <p:cNvGrpSpPr/>
            <p:nvPr/>
          </p:nvGrpSpPr>
          <p:grpSpPr>
            <a:xfrm>
              <a:off x="2173867" y="2309875"/>
              <a:ext cx="426956" cy="327217"/>
              <a:chOff x="7398246" y="1610486"/>
              <a:chExt cx="498447" cy="382007"/>
            </a:xfrm>
          </p:grpSpPr>
          <p:sp>
            <p:nvSpPr>
              <p:cNvPr id="937" name="monitor">
                <a:extLst>
                  <a:ext uri="{FF2B5EF4-FFF2-40B4-BE49-F238E27FC236}">
                    <a16:creationId xmlns:a16="http://schemas.microsoft.com/office/drawing/2014/main" id="{55E459E0-F4CC-4B04-885F-65C49A7A0CE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938" name="Rectangle 937">
                <a:extLst>
                  <a:ext uri="{FF2B5EF4-FFF2-40B4-BE49-F238E27FC236}">
                    <a16:creationId xmlns:a16="http://schemas.microsoft.com/office/drawing/2014/main" id="{675EB1DE-D475-4338-83EF-12B195252D55}"/>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9" name="Group 11">
                <a:extLst>
                  <a:ext uri="{FF2B5EF4-FFF2-40B4-BE49-F238E27FC236}">
                    <a16:creationId xmlns:a16="http://schemas.microsoft.com/office/drawing/2014/main" id="{F40580EF-6C05-4BFE-B264-3D6B9BC9EE70}"/>
                  </a:ext>
                </a:extLst>
              </p:cNvPr>
              <p:cNvGrpSpPr>
                <a:grpSpLocks noChangeAspect="1"/>
              </p:cNvGrpSpPr>
              <p:nvPr/>
            </p:nvGrpSpPr>
            <p:grpSpPr bwMode="auto">
              <a:xfrm>
                <a:off x="7581678" y="1714920"/>
                <a:ext cx="111860" cy="111860"/>
                <a:chOff x="5664" y="1835"/>
                <a:chExt cx="73" cy="73"/>
              </a:xfrm>
              <a:solidFill>
                <a:srgbClr val="FFFFFF"/>
              </a:solidFill>
            </p:grpSpPr>
            <p:sp>
              <p:nvSpPr>
                <p:cNvPr id="940" name="Freeform 12">
                  <a:extLst>
                    <a:ext uri="{FF2B5EF4-FFF2-40B4-BE49-F238E27FC236}">
                      <a16:creationId xmlns:a16="http://schemas.microsoft.com/office/drawing/2014/main" id="{3214C9A3-9A36-4A02-BA1D-20E59CA815F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1" name="Freeform 13">
                  <a:extLst>
                    <a:ext uri="{FF2B5EF4-FFF2-40B4-BE49-F238E27FC236}">
                      <a16:creationId xmlns:a16="http://schemas.microsoft.com/office/drawing/2014/main" id="{1D33FBDA-D19F-40F3-B2C2-FA7C4114C306}"/>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2" name="Freeform 14">
                  <a:extLst>
                    <a:ext uri="{FF2B5EF4-FFF2-40B4-BE49-F238E27FC236}">
                      <a16:creationId xmlns:a16="http://schemas.microsoft.com/office/drawing/2014/main" id="{ECFC4E19-7D6A-4E90-8280-28876D97A8C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3" name="Freeform 15">
                  <a:extLst>
                    <a:ext uri="{FF2B5EF4-FFF2-40B4-BE49-F238E27FC236}">
                      <a16:creationId xmlns:a16="http://schemas.microsoft.com/office/drawing/2014/main" id="{7CBA6B76-D1D7-4B6F-91EE-5DEE1245477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34" name="Group 933">
              <a:extLst>
                <a:ext uri="{FF2B5EF4-FFF2-40B4-BE49-F238E27FC236}">
                  <a16:creationId xmlns:a16="http://schemas.microsoft.com/office/drawing/2014/main" id="{9D94E587-6486-4BC5-8104-1111D61E7D33}"/>
                </a:ext>
              </a:extLst>
            </p:cNvPr>
            <p:cNvGrpSpPr/>
            <p:nvPr/>
          </p:nvGrpSpPr>
          <p:grpSpPr>
            <a:xfrm>
              <a:off x="1724250" y="2490343"/>
              <a:ext cx="197936" cy="197936"/>
              <a:chOff x="1724250" y="2490343"/>
              <a:chExt cx="197936" cy="197936"/>
            </a:xfrm>
          </p:grpSpPr>
          <p:sp>
            <p:nvSpPr>
              <p:cNvPr id="935" name="Oval 934">
                <a:extLst>
                  <a:ext uri="{FF2B5EF4-FFF2-40B4-BE49-F238E27FC236}">
                    <a16:creationId xmlns:a16="http://schemas.microsoft.com/office/drawing/2014/main" id="{BEA9CF7A-BEDA-49EF-A1DF-27B65681076E}"/>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6" name="Commitments_EC4D">
                <a:extLst>
                  <a:ext uri="{FF2B5EF4-FFF2-40B4-BE49-F238E27FC236}">
                    <a16:creationId xmlns:a16="http://schemas.microsoft.com/office/drawing/2014/main" id="{C383A49C-4730-4745-8982-2DA55048F99E}"/>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971" name="Group 970">
            <a:extLst>
              <a:ext uri="{FF2B5EF4-FFF2-40B4-BE49-F238E27FC236}">
                <a16:creationId xmlns:a16="http://schemas.microsoft.com/office/drawing/2014/main" id="{13615DA9-7A9B-45F5-A1DA-CB4FB5274AB2}"/>
              </a:ext>
            </a:extLst>
          </p:cNvPr>
          <p:cNvGrpSpPr/>
          <p:nvPr/>
        </p:nvGrpSpPr>
        <p:grpSpPr>
          <a:xfrm>
            <a:off x="4871628" y="1319480"/>
            <a:ext cx="1828002" cy="547384"/>
            <a:chOff x="4546063" y="1319480"/>
            <a:chExt cx="1828002" cy="547384"/>
          </a:xfrm>
        </p:grpSpPr>
        <p:sp>
          <p:nvSpPr>
            <p:cNvPr id="972" name="Rectangle 971">
              <a:hlinkClick r:id="rId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D414D8EE-80DE-470D-9307-CDF74098AD9C}"/>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973" name="Picture 972">
              <a:extLst>
                <a:ext uri="{FF2B5EF4-FFF2-40B4-BE49-F238E27FC236}">
                  <a16:creationId xmlns:a16="http://schemas.microsoft.com/office/drawing/2014/main" id="{0C2BEE8A-F318-4D9B-B669-719F5C8CFC9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974" name="Picture 973">
              <a:extLst>
                <a:ext uri="{FF2B5EF4-FFF2-40B4-BE49-F238E27FC236}">
                  <a16:creationId xmlns:a16="http://schemas.microsoft.com/office/drawing/2014/main" id="{F64656ED-3C6F-4FD4-8526-9D71D72EF0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975" name="Picture 974">
              <a:extLst>
                <a:ext uri="{FF2B5EF4-FFF2-40B4-BE49-F238E27FC236}">
                  <a16:creationId xmlns:a16="http://schemas.microsoft.com/office/drawing/2014/main" id="{45DA2A39-CD7B-421D-B9C7-12F3656007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976" name="Picture 975">
              <a:extLst>
                <a:ext uri="{FF2B5EF4-FFF2-40B4-BE49-F238E27FC236}">
                  <a16:creationId xmlns:a16="http://schemas.microsoft.com/office/drawing/2014/main" id="{0B2B7ED3-50E3-409A-9C93-2C6A799E09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977" name="Group 976">
              <a:extLst>
                <a:ext uri="{FF2B5EF4-FFF2-40B4-BE49-F238E27FC236}">
                  <a16:creationId xmlns:a16="http://schemas.microsoft.com/office/drawing/2014/main" id="{9BC11637-429D-48BC-BDDC-5FC219A70B12}"/>
                </a:ext>
              </a:extLst>
            </p:cNvPr>
            <p:cNvGrpSpPr/>
            <p:nvPr/>
          </p:nvGrpSpPr>
          <p:grpSpPr>
            <a:xfrm>
              <a:off x="6143897" y="1571087"/>
              <a:ext cx="127912" cy="29526"/>
              <a:chOff x="3187373" y="140962"/>
              <a:chExt cx="412250" cy="115312"/>
            </a:xfrm>
            <a:solidFill>
              <a:srgbClr val="000000">
                <a:lumMod val="65000"/>
                <a:lumOff val="35000"/>
              </a:srgbClr>
            </a:solidFill>
          </p:grpSpPr>
          <p:sp>
            <p:nvSpPr>
              <p:cNvPr id="984" name="Oval 983">
                <a:extLst>
                  <a:ext uri="{FF2B5EF4-FFF2-40B4-BE49-F238E27FC236}">
                    <a16:creationId xmlns:a16="http://schemas.microsoft.com/office/drawing/2014/main" id="{66A82385-DB17-4452-B596-532EE4879373}"/>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5" name="Oval 984">
                <a:extLst>
                  <a:ext uri="{FF2B5EF4-FFF2-40B4-BE49-F238E27FC236}">
                    <a16:creationId xmlns:a16="http://schemas.microsoft.com/office/drawing/2014/main" id="{1DDEE811-66E5-4809-809F-845FF0E2F828}"/>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6" name="Oval 985">
                <a:extLst>
                  <a:ext uri="{FF2B5EF4-FFF2-40B4-BE49-F238E27FC236}">
                    <a16:creationId xmlns:a16="http://schemas.microsoft.com/office/drawing/2014/main" id="{2C5330C8-62BC-4E8A-97CF-93A087B7D037}"/>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978" name="Picture 977">
              <a:extLst>
                <a:ext uri="{FF2B5EF4-FFF2-40B4-BE49-F238E27FC236}">
                  <a16:creationId xmlns:a16="http://schemas.microsoft.com/office/drawing/2014/main" id="{FA4D56AD-C0C5-4336-8E12-FB98D1989D3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979" name="Picture 978">
              <a:extLst>
                <a:ext uri="{FF2B5EF4-FFF2-40B4-BE49-F238E27FC236}">
                  <a16:creationId xmlns:a16="http://schemas.microsoft.com/office/drawing/2014/main" id="{91657B88-597C-4A26-BFB5-4E92C7ED38D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980" name="Picture 979">
              <a:extLst>
                <a:ext uri="{FF2B5EF4-FFF2-40B4-BE49-F238E27FC236}">
                  <a16:creationId xmlns:a16="http://schemas.microsoft.com/office/drawing/2014/main" id="{1EE0A889-90CF-45CF-B634-2C69A7C3726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981" name="Picture 980">
              <a:extLst>
                <a:ext uri="{FF2B5EF4-FFF2-40B4-BE49-F238E27FC236}">
                  <a16:creationId xmlns:a16="http://schemas.microsoft.com/office/drawing/2014/main" id="{09CE4A30-069D-4884-A0D3-DD8DA5803F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982" name="TextBox 981">
              <a:extLst>
                <a:ext uri="{FF2B5EF4-FFF2-40B4-BE49-F238E27FC236}">
                  <a16:creationId xmlns:a16="http://schemas.microsoft.com/office/drawing/2014/main" id="{671EAEAF-C97A-4DDE-99E6-84E25EF065E4}"/>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983" name="TextBox 982">
              <a:extLst>
                <a:ext uri="{FF2B5EF4-FFF2-40B4-BE49-F238E27FC236}">
                  <a16:creationId xmlns:a16="http://schemas.microsoft.com/office/drawing/2014/main" id="{2D7A35D9-AEA3-4F03-9D70-73EB08A2CC59}"/>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pic>
        <p:nvPicPr>
          <p:cNvPr id="987" name="!! Graphic 314">
            <a:extLst>
              <a:ext uri="{FF2B5EF4-FFF2-40B4-BE49-F238E27FC236}">
                <a16:creationId xmlns:a16="http://schemas.microsoft.com/office/drawing/2014/main" id="{E597AB63-E84C-4BC8-A7D5-95605BAD421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10174" y="5190008"/>
            <a:ext cx="196950" cy="182880"/>
          </a:xfrm>
          <a:prstGeom prst="rect">
            <a:avLst/>
          </a:prstGeom>
        </p:spPr>
      </p:pic>
      <p:sp>
        <p:nvSpPr>
          <p:cNvPr id="988" name="Manufacturing_E99C" title="Icon of a robotic arm">
            <a:extLst>
              <a:ext uri="{FF2B5EF4-FFF2-40B4-BE49-F238E27FC236}">
                <a16:creationId xmlns:a16="http://schemas.microsoft.com/office/drawing/2014/main" id="{4299AE37-257C-430B-A49F-BE4B977E4D14}"/>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89" name="Beaker_F196" title="Icon of a scientific flask with liquid in it">
            <a:extLst>
              <a:ext uri="{FF2B5EF4-FFF2-40B4-BE49-F238E27FC236}">
                <a16:creationId xmlns:a16="http://schemas.microsoft.com/office/drawing/2014/main" id="{AEF03886-2595-4493-8E17-68EBC1200B0D}"/>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90" name="printer" title="Icon of a printer">
            <a:extLst>
              <a:ext uri="{FF2B5EF4-FFF2-40B4-BE49-F238E27FC236}">
                <a16:creationId xmlns:a16="http://schemas.microsoft.com/office/drawing/2014/main" id="{069F891F-8CDB-42F8-9512-C202B43C6AC6}"/>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991" name="Money_3" title="Icon of a dollar sign">
            <a:extLst>
              <a:ext uri="{FF2B5EF4-FFF2-40B4-BE49-F238E27FC236}">
                <a16:creationId xmlns:a16="http://schemas.microsoft.com/office/drawing/2014/main" id="{C1F4C4A0-589F-459B-B6DD-9B1882EB5C02}"/>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992" name="Group 991">
            <a:extLst>
              <a:ext uri="{FF2B5EF4-FFF2-40B4-BE49-F238E27FC236}">
                <a16:creationId xmlns:a16="http://schemas.microsoft.com/office/drawing/2014/main" id="{5D13A627-C4A8-4133-848B-C8C9C0661D05}"/>
              </a:ext>
            </a:extLst>
          </p:cNvPr>
          <p:cNvGrpSpPr/>
          <p:nvPr/>
        </p:nvGrpSpPr>
        <p:grpSpPr>
          <a:xfrm>
            <a:off x="7513058" y="5439633"/>
            <a:ext cx="370338" cy="611980"/>
            <a:chOff x="7513058" y="5677627"/>
            <a:chExt cx="370338" cy="611980"/>
          </a:xfrm>
        </p:grpSpPr>
        <p:grpSp>
          <p:nvGrpSpPr>
            <p:cNvPr id="993" name="Group 992">
              <a:extLst>
                <a:ext uri="{FF2B5EF4-FFF2-40B4-BE49-F238E27FC236}">
                  <a16:creationId xmlns:a16="http://schemas.microsoft.com/office/drawing/2014/main" id="{A4675B43-CE3C-4EF0-914D-EAFD06B23D55}"/>
                </a:ext>
              </a:extLst>
            </p:cNvPr>
            <p:cNvGrpSpPr/>
            <p:nvPr/>
          </p:nvGrpSpPr>
          <p:grpSpPr>
            <a:xfrm>
              <a:off x="7513058" y="5961835"/>
              <a:ext cx="370338" cy="327772"/>
              <a:chOff x="4723767" y="3080378"/>
              <a:chExt cx="439858" cy="389301"/>
            </a:xfrm>
          </p:grpSpPr>
          <p:pic>
            <p:nvPicPr>
              <p:cNvPr id="995" name="Picture 994">
                <a:extLst>
                  <a:ext uri="{FF2B5EF4-FFF2-40B4-BE49-F238E27FC236}">
                    <a16:creationId xmlns:a16="http://schemas.microsoft.com/office/drawing/2014/main" id="{C6988481-A92B-4868-95A3-6FE4C01ECBF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996" name="Group 995">
                <a:extLst>
                  <a:ext uri="{FF2B5EF4-FFF2-40B4-BE49-F238E27FC236}">
                    <a16:creationId xmlns:a16="http://schemas.microsoft.com/office/drawing/2014/main" id="{2CEE38D3-4516-4CC3-941A-D050A3C9EF02}"/>
                  </a:ext>
                </a:extLst>
              </p:cNvPr>
              <p:cNvGrpSpPr/>
              <p:nvPr/>
            </p:nvGrpSpPr>
            <p:grpSpPr>
              <a:xfrm>
                <a:off x="4723767" y="3080378"/>
                <a:ext cx="439858" cy="389301"/>
                <a:chOff x="3131835" y="4047725"/>
                <a:chExt cx="439858" cy="389301"/>
              </a:xfrm>
            </p:grpSpPr>
            <p:grpSp>
              <p:nvGrpSpPr>
                <p:cNvPr id="997" name="Group 996">
                  <a:extLst>
                    <a:ext uri="{FF2B5EF4-FFF2-40B4-BE49-F238E27FC236}">
                      <a16:creationId xmlns:a16="http://schemas.microsoft.com/office/drawing/2014/main" id="{6ACF5375-2B4A-4A26-9313-CFD5DFF5636E}"/>
                    </a:ext>
                  </a:extLst>
                </p:cNvPr>
                <p:cNvGrpSpPr/>
                <p:nvPr/>
              </p:nvGrpSpPr>
              <p:grpSpPr>
                <a:xfrm>
                  <a:off x="3131835" y="4047725"/>
                  <a:ext cx="182560" cy="348911"/>
                  <a:chOff x="2136298" y="4226790"/>
                  <a:chExt cx="196678" cy="375893"/>
                </a:xfrm>
              </p:grpSpPr>
              <p:sp>
                <p:nvSpPr>
                  <p:cNvPr id="1001" name="Rectangle 1000">
                    <a:extLst>
                      <a:ext uri="{FF2B5EF4-FFF2-40B4-BE49-F238E27FC236}">
                        <a16:creationId xmlns:a16="http://schemas.microsoft.com/office/drawing/2014/main" id="{3AA2F69F-AE31-415B-847E-ECCF163BC649}"/>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2" name="server">
                    <a:extLst>
                      <a:ext uri="{FF2B5EF4-FFF2-40B4-BE49-F238E27FC236}">
                        <a16:creationId xmlns:a16="http://schemas.microsoft.com/office/drawing/2014/main" id="{CED46EFC-E650-41EE-9C3B-03D1C0FC091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998" name="Oval 997">
                  <a:extLst>
                    <a:ext uri="{FF2B5EF4-FFF2-40B4-BE49-F238E27FC236}">
                      <a16:creationId xmlns:a16="http://schemas.microsoft.com/office/drawing/2014/main" id="{0F6EC37D-1038-4D30-8B83-0788D20667DC}"/>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99" name="Picture 998">
                  <a:extLst>
                    <a:ext uri="{FF2B5EF4-FFF2-40B4-BE49-F238E27FC236}">
                      <a16:creationId xmlns:a16="http://schemas.microsoft.com/office/drawing/2014/main" id="{41E2469D-D7C2-421B-995B-CD951A9B34C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1000" name="Freeform 6">
                  <a:extLst>
                    <a:ext uri="{FF2B5EF4-FFF2-40B4-BE49-F238E27FC236}">
                      <a16:creationId xmlns:a16="http://schemas.microsoft.com/office/drawing/2014/main" id="{3E9E1229-C613-4856-83F8-9D2AE075440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994" name="money_2" title="Icon of a dollar sign with an arrow around it pointing clockwise">
              <a:extLst>
                <a:ext uri="{FF2B5EF4-FFF2-40B4-BE49-F238E27FC236}">
                  <a16:creationId xmlns:a16="http://schemas.microsoft.com/office/drawing/2014/main" id="{3413F595-E3E8-4E7A-9BA9-8AC9DD4384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1003" name="Group 1002">
            <a:extLst>
              <a:ext uri="{FF2B5EF4-FFF2-40B4-BE49-F238E27FC236}">
                <a16:creationId xmlns:a16="http://schemas.microsoft.com/office/drawing/2014/main" id="{C4C184EF-962E-45C2-AC5D-E6E098F2FA98}"/>
              </a:ext>
            </a:extLst>
          </p:cNvPr>
          <p:cNvGrpSpPr/>
          <p:nvPr/>
        </p:nvGrpSpPr>
        <p:grpSpPr>
          <a:xfrm>
            <a:off x="8286291" y="5426687"/>
            <a:ext cx="769392" cy="608251"/>
            <a:chOff x="8286291" y="5664681"/>
            <a:chExt cx="769392" cy="608251"/>
          </a:xfrm>
        </p:grpSpPr>
        <p:sp>
          <p:nvSpPr>
            <p:cNvPr id="1004" name="IoT" title="Icon of five circles that all connect to a center circle">
              <a:extLst>
                <a:ext uri="{FF2B5EF4-FFF2-40B4-BE49-F238E27FC236}">
                  <a16:creationId xmlns:a16="http://schemas.microsoft.com/office/drawing/2014/main" id="{F074C3C2-6E1E-4A04-AF07-7A25C34E1DCA}"/>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1005" name="Group 1004">
              <a:extLst>
                <a:ext uri="{FF2B5EF4-FFF2-40B4-BE49-F238E27FC236}">
                  <a16:creationId xmlns:a16="http://schemas.microsoft.com/office/drawing/2014/main" id="{144C9812-A8A3-4076-9E23-5F83248F00D5}"/>
                </a:ext>
              </a:extLst>
            </p:cNvPr>
            <p:cNvGrpSpPr/>
            <p:nvPr/>
          </p:nvGrpSpPr>
          <p:grpSpPr>
            <a:xfrm>
              <a:off x="8286291" y="6019187"/>
              <a:ext cx="263113" cy="252728"/>
              <a:chOff x="8685564" y="6019187"/>
              <a:chExt cx="263113" cy="252728"/>
            </a:xfrm>
          </p:grpSpPr>
          <p:sp>
            <p:nvSpPr>
              <p:cNvPr id="1009" name="Database_EFC7" title="Icon of a cylinder">
                <a:extLst>
                  <a:ext uri="{FF2B5EF4-FFF2-40B4-BE49-F238E27FC236}">
                    <a16:creationId xmlns:a16="http://schemas.microsoft.com/office/drawing/2014/main" id="{16D5D322-BDAF-4405-A4D9-986E013D0C70}"/>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0" name="Database_EFC7" title="Icon of a cylinder">
                <a:extLst>
                  <a:ext uri="{FF2B5EF4-FFF2-40B4-BE49-F238E27FC236}">
                    <a16:creationId xmlns:a16="http://schemas.microsoft.com/office/drawing/2014/main" id="{6EF80705-5A87-42E9-8287-F84ECE5C8524}"/>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1" name="Database_EFC7" title="Icon of a cylinder">
                <a:extLst>
                  <a:ext uri="{FF2B5EF4-FFF2-40B4-BE49-F238E27FC236}">
                    <a16:creationId xmlns:a16="http://schemas.microsoft.com/office/drawing/2014/main" id="{D855C24C-EAC6-4354-AD4A-7C5797A8FEF2}"/>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12" name="Database_EFC7" title="Icon of a cylinder">
                <a:extLst>
                  <a:ext uri="{FF2B5EF4-FFF2-40B4-BE49-F238E27FC236}">
                    <a16:creationId xmlns:a16="http://schemas.microsoft.com/office/drawing/2014/main" id="{B5E7A95D-F4DF-4487-9B58-3CB3157CD6DE}"/>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1006" name="Group 1005">
              <a:extLst>
                <a:ext uri="{FF2B5EF4-FFF2-40B4-BE49-F238E27FC236}">
                  <a16:creationId xmlns:a16="http://schemas.microsoft.com/office/drawing/2014/main" id="{47A5A99C-F868-4BEE-B5DB-C39AA7D5B979}"/>
                </a:ext>
              </a:extLst>
            </p:cNvPr>
            <p:cNvGrpSpPr/>
            <p:nvPr/>
          </p:nvGrpSpPr>
          <p:grpSpPr>
            <a:xfrm>
              <a:off x="8769825" y="5984247"/>
              <a:ext cx="285858" cy="288685"/>
              <a:chOff x="9163903" y="5979052"/>
              <a:chExt cx="285858" cy="288685"/>
            </a:xfrm>
          </p:grpSpPr>
          <p:sp>
            <p:nvSpPr>
              <p:cNvPr id="1007" name="door" title="Icon of an open doorway">
                <a:extLst>
                  <a:ext uri="{FF2B5EF4-FFF2-40B4-BE49-F238E27FC236}">
                    <a16:creationId xmlns:a16="http://schemas.microsoft.com/office/drawing/2014/main" id="{0364801D-B6FB-4C9C-995C-BCB85936A42D}"/>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008" name="PaymentCard_E8C7" title="Icon of a credit card">
                <a:extLst>
                  <a:ext uri="{FF2B5EF4-FFF2-40B4-BE49-F238E27FC236}">
                    <a16:creationId xmlns:a16="http://schemas.microsoft.com/office/drawing/2014/main" id="{08771547-136F-4BD3-95ED-186D3EF9DDA0}"/>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013" name="Group 1012">
            <a:extLst>
              <a:ext uri="{FF2B5EF4-FFF2-40B4-BE49-F238E27FC236}">
                <a16:creationId xmlns:a16="http://schemas.microsoft.com/office/drawing/2014/main" id="{507F298E-47FF-4422-8ADE-7EA81BB196B4}"/>
              </a:ext>
            </a:extLst>
          </p:cNvPr>
          <p:cNvGrpSpPr/>
          <p:nvPr/>
        </p:nvGrpSpPr>
        <p:grpSpPr>
          <a:xfrm>
            <a:off x="10497504" y="5683040"/>
            <a:ext cx="252179" cy="299978"/>
            <a:chOff x="10497504" y="5921034"/>
            <a:chExt cx="252179" cy="299978"/>
          </a:xfrm>
        </p:grpSpPr>
        <p:sp>
          <p:nvSpPr>
            <p:cNvPr id="1014" name="Rectangle 1013">
              <a:extLst>
                <a:ext uri="{FF2B5EF4-FFF2-40B4-BE49-F238E27FC236}">
                  <a16:creationId xmlns:a16="http://schemas.microsoft.com/office/drawing/2014/main" id="{024B5DD0-785B-4202-B719-12C9095A8A54}"/>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1015" name="people_12" title="Icon of three people">
              <a:extLst>
                <a:ext uri="{FF2B5EF4-FFF2-40B4-BE49-F238E27FC236}">
                  <a16:creationId xmlns:a16="http://schemas.microsoft.com/office/drawing/2014/main" id="{C83D77D2-E3A3-42F3-937F-F8FE26FA3FB7}"/>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1016" name="Rectangle 1015">
            <a:extLst>
              <a:ext uri="{FF2B5EF4-FFF2-40B4-BE49-F238E27FC236}">
                <a16:creationId xmlns:a16="http://schemas.microsoft.com/office/drawing/2014/main" id="{31DA647B-371C-49BA-9050-ECA8D249BA5A}"/>
              </a:ext>
            </a:extLst>
          </p:cNvPr>
          <p:cNvSpPr/>
          <p:nvPr/>
        </p:nvSpPr>
        <p:spPr bwMode="auto">
          <a:xfrm>
            <a:off x="1167275" y="5453760"/>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All corporate devices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and a</a:t>
            </a:r>
            <a:r>
              <a:rPr kumimoji="0" lang="en-US" sz="1100" b="0" i="0" u="none" strike="noStrike" kern="0" cap="none" spc="0" normalizeH="0" baseline="0" noProof="0" err="1">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785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32" name="Rectangle: Rounded Corners 331">
            <a:extLst>
              <a:ext uri="{FF2B5EF4-FFF2-40B4-BE49-F238E27FC236}">
                <a16:creationId xmlns:a16="http://schemas.microsoft.com/office/drawing/2014/main" id="{D530729A-F50A-4588-9541-A112C8F3613E}"/>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33" name="Rectangle: Rounded Corners 332">
            <a:extLst>
              <a:ext uri="{FF2B5EF4-FFF2-40B4-BE49-F238E27FC236}">
                <a16:creationId xmlns:a16="http://schemas.microsoft.com/office/drawing/2014/main" id="{FF290BF2-D45D-4130-9EF7-6F4DF8232B8F}"/>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D14F6ABF-AD59-4BC6-87F9-D05694C8C3BD}"/>
              </a:ext>
            </a:extLst>
          </p:cNvPr>
          <p:cNvGrpSpPr/>
          <p:nvPr/>
        </p:nvGrpSpPr>
        <p:grpSpPr>
          <a:xfrm>
            <a:off x="552804" y="5515991"/>
            <a:ext cx="3947397" cy="914400"/>
            <a:chOff x="552805" y="5413548"/>
            <a:chExt cx="3694610" cy="914400"/>
          </a:xfrm>
        </p:grpSpPr>
        <p:sp>
          <p:nvSpPr>
            <p:cNvPr id="335" name="Rectangle: Rounded Corners 334">
              <a:extLst>
                <a:ext uri="{FF2B5EF4-FFF2-40B4-BE49-F238E27FC236}">
                  <a16:creationId xmlns:a16="http://schemas.microsoft.com/office/drawing/2014/main" id="{C32ACB70-4C33-456F-8586-E72B5FFBF731}"/>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36" name="Group 335">
              <a:extLst>
                <a:ext uri="{FF2B5EF4-FFF2-40B4-BE49-F238E27FC236}">
                  <a16:creationId xmlns:a16="http://schemas.microsoft.com/office/drawing/2014/main" id="{6549B32E-AF6C-4FF1-8B0D-2FF03C903860}"/>
                </a:ext>
              </a:extLst>
            </p:cNvPr>
            <p:cNvGrpSpPr/>
            <p:nvPr/>
          </p:nvGrpSpPr>
          <p:grpSpPr>
            <a:xfrm>
              <a:off x="814511" y="5622527"/>
              <a:ext cx="409349" cy="401526"/>
              <a:chOff x="682950" y="5665974"/>
              <a:chExt cx="372886" cy="365760"/>
            </a:xfrm>
          </p:grpSpPr>
          <p:sp>
            <p:nvSpPr>
              <p:cNvPr id="337" name="magnify" title="Icon of a magnifying glass">
                <a:extLst>
                  <a:ext uri="{FF2B5EF4-FFF2-40B4-BE49-F238E27FC236}">
                    <a16:creationId xmlns:a16="http://schemas.microsoft.com/office/drawing/2014/main" id="{5A9A5F3D-892C-482A-843F-CE70D604AAD2}"/>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38" name="check" title="Icon of a checkmark">
                <a:extLst>
                  <a:ext uri="{FF2B5EF4-FFF2-40B4-BE49-F238E27FC236}">
                    <a16:creationId xmlns:a16="http://schemas.microsoft.com/office/drawing/2014/main" id="{FC5116BD-8386-4E61-B8AC-36171BD14E09}"/>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339" name="Rectangle: Rounded Corners 338">
            <a:extLst>
              <a:ext uri="{FF2B5EF4-FFF2-40B4-BE49-F238E27FC236}">
                <a16:creationId xmlns:a16="http://schemas.microsoft.com/office/drawing/2014/main" id="{85E45BAD-AD1B-4C98-A19A-66B2FC957990}"/>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40" name="Straight Connector 339">
            <a:extLst>
              <a:ext uri="{FF2B5EF4-FFF2-40B4-BE49-F238E27FC236}">
                <a16:creationId xmlns:a16="http://schemas.microsoft.com/office/drawing/2014/main" id="{57EA5F5C-C4B4-4BA2-A047-DBBCCD8FBFEA}"/>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341" name="Straight Connector 340">
            <a:extLst>
              <a:ext uri="{FF2B5EF4-FFF2-40B4-BE49-F238E27FC236}">
                <a16:creationId xmlns:a16="http://schemas.microsoft.com/office/drawing/2014/main" id="{47C1D94E-8E1D-49A6-9A7D-5B43F8F200CE}"/>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2" name="Straight Connector 341">
            <a:extLst>
              <a:ext uri="{FF2B5EF4-FFF2-40B4-BE49-F238E27FC236}">
                <a16:creationId xmlns:a16="http://schemas.microsoft.com/office/drawing/2014/main" id="{2A226B3C-28D5-4801-ABA9-AA69B1FD9403}"/>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3" name="Straight Connector 342">
            <a:extLst>
              <a:ext uri="{FF2B5EF4-FFF2-40B4-BE49-F238E27FC236}">
                <a16:creationId xmlns:a16="http://schemas.microsoft.com/office/drawing/2014/main" id="{AA79CF0B-6639-4715-B9E5-C2891AFA140F}"/>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44" name="Graphic 343">
            <a:extLst>
              <a:ext uri="{FF2B5EF4-FFF2-40B4-BE49-F238E27FC236}">
                <a16:creationId xmlns:a16="http://schemas.microsoft.com/office/drawing/2014/main" id="{86CB2032-DC67-4919-8528-D6D6EC8F6E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345" name="Group 344">
            <a:extLst>
              <a:ext uri="{FF2B5EF4-FFF2-40B4-BE49-F238E27FC236}">
                <a16:creationId xmlns:a16="http://schemas.microsoft.com/office/drawing/2014/main" id="{795C8B83-8AB8-4215-93EB-1F4D04BF967B}"/>
              </a:ext>
            </a:extLst>
          </p:cNvPr>
          <p:cNvGrpSpPr/>
          <p:nvPr/>
        </p:nvGrpSpPr>
        <p:grpSpPr>
          <a:xfrm>
            <a:off x="6154055" y="5701971"/>
            <a:ext cx="370338" cy="327772"/>
            <a:chOff x="4723767" y="3080378"/>
            <a:chExt cx="439858" cy="389301"/>
          </a:xfrm>
        </p:grpSpPr>
        <p:pic>
          <p:nvPicPr>
            <p:cNvPr id="346" name="Picture 345">
              <a:extLst>
                <a:ext uri="{FF2B5EF4-FFF2-40B4-BE49-F238E27FC236}">
                  <a16:creationId xmlns:a16="http://schemas.microsoft.com/office/drawing/2014/main" id="{3554EA74-BD87-4E87-8794-C3DD06FFD926}"/>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47" name="Group 346">
              <a:extLst>
                <a:ext uri="{FF2B5EF4-FFF2-40B4-BE49-F238E27FC236}">
                  <a16:creationId xmlns:a16="http://schemas.microsoft.com/office/drawing/2014/main" id="{118046C2-2420-4911-B798-A4E0CB4D4F5A}"/>
                </a:ext>
              </a:extLst>
            </p:cNvPr>
            <p:cNvGrpSpPr/>
            <p:nvPr/>
          </p:nvGrpSpPr>
          <p:grpSpPr>
            <a:xfrm>
              <a:off x="4723767" y="3080378"/>
              <a:ext cx="439858" cy="389301"/>
              <a:chOff x="3131835" y="4047725"/>
              <a:chExt cx="439858" cy="389301"/>
            </a:xfrm>
          </p:grpSpPr>
          <p:grpSp>
            <p:nvGrpSpPr>
              <p:cNvPr id="348" name="Group 347">
                <a:extLst>
                  <a:ext uri="{FF2B5EF4-FFF2-40B4-BE49-F238E27FC236}">
                    <a16:creationId xmlns:a16="http://schemas.microsoft.com/office/drawing/2014/main" id="{864053DC-4B73-477B-B3D3-47089B654A3C}"/>
                  </a:ext>
                </a:extLst>
              </p:cNvPr>
              <p:cNvGrpSpPr/>
              <p:nvPr/>
            </p:nvGrpSpPr>
            <p:grpSpPr>
              <a:xfrm>
                <a:off x="3131835" y="4047725"/>
                <a:ext cx="182560" cy="348911"/>
                <a:chOff x="2136298" y="4226790"/>
                <a:chExt cx="196678" cy="375893"/>
              </a:xfrm>
            </p:grpSpPr>
            <p:sp>
              <p:nvSpPr>
                <p:cNvPr id="352" name="Rectangle 351">
                  <a:extLst>
                    <a:ext uri="{FF2B5EF4-FFF2-40B4-BE49-F238E27FC236}">
                      <a16:creationId xmlns:a16="http://schemas.microsoft.com/office/drawing/2014/main" id="{289CA91C-95C7-42F8-842F-DEFB97566F53}"/>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3" name="server">
                  <a:extLst>
                    <a:ext uri="{FF2B5EF4-FFF2-40B4-BE49-F238E27FC236}">
                      <a16:creationId xmlns:a16="http://schemas.microsoft.com/office/drawing/2014/main" id="{B67D883D-3626-4287-9300-0267F1161649}"/>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49" name="Oval 348">
                <a:extLst>
                  <a:ext uri="{FF2B5EF4-FFF2-40B4-BE49-F238E27FC236}">
                    <a16:creationId xmlns:a16="http://schemas.microsoft.com/office/drawing/2014/main" id="{ABAA92D8-F5BB-4994-863D-C3FC21D918A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0" name="Picture 349">
                <a:extLst>
                  <a:ext uri="{FF2B5EF4-FFF2-40B4-BE49-F238E27FC236}">
                    <a16:creationId xmlns:a16="http://schemas.microsoft.com/office/drawing/2014/main" id="{FFE4CF2C-9FCE-461E-9C6F-3547EC8D738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51" name="Freeform 6">
                <a:extLst>
                  <a:ext uri="{FF2B5EF4-FFF2-40B4-BE49-F238E27FC236}">
                    <a16:creationId xmlns:a16="http://schemas.microsoft.com/office/drawing/2014/main" id="{D9578902-F382-415F-BAEF-0C1C4DD660B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354" name="Group 353">
            <a:extLst>
              <a:ext uri="{FF2B5EF4-FFF2-40B4-BE49-F238E27FC236}">
                <a16:creationId xmlns:a16="http://schemas.microsoft.com/office/drawing/2014/main" id="{DABC34D1-5024-44E3-88B3-CD3B3D9CFB8F}"/>
              </a:ext>
            </a:extLst>
          </p:cNvPr>
          <p:cNvGrpSpPr/>
          <p:nvPr/>
        </p:nvGrpSpPr>
        <p:grpSpPr>
          <a:xfrm>
            <a:off x="6798396" y="5712906"/>
            <a:ext cx="370338" cy="327772"/>
            <a:chOff x="4723767" y="3080378"/>
            <a:chExt cx="439858" cy="389301"/>
          </a:xfrm>
        </p:grpSpPr>
        <p:pic>
          <p:nvPicPr>
            <p:cNvPr id="355" name="Picture 354">
              <a:extLst>
                <a:ext uri="{FF2B5EF4-FFF2-40B4-BE49-F238E27FC236}">
                  <a16:creationId xmlns:a16="http://schemas.microsoft.com/office/drawing/2014/main" id="{9718DA30-87B9-4282-B6CA-F2E703B270B4}"/>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56" name="Group 355">
              <a:extLst>
                <a:ext uri="{FF2B5EF4-FFF2-40B4-BE49-F238E27FC236}">
                  <a16:creationId xmlns:a16="http://schemas.microsoft.com/office/drawing/2014/main" id="{FF897C21-DA03-4468-93AE-D237AB6D41E3}"/>
                </a:ext>
              </a:extLst>
            </p:cNvPr>
            <p:cNvGrpSpPr/>
            <p:nvPr/>
          </p:nvGrpSpPr>
          <p:grpSpPr>
            <a:xfrm>
              <a:off x="4723767" y="3080378"/>
              <a:ext cx="439858" cy="389301"/>
              <a:chOff x="3131835" y="4047725"/>
              <a:chExt cx="439858" cy="389301"/>
            </a:xfrm>
          </p:grpSpPr>
          <p:grpSp>
            <p:nvGrpSpPr>
              <p:cNvPr id="357" name="Group 356">
                <a:extLst>
                  <a:ext uri="{FF2B5EF4-FFF2-40B4-BE49-F238E27FC236}">
                    <a16:creationId xmlns:a16="http://schemas.microsoft.com/office/drawing/2014/main" id="{D18C5E78-3405-474D-84A7-C435939FB13E}"/>
                  </a:ext>
                </a:extLst>
              </p:cNvPr>
              <p:cNvGrpSpPr/>
              <p:nvPr/>
            </p:nvGrpSpPr>
            <p:grpSpPr>
              <a:xfrm>
                <a:off x="3131835" y="4047725"/>
                <a:ext cx="182560" cy="348911"/>
                <a:chOff x="2136298" y="4226790"/>
                <a:chExt cx="196678" cy="375893"/>
              </a:xfrm>
            </p:grpSpPr>
            <p:sp>
              <p:nvSpPr>
                <p:cNvPr id="361" name="Rectangle 360">
                  <a:extLst>
                    <a:ext uri="{FF2B5EF4-FFF2-40B4-BE49-F238E27FC236}">
                      <a16:creationId xmlns:a16="http://schemas.microsoft.com/office/drawing/2014/main" id="{BCDC861D-F635-46D0-A966-5617AEF72A8C}"/>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2" name="server">
                  <a:extLst>
                    <a:ext uri="{FF2B5EF4-FFF2-40B4-BE49-F238E27FC236}">
                      <a16:creationId xmlns:a16="http://schemas.microsoft.com/office/drawing/2014/main" id="{E297D14B-9D9F-4E56-B099-528CE61D648C}"/>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58" name="Oval 357">
                <a:extLst>
                  <a:ext uri="{FF2B5EF4-FFF2-40B4-BE49-F238E27FC236}">
                    <a16:creationId xmlns:a16="http://schemas.microsoft.com/office/drawing/2014/main" id="{EBE96A12-80ED-4EC7-889C-452ED91C88D8}"/>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59" name="Picture 358">
                <a:extLst>
                  <a:ext uri="{FF2B5EF4-FFF2-40B4-BE49-F238E27FC236}">
                    <a16:creationId xmlns:a16="http://schemas.microsoft.com/office/drawing/2014/main" id="{106B15EC-A370-40B0-B7EA-EE837064C42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60" name="Freeform 6">
                <a:extLst>
                  <a:ext uri="{FF2B5EF4-FFF2-40B4-BE49-F238E27FC236}">
                    <a16:creationId xmlns:a16="http://schemas.microsoft.com/office/drawing/2014/main" id="{C16EA121-FBFE-4077-BB8C-20259206183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363" name="Straight Connector 362">
            <a:extLst>
              <a:ext uri="{FF2B5EF4-FFF2-40B4-BE49-F238E27FC236}">
                <a16:creationId xmlns:a16="http://schemas.microsoft.com/office/drawing/2014/main" id="{DBC979FC-5F07-4673-9F4B-0660392BF758}"/>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364" name="Straight Connector 363">
            <a:extLst>
              <a:ext uri="{FF2B5EF4-FFF2-40B4-BE49-F238E27FC236}">
                <a16:creationId xmlns:a16="http://schemas.microsoft.com/office/drawing/2014/main" id="{C6E9B4CB-534E-40D2-AC71-5F030D8C9754}"/>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365" name="Straight Connector 364">
            <a:extLst>
              <a:ext uri="{FF2B5EF4-FFF2-40B4-BE49-F238E27FC236}">
                <a16:creationId xmlns:a16="http://schemas.microsoft.com/office/drawing/2014/main" id="{EAF1E893-B43E-4E2B-BC14-18E452BBB1B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6" name="Straight Connector 365">
            <a:extLst>
              <a:ext uri="{FF2B5EF4-FFF2-40B4-BE49-F238E27FC236}">
                <a16:creationId xmlns:a16="http://schemas.microsoft.com/office/drawing/2014/main" id="{B935E7A5-6A1D-49F9-AC44-C65C328979D0}"/>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7" name="Straight Connector 366">
            <a:extLst>
              <a:ext uri="{FF2B5EF4-FFF2-40B4-BE49-F238E27FC236}">
                <a16:creationId xmlns:a16="http://schemas.microsoft.com/office/drawing/2014/main" id="{C7695659-AE26-47C1-9017-894B4979D14C}"/>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8" name="Straight Connector 367">
            <a:extLst>
              <a:ext uri="{FF2B5EF4-FFF2-40B4-BE49-F238E27FC236}">
                <a16:creationId xmlns:a16="http://schemas.microsoft.com/office/drawing/2014/main" id="{98A9618A-0B6F-4AE2-B05C-D9A24A527544}"/>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3640A631-6F4A-4827-B4DD-2497B212F986}"/>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370" name="Manufacturing_E99C" title="Icon of a robotic arm">
            <a:extLst>
              <a:ext uri="{FF2B5EF4-FFF2-40B4-BE49-F238E27FC236}">
                <a16:creationId xmlns:a16="http://schemas.microsoft.com/office/drawing/2014/main" id="{68879D4E-CA15-4F77-80C5-5FC6AD2DBE4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1" name="Beaker_F196" title="Icon of a scientific flask with liquid in it">
            <a:extLst>
              <a:ext uri="{FF2B5EF4-FFF2-40B4-BE49-F238E27FC236}">
                <a16:creationId xmlns:a16="http://schemas.microsoft.com/office/drawing/2014/main" id="{6A3BEAE6-1890-4B0A-A69F-FAAAEEF5DEDF}"/>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2" name="printer" title="Icon of a printer">
            <a:extLst>
              <a:ext uri="{FF2B5EF4-FFF2-40B4-BE49-F238E27FC236}">
                <a16:creationId xmlns:a16="http://schemas.microsoft.com/office/drawing/2014/main" id="{A8FD66F0-43CD-4A55-90AF-3A6C37AC4443}"/>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73" name="Money_3" title="Icon of a dollar sign">
            <a:extLst>
              <a:ext uri="{FF2B5EF4-FFF2-40B4-BE49-F238E27FC236}">
                <a16:creationId xmlns:a16="http://schemas.microsoft.com/office/drawing/2014/main" id="{EDE0B9FE-9A63-4824-810A-DC8E393D9DFB}"/>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74" name="Group 373">
            <a:extLst>
              <a:ext uri="{FF2B5EF4-FFF2-40B4-BE49-F238E27FC236}">
                <a16:creationId xmlns:a16="http://schemas.microsoft.com/office/drawing/2014/main" id="{362F9B64-F015-409B-A570-FDB8163300D5}"/>
              </a:ext>
            </a:extLst>
          </p:cNvPr>
          <p:cNvGrpSpPr/>
          <p:nvPr/>
        </p:nvGrpSpPr>
        <p:grpSpPr>
          <a:xfrm>
            <a:off x="7513058" y="5439633"/>
            <a:ext cx="370338" cy="611980"/>
            <a:chOff x="7513058" y="5677627"/>
            <a:chExt cx="370338" cy="611980"/>
          </a:xfrm>
        </p:grpSpPr>
        <p:grpSp>
          <p:nvGrpSpPr>
            <p:cNvPr id="375" name="Group 374">
              <a:extLst>
                <a:ext uri="{FF2B5EF4-FFF2-40B4-BE49-F238E27FC236}">
                  <a16:creationId xmlns:a16="http://schemas.microsoft.com/office/drawing/2014/main" id="{E0FE5615-1163-4E73-90D3-55E8A4E4C936}"/>
                </a:ext>
              </a:extLst>
            </p:cNvPr>
            <p:cNvGrpSpPr/>
            <p:nvPr/>
          </p:nvGrpSpPr>
          <p:grpSpPr>
            <a:xfrm>
              <a:off x="7513058" y="5961835"/>
              <a:ext cx="370338" cy="327772"/>
              <a:chOff x="4723767" y="3080378"/>
              <a:chExt cx="439858" cy="389301"/>
            </a:xfrm>
          </p:grpSpPr>
          <p:pic>
            <p:nvPicPr>
              <p:cNvPr id="377" name="Picture 376">
                <a:extLst>
                  <a:ext uri="{FF2B5EF4-FFF2-40B4-BE49-F238E27FC236}">
                    <a16:creationId xmlns:a16="http://schemas.microsoft.com/office/drawing/2014/main" id="{B438FF5C-40BD-4A91-B002-9CE0D290626D}"/>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8" name="Group 377">
                <a:extLst>
                  <a:ext uri="{FF2B5EF4-FFF2-40B4-BE49-F238E27FC236}">
                    <a16:creationId xmlns:a16="http://schemas.microsoft.com/office/drawing/2014/main" id="{1F9CD2A5-0681-4333-9208-8421135C7983}"/>
                  </a:ext>
                </a:extLst>
              </p:cNvPr>
              <p:cNvGrpSpPr/>
              <p:nvPr/>
            </p:nvGrpSpPr>
            <p:grpSpPr>
              <a:xfrm>
                <a:off x="4723767" y="3080378"/>
                <a:ext cx="439858" cy="389301"/>
                <a:chOff x="3131835" y="4047725"/>
                <a:chExt cx="439858" cy="389301"/>
              </a:xfrm>
            </p:grpSpPr>
            <p:grpSp>
              <p:nvGrpSpPr>
                <p:cNvPr id="379" name="Group 378">
                  <a:extLst>
                    <a:ext uri="{FF2B5EF4-FFF2-40B4-BE49-F238E27FC236}">
                      <a16:creationId xmlns:a16="http://schemas.microsoft.com/office/drawing/2014/main" id="{ECD00E5E-5EEA-4AED-8F0B-96B91D4AF525}"/>
                    </a:ext>
                  </a:extLst>
                </p:cNvPr>
                <p:cNvGrpSpPr/>
                <p:nvPr/>
              </p:nvGrpSpPr>
              <p:grpSpPr>
                <a:xfrm>
                  <a:off x="3131835" y="4047725"/>
                  <a:ext cx="182560" cy="348911"/>
                  <a:chOff x="2136298" y="4226790"/>
                  <a:chExt cx="196678" cy="375893"/>
                </a:xfrm>
              </p:grpSpPr>
              <p:sp>
                <p:nvSpPr>
                  <p:cNvPr id="383" name="Rectangle 382">
                    <a:extLst>
                      <a:ext uri="{FF2B5EF4-FFF2-40B4-BE49-F238E27FC236}">
                        <a16:creationId xmlns:a16="http://schemas.microsoft.com/office/drawing/2014/main" id="{98CE040C-DC1F-4EB9-A105-F13AFFE1385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4" name="server">
                    <a:extLst>
                      <a:ext uri="{FF2B5EF4-FFF2-40B4-BE49-F238E27FC236}">
                        <a16:creationId xmlns:a16="http://schemas.microsoft.com/office/drawing/2014/main" id="{68213F2F-596F-4C2C-8C8E-CA10B685BD6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380" name="Oval 379">
                  <a:extLst>
                    <a:ext uri="{FF2B5EF4-FFF2-40B4-BE49-F238E27FC236}">
                      <a16:creationId xmlns:a16="http://schemas.microsoft.com/office/drawing/2014/main" id="{A98B1F62-7DE0-4600-8120-80C0D8944F82}"/>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81" name="Picture 380">
                  <a:extLst>
                    <a:ext uri="{FF2B5EF4-FFF2-40B4-BE49-F238E27FC236}">
                      <a16:creationId xmlns:a16="http://schemas.microsoft.com/office/drawing/2014/main" id="{BF67F90A-8548-4E07-9079-16B55F57CF57}"/>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2" name="Freeform 6">
                  <a:extLst>
                    <a:ext uri="{FF2B5EF4-FFF2-40B4-BE49-F238E27FC236}">
                      <a16:creationId xmlns:a16="http://schemas.microsoft.com/office/drawing/2014/main" id="{BDB915B5-7C64-437D-A9FE-06F1B95E497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376" name="money_2" title="Icon of a dollar sign with an arrow around it pointing clockwise">
              <a:extLst>
                <a:ext uri="{FF2B5EF4-FFF2-40B4-BE49-F238E27FC236}">
                  <a16:creationId xmlns:a16="http://schemas.microsoft.com/office/drawing/2014/main" id="{B3D66DD2-2D47-4CBE-B023-68E4D59ABE60}"/>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385" name="Group 384">
            <a:extLst>
              <a:ext uri="{FF2B5EF4-FFF2-40B4-BE49-F238E27FC236}">
                <a16:creationId xmlns:a16="http://schemas.microsoft.com/office/drawing/2014/main" id="{22F647C4-8E53-4D83-9E39-2B0BC845C6FF}"/>
              </a:ext>
            </a:extLst>
          </p:cNvPr>
          <p:cNvGrpSpPr/>
          <p:nvPr/>
        </p:nvGrpSpPr>
        <p:grpSpPr>
          <a:xfrm>
            <a:off x="8286291" y="5426687"/>
            <a:ext cx="769392" cy="608251"/>
            <a:chOff x="8286291" y="5664681"/>
            <a:chExt cx="769392" cy="608251"/>
          </a:xfrm>
        </p:grpSpPr>
        <p:sp>
          <p:nvSpPr>
            <p:cNvPr id="386" name="IoT" title="Icon of five circles that all connect to a center circle">
              <a:extLst>
                <a:ext uri="{FF2B5EF4-FFF2-40B4-BE49-F238E27FC236}">
                  <a16:creationId xmlns:a16="http://schemas.microsoft.com/office/drawing/2014/main" id="{4A053B9B-A207-491A-B35C-57FB278D8AE9}"/>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387" name="Group 386">
              <a:extLst>
                <a:ext uri="{FF2B5EF4-FFF2-40B4-BE49-F238E27FC236}">
                  <a16:creationId xmlns:a16="http://schemas.microsoft.com/office/drawing/2014/main" id="{75470201-83BE-4762-B0A0-2D7ABB69E88A}"/>
                </a:ext>
              </a:extLst>
            </p:cNvPr>
            <p:cNvGrpSpPr/>
            <p:nvPr/>
          </p:nvGrpSpPr>
          <p:grpSpPr>
            <a:xfrm>
              <a:off x="8286291" y="6019187"/>
              <a:ext cx="263113" cy="252728"/>
              <a:chOff x="8685564" y="6019187"/>
              <a:chExt cx="263113" cy="252728"/>
            </a:xfrm>
          </p:grpSpPr>
          <p:sp>
            <p:nvSpPr>
              <p:cNvPr id="391" name="Database_EFC7" title="Icon of a cylinder">
                <a:extLst>
                  <a:ext uri="{FF2B5EF4-FFF2-40B4-BE49-F238E27FC236}">
                    <a16:creationId xmlns:a16="http://schemas.microsoft.com/office/drawing/2014/main" id="{557642A7-6E46-4981-81C6-735A0709961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2" name="Database_EFC7" title="Icon of a cylinder">
                <a:extLst>
                  <a:ext uri="{FF2B5EF4-FFF2-40B4-BE49-F238E27FC236}">
                    <a16:creationId xmlns:a16="http://schemas.microsoft.com/office/drawing/2014/main" id="{8B2B0761-6216-4392-92DA-9A4450B1AD9F}"/>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3" name="Database_EFC7" title="Icon of a cylinder">
                <a:extLst>
                  <a:ext uri="{FF2B5EF4-FFF2-40B4-BE49-F238E27FC236}">
                    <a16:creationId xmlns:a16="http://schemas.microsoft.com/office/drawing/2014/main" id="{C1DE37AD-D8DA-472F-B187-62F73699EF0B}"/>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94" name="Database_EFC7" title="Icon of a cylinder">
                <a:extLst>
                  <a:ext uri="{FF2B5EF4-FFF2-40B4-BE49-F238E27FC236}">
                    <a16:creationId xmlns:a16="http://schemas.microsoft.com/office/drawing/2014/main" id="{834595A7-4774-4C87-8A56-B3AD07C9327B}"/>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388" name="Group 387">
              <a:extLst>
                <a:ext uri="{FF2B5EF4-FFF2-40B4-BE49-F238E27FC236}">
                  <a16:creationId xmlns:a16="http://schemas.microsoft.com/office/drawing/2014/main" id="{AA9EACA3-4120-42A9-AC97-C758D60EB8AD}"/>
                </a:ext>
              </a:extLst>
            </p:cNvPr>
            <p:cNvGrpSpPr/>
            <p:nvPr/>
          </p:nvGrpSpPr>
          <p:grpSpPr>
            <a:xfrm>
              <a:off x="8769825" y="5984247"/>
              <a:ext cx="285858" cy="288685"/>
              <a:chOff x="9163903" y="5979052"/>
              <a:chExt cx="285858" cy="288685"/>
            </a:xfrm>
          </p:grpSpPr>
          <p:sp>
            <p:nvSpPr>
              <p:cNvPr id="389" name="door" title="Icon of an open doorway">
                <a:extLst>
                  <a:ext uri="{FF2B5EF4-FFF2-40B4-BE49-F238E27FC236}">
                    <a16:creationId xmlns:a16="http://schemas.microsoft.com/office/drawing/2014/main" id="{0D686ED3-74E1-4E51-84B5-F6AA02B0DE4E}"/>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90" name="PaymentCard_E8C7" title="Icon of a credit card">
                <a:extLst>
                  <a:ext uri="{FF2B5EF4-FFF2-40B4-BE49-F238E27FC236}">
                    <a16:creationId xmlns:a16="http://schemas.microsoft.com/office/drawing/2014/main" id="{1FF8BC0F-722D-4596-8829-1586B2E565E9}"/>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95" name="Group 394">
            <a:extLst>
              <a:ext uri="{FF2B5EF4-FFF2-40B4-BE49-F238E27FC236}">
                <a16:creationId xmlns:a16="http://schemas.microsoft.com/office/drawing/2014/main" id="{488F1D0C-0AAC-46F4-A91F-9ACAC6BCB308}"/>
              </a:ext>
            </a:extLst>
          </p:cNvPr>
          <p:cNvGrpSpPr/>
          <p:nvPr/>
        </p:nvGrpSpPr>
        <p:grpSpPr>
          <a:xfrm>
            <a:off x="10497504" y="5683040"/>
            <a:ext cx="252179" cy="299978"/>
            <a:chOff x="10497504" y="5921034"/>
            <a:chExt cx="252179" cy="299978"/>
          </a:xfrm>
        </p:grpSpPr>
        <p:sp>
          <p:nvSpPr>
            <p:cNvPr id="396" name="Rectangle 395">
              <a:extLst>
                <a:ext uri="{FF2B5EF4-FFF2-40B4-BE49-F238E27FC236}">
                  <a16:creationId xmlns:a16="http://schemas.microsoft.com/office/drawing/2014/main" id="{60D49623-D651-4904-8C39-E1AEA6DD5659}"/>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397" name="people_12" title="Icon of three people">
              <a:extLst>
                <a:ext uri="{FF2B5EF4-FFF2-40B4-BE49-F238E27FC236}">
                  <a16:creationId xmlns:a16="http://schemas.microsoft.com/office/drawing/2014/main" id="{5785BA5D-C501-499C-85A1-54530BE1FE9E}"/>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398" name="Straight Connector 397">
            <a:extLst>
              <a:ext uri="{FF2B5EF4-FFF2-40B4-BE49-F238E27FC236}">
                <a16:creationId xmlns:a16="http://schemas.microsoft.com/office/drawing/2014/main" id="{B819E0D4-822B-419D-81AD-8223B0E866CC}"/>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399" name="Group 398">
            <a:extLst>
              <a:ext uri="{FF2B5EF4-FFF2-40B4-BE49-F238E27FC236}">
                <a16:creationId xmlns:a16="http://schemas.microsoft.com/office/drawing/2014/main" id="{8C17B427-D182-417E-A904-583A319E81DE}"/>
              </a:ext>
            </a:extLst>
          </p:cNvPr>
          <p:cNvGrpSpPr/>
          <p:nvPr/>
        </p:nvGrpSpPr>
        <p:grpSpPr>
          <a:xfrm>
            <a:off x="4871628" y="1319480"/>
            <a:ext cx="1828002" cy="547384"/>
            <a:chOff x="4546063" y="1319480"/>
            <a:chExt cx="1828002" cy="547384"/>
          </a:xfrm>
        </p:grpSpPr>
        <p:sp>
          <p:nvSpPr>
            <p:cNvPr id="400" name="Rectangle 399">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0E375A4-6C47-4736-A579-6B76FED6DD1D}"/>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401" name="Picture 400">
              <a:extLst>
                <a:ext uri="{FF2B5EF4-FFF2-40B4-BE49-F238E27FC236}">
                  <a16:creationId xmlns:a16="http://schemas.microsoft.com/office/drawing/2014/main" id="{1FE7EF8D-6C89-4801-B87A-7E1F51088B0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402" name="Picture 401">
              <a:extLst>
                <a:ext uri="{FF2B5EF4-FFF2-40B4-BE49-F238E27FC236}">
                  <a16:creationId xmlns:a16="http://schemas.microsoft.com/office/drawing/2014/main" id="{E7661F60-0AFB-49A7-988C-EF1B67DFDC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403" name="Picture 402">
              <a:extLst>
                <a:ext uri="{FF2B5EF4-FFF2-40B4-BE49-F238E27FC236}">
                  <a16:creationId xmlns:a16="http://schemas.microsoft.com/office/drawing/2014/main" id="{E6084998-B36B-4BEC-99D0-A9EC70B5F5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404" name="Picture 403">
              <a:extLst>
                <a:ext uri="{FF2B5EF4-FFF2-40B4-BE49-F238E27FC236}">
                  <a16:creationId xmlns:a16="http://schemas.microsoft.com/office/drawing/2014/main" id="{55F8E6C3-B438-47C3-AAB3-E4C10BF585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405" name="Group 404">
              <a:extLst>
                <a:ext uri="{FF2B5EF4-FFF2-40B4-BE49-F238E27FC236}">
                  <a16:creationId xmlns:a16="http://schemas.microsoft.com/office/drawing/2014/main" id="{98BE7BF6-196D-48FA-8566-B302D9ABB87B}"/>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13" name="Oval 512">
                <a:extLst>
                  <a:ext uri="{FF2B5EF4-FFF2-40B4-BE49-F238E27FC236}">
                    <a16:creationId xmlns:a16="http://schemas.microsoft.com/office/drawing/2014/main" id="{CBAF80CF-D40C-4027-90DB-0BBE57BE93EA}"/>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4" name="Oval 513">
                <a:extLst>
                  <a:ext uri="{FF2B5EF4-FFF2-40B4-BE49-F238E27FC236}">
                    <a16:creationId xmlns:a16="http://schemas.microsoft.com/office/drawing/2014/main" id="{35A28426-B2A3-403C-AD39-77CD478B50C6}"/>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5" name="Oval 514">
                <a:extLst>
                  <a:ext uri="{FF2B5EF4-FFF2-40B4-BE49-F238E27FC236}">
                    <a16:creationId xmlns:a16="http://schemas.microsoft.com/office/drawing/2014/main" id="{E4CC2614-295C-4A32-A199-2F429E3C9F1B}"/>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406" name="Picture 405">
              <a:extLst>
                <a:ext uri="{FF2B5EF4-FFF2-40B4-BE49-F238E27FC236}">
                  <a16:creationId xmlns:a16="http://schemas.microsoft.com/office/drawing/2014/main" id="{C95DEAF9-172E-49AC-BBE5-772D501CE1D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407" name="Picture 406">
              <a:extLst>
                <a:ext uri="{FF2B5EF4-FFF2-40B4-BE49-F238E27FC236}">
                  <a16:creationId xmlns:a16="http://schemas.microsoft.com/office/drawing/2014/main" id="{69BC7EAB-EE13-4F75-AC50-CF04EB7FFC1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408" name="Picture 407">
              <a:extLst>
                <a:ext uri="{FF2B5EF4-FFF2-40B4-BE49-F238E27FC236}">
                  <a16:creationId xmlns:a16="http://schemas.microsoft.com/office/drawing/2014/main" id="{B3ADEAED-D068-4787-B84C-3AD97DAFCF7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409" name="Picture 408">
              <a:extLst>
                <a:ext uri="{FF2B5EF4-FFF2-40B4-BE49-F238E27FC236}">
                  <a16:creationId xmlns:a16="http://schemas.microsoft.com/office/drawing/2014/main" id="{81E1F9FF-6052-4912-9C78-3A5B0492565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410" name="TextBox 409">
              <a:extLst>
                <a:ext uri="{FF2B5EF4-FFF2-40B4-BE49-F238E27FC236}">
                  <a16:creationId xmlns:a16="http://schemas.microsoft.com/office/drawing/2014/main" id="{5FB80515-104D-480C-89C7-FE86C5E26777}"/>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411" name="TextBox 410">
              <a:extLst>
                <a:ext uri="{FF2B5EF4-FFF2-40B4-BE49-F238E27FC236}">
                  <a16:creationId xmlns:a16="http://schemas.microsoft.com/office/drawing/2014/main" id="{BC0A8D58-6DC4-4E38-ACDE-3E4F30F04278}"/>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16" name="!! Devices line">
            <a:extLst>
              <a:ext uri="{FF2B5EF4-FFF2-40B4-BE49-F238E27FC236}">
                <a16:creationId xmlns:a16="http://schemas.microsoft.com/office/drawing/2014/main" id="{3EBFD762-A199-4EFD-9071-44BC4BB63D27}"/>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18" name="Rectangle 517">
            <a:extLst>
              <a:ext uri="{FF2B5EF4-FFF2-40B4-BE49-F238E27FC236}">
                <a16:creationId xmlns:a16="http://schemas.microsoft.com/office/drawing/2014/main" id="{B4E72FE6-757E-4F45-85B4-74D5842D277D}"/>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19" name="Rectangle 518">
            <a:extLst>
              <a:ext uri="{FF2B5EF4-FFF2-40B4-BE49-F238E27FC236}">
                <a16:creationId xmlns:a16="http://schemas.microsoft.com/office/drawing/2014/main" id="{ED39AC6C-5E2C-4563-BCD3-CC8B3BDF24A0}"/>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20" name="Rectangle 519">
            <a:extLst>
              <a:ext uri="{FF2B5EF4-FFF2-40B4-BE49-F238E27FC236}">
                <a16:creationId xmlns:a16="http://schemas.microsoft.com/office/drawing/2014/main" id="{9314D301-3A69-4776-8052-09563E804C33}"/>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21" name="!! Cloud line">
            <a:extLst>
              <a:ext uri="{FF2B5EF4-FFF2-40B4-BE49-F238E27FC236}">
                <a16:creationId xmlns:a16="http://schemas.microsoft.com/office/drawing/2014/main" id="{7F2BE1B9-A9C1-4FEA-BE04-BD164CCAF9B1}"/>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22" name="Laptop_E770">
            <a:extLst>
              <a:ext uri="{FF2B5EF4-FFF2-40B4-BE49-F238E27FC236}">
                <a16:creationId xmlns:a16="http://schemas.microsoft.com/office/drawing/2014/main" id="{2B5AEDB9-ED02-4A04-AFD1-1095B9F450FD}"/>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23" name="!! Freeform 5">
            <a:extLst>
              <a:ext uri="{FF2B5EF4-FFF2-40B4-BE49-F238E27FC236}">
                <a16:creationId xmlns:a16="http://schemas.microsoft.com/office/drawing/2014/main" id="{B1134A13-3534-4D59-9A33-395B69346169}"/>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24" name="!! Graphic 314">
            <a:extLst>
              <a:ext uri="{FF2B5EF4-FFF2-40B4-BE49-F238E27FC236}">
                <a16:creationId xmlns:a16="http://schemas.microsoft.com/office/drawing/2014/main" id="{7524863C-5DDF-43D1-842A-706F4CFAE5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25" name="!! Graphic 315">
            <a:extLst>
              <a:ext uri="{FF2B5EF4-FFF2-40B4-BE49-F238E27FC236}">
                <a16:creationId xmlns:a16="http://schemas.microsoft.com/office/drawing/2014/main" id="{82B6B546-CD57-412A-8BE1-27769FDDC9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28" name="Rectangle 527">
            <a:extLst>
              <a:ext uri="{FF2B5EF4-FFF2-40B4-BE49-F238E27FC236}">
                <a16:creationId xmlns:a16="http://schemas.microsoft.com/office/drawing/2014/main" id="{C7969068-882A-430B-8376-253C785B3A66}"/>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29" name="Rectangle 528">
            <a:extLst>
              <a:ext uri="{FF2B5EF4-FFF2-40B4-BE49-F238E27FC236}">
                <a16:creationId xmlns:a16="http://schemas.microsoft.com/office/drawing/2014/main" id="{15B2BBDA-3D41-4114-8AED-E713BDCAE4CC}"/>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0" name="Rectangle 529">
            <a:extLst>
              <a:ext uri="{FF2B5EF4-FFF2-40B4-BE49-F238E27FC236}">
                <a16:creationId xmlns:a16="http://schemas.microsoft.com/office/drawing/2014/main" id="{D366EC20-E640-4302-84E5-D11B25E1547A}"/>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31" name="Rectangle 530">
            <a:extLst>
              <a:ext uri="{FF2B5EF4-FFF2-40B4-BE49-F238E27FC236}">
                <a16:creationId xmlns:a16="http://schemas.microsoft.com/office/drawing/2014/main" id="{BB3DBCFD-50A3-462A-A9C0-BB969FD4EDF0}"/>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532" name="Straight Arrow Connector 531">
            <a:extLst>
              <a:ext uri="{FF2B5EF4-FFF2-40B4-BE49-F238E27FC236}">
                <a16:creationId xmlns:a16="http://schemas.microsoft.com/office/drawing/2014/main" id="{EF08CB92-7B9A-481B-A02A-D025EF3499A9}"/>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533" name="Rectangle: Rounded Corners 532">
            <a:extLst>
              <a:ext uri="{FF2B5EF4-FFF2-40B4-BE49-F238E27FC236}">
                <a16:creationId xmlns:a16="http://schemas.microsoft.com/office/drawing/2014/main" id="{DAC8BA34-1F12-4A38-97E5-88F1D93B6D81}"/>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34" name="Group 533">
            <a:extLst>
              <a:ext uri="{FF2B5EF4-FFF2-40B4-BE49-F238E27FC236}">
                <a16:creationId xmlns:a16="http://schemas.microsoft.com/office/drawing/2014/main" id="{70693416-C284-4820-AB78-2EE52E73802E}"/>
              </a:ext>
            </a:extLst>
          </p:cNvPr>
          <p:cNvGrpSpPr/>
          <p:nvPr/>
        </p:nvGrpSpPr>
        <p:grpSpPr>
          <a:xfrm>
            <a:off x="2781789" y="4801995"/>
            <a:ext cx="1345550" cy="278612"/>
            <a:chOff x="1571071" y="2257105"/>
            <a:chExt cx="2082348" cy="431174"/>
          </a:xfrm>
        </p:grpSpPr>
        <p:grpSp>
          <p:nvGrpSpPr>
            <p:cNvPr id="535" name="Group 534">
              <a:extLst>
                <a:ext uri="{FF2B5EF4-FFF2-40B4-BE49-F238E27FC236}">
                  <a16:creationId xmlns:a16="http://schemas.microsoft.com/office/drawing/2014/main" id="{4C724158-D2D1-4E10-A278-7198B511ABEA}"/>
                </a:ext>
              </a:extLst>
            </p:cNvPr>
            <p:cNvGrpSpPr/>
            <p:nvPr/>
          </p:nvGrpSpPr>
          <p:grpSpPr>
            <a:xfrm>
              <a:off x="2696905" y="2301259"/>
              <a:ext cx="426956" cy="327217"/>
              <a:chOff x="2892310" y="4439341"/>
              <a:chExt cx="376337" cy="288423"/>
            </a:xfrm>
          </p:grpSpPr>
          <p:sp>
            <p:nvSpPr>
              <p:cNvPr id="593" name="monitor">
                <a:extLst>
                  <a:ext uri="{FF2B5EF4-FFF2-40B4-BE49-F238E27FC236}">
                    <a16:creationId xmlns:a16="http://schemas.microsoft.com/office/drawing/2014/main" id="{EEC193D3-5E5E-424A-A299-95848E70E1E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01" name="Rectangle 600">
                <a:extLst>
                  <a:ext uri="{FF2B5EF4-FFF2-40B4-BE49-F238E27FC236}">
                    <a16:creationId xmlns:a16="http://schemas.microsoft.com/office/drawing/2014/main" id="{E60B633C-ED33-4369-B525-5B75BDC378BF}"/>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02" name="Picture 601">
                <a:extLst>
                  <a:ext uri="{FF2B5EF4-FFF2-40B4-BE49-F238E27FC236}">
                    <a16:creationId xmlns:a16="http://schemas.microsoft.com/office/drawing/2014/main" id="{4B4D8FC3-4802-4B9C-BE58-59916703D767}"/>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36" name="Group 535">
              <a:extLst>
                <a:ext uri="{FF2B5EF4-FFF2-40B4-BE49-F238E27FC236}">
                  <a16:creationId xmlns:a16="http://schemas.microsoft.com/office/drawing/2014/main" id="{56284948-88A0-47A8-8D53-B6A3C034A214}"/>
                </a:ext>
              </a:extLst>
            </p:cNvPr>
            <p:cNvGrpSpPr/>
            <p:nvPr/>
          </p:nvGrpSpPr>
          <p:grpSpPr>
            <a:xfrm>
              <a:off x="3219943" y="2301259"/>
              <a:ext cx="433476" cy="327215"/>
              <a:chOff x="7987238" y="1610486"/>
              <a:chExt cx="506061" cy="382007"/>
            </a:xfrm>
          </p:grpSpPr>
          <p:sp>
            <p:nvSpPr>
              <p:cNvPr id="586" name="Rectangle 585">
                <a:extLst>
                  <a:ext uri="{FF2B5EF4-FFF2-40B4-BE49-F238E27FC236}">
                    <a16:creationId xmlns:a16="http://schemas.microsoft.com/office/drawing/2014/main" id="{5484A53E-56C0-424F-9DC3-D599111EBEE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7" name="Group 586">
                <a:extLst>
                  <a:ext uri="{FF2B5EF4-FFF2-40B4-BE49-F238E27FC236}">
                    <a16:creationId xmlns:a16="http://schemas.microsoft.com/office/drawing/2014/main" id="{94CBB33B-DD4B-47C0-83D9-960EF0FC8270}"/>
                  </a:ext>
                </a:extLst>
              </p:cNvPr>
              <p:cNvGrpSpPr/>
              <p:nvPr/>
            </p:nvGrpSpPr>
            <p:grpSpPr>
              <a:xfrm>
                <a:off x="7987238" y="1610486"/>
                <a:ext cx="498447" cy="382007"/>
                <a:chOff x="9563138" y="2462727"/>
                <a:chExt cx="516394" cy="395761"/>
              </a:xfrm>
            </p:grpSpPr>
            <p:sp>
              <p:nvSpPr>
                <p:cNvPr id="588" name="monitor">
                  <a:extLst>
                    <a:ext uri="{FF2B5EF4-FFF2-40B4-BE49-F238E27FC236}">
                      <a16:creationId xmlns:a16="http://schemas.microsoft.com/office/drawing/2014/main" id="{EDE46EEF-34F3-4830-9A7F-3EB7FC517A1B}"/>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89" name="Group 588">
                  <a:extLst>
                    <a:ext uri="{FF2B5EF4-FFF2-40B4-BE49-F238E27FC236}">
                      <a16:creationId xmlns:a16="http://schemas.microsoft.com/office/drawing/2014/main" id="{073F6184-E853-4F77-81B8-855D185BD9CD}"/>
                    </a:ext>
                  </a:extLst>
                </p:cNvPr>
                <p:cNvGrpSpPr/>
                <p:nvPr/>
              </p:nvGrpSpPr>
              <p:grpSpPr>
                <a:xfrm>
                  <a:off x="9746672" y="2545410"/>
                  <a:ext cx="107950" cy="134938"/>
                  <a:chOff x="9444088" y="2885171"/>
                  <a:chExt cx="107950" cy="134938"/>
                </a:xfrm>
                <a:solidFill>
                  <a:srgbClr val="505050"/>
                </a:solidFill>
              </p:grpSpPr>
              <p:sp>
                <p:nvSpPr>
                  <p:cNvPr id="590" name="Freeform 26">
                    <a:extLst>
                      <a:ext uri="{FF2B5EF4-FFF2-40B4-BE49-F238E27FC236}">
                        <a16:creationId xmlns:a16="http://schemas.microsoft.com/office/drawing/2014/main" id="{75A4824F-C686-4754-8C4D-1E40BD06BE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1" name="Freeform 27">
                    <a:extLst>
                      <a:ext uri="{FF2B5EF4-FFF2-40B4-BE49-F238E27FC236}">
                        <a16:creationId xmlns:a16="http://schemas.microsoft.com/office/drawing/2014/main" id="{CFF184BB-FCDD-4239-84B8-DD42795166CB}"/>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537" name="Group 536">
              <a:extLst>
                <a:ext uri="{FF2B5EF4-FFF2-40B4-BE49-F238E27FC236}">
                  <a16:creationId xmlns:a16="http://schemas.microsoft.com/office/drawing/2014/main" id="{FD23B32D-6004-40A6-8980-062B64EC9BE2}"/>
                </a:ext>
              </a:extLst>
            </p:cNvPr>
            <p:cNvGrpSpPr/>
            <p:nvPr/>
          </p:nvGrpSpPr>
          <p:grpSpPr>
            <a:xfrm>
              <a:off x="1872084" y="2257105"/>
              <a:ext cx="205700" cy="341495"/>
              <a:chOff x="7084723" y="1610486"/>
              <a:chExt cx="212660" cy="353049"/>
            </a:xfrm>
          </p:grpSpPr>
          <p:sp>
            <p:nvSpPr>
              <p:cNvPr id="580" name="Rectangle 579">
                <a:extLst>
                  <a:ext uri="{FF2B5EF4-FFF2-40B4-BE49-F238E27FC236}">
                    <a16:creationId xmlns:a16="http://schemas.microsoft.com/office/drawing/2014/main" id="{A824047A-ACA5-4720-8C05-3C2E0AB3082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81" name="Group 580">
                <a:extLst>
                  <a:ext uri="{FF2B5EF4-FFF2-40B4-BE49-F238E27FC236}">
                    <a16:creationId xmlns:a16="http://schemas.microsoft.com/office/drawing/2014/main" id="{7D7D2208-39F0-4BBE-A285-F1D4E5D746B1}"/>
                  </a:ext>
                </a:extLst>
              </p:cNvPr>
              <p:cNvGrpSpPr/>
              <p:nvPr/>
            </p:nvGrpSpPr>
            <p:grpSpPr>
              <a:xfrm>
                <a:off x="7138556" y="1706457"/>
                <a:ext cx="104198" cy="130248"/>
                <a:chOff x="9444088" y="2885171"/>
                <a:chExt cx="107950" cy="134938"/>
              </a:xfrm>
              <a:solidFill>
                <a:srgbClr val="FFFFFF"/>
              </a:solidFill>
            </p:grpSpPr>
            <p:sp>
              <p:nvSpPr>
                <p:cNvPr id="584" name="Freeform 26">
                  <a:extLst>
                    <a:ext uri="{FF2B5EF4-FFF2-40B4-BE49-F238E27FC236}">
                      <a16:creationId xmlns:a16="http://schemas.microsoft.com/office/drawing/2014/main" id="{2803C9C6-07B3-440D-A349-D3BD41F75FA2}"/>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5" name="Freeform 27">
                  <a:extLst>
                    <a:ext uri="{FF2B5EF4-FFF2-40B4-BE49-F238E27FC236}">
                      <a16:creationId xmlns:a16="http://schemas.microsoft.com/office/drawing/2014/main" id="{E52AAF3B-FD9F-4AD0-9E3B-11182CEE90F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82" name="CellPhone_E8EA">
                <a:extLst>
                  <a:ext uri="{FF2B5EF4-FFF2-40B4-BE49-F238E27FC236}">
                    <a16:creationId xmlns:a16="http://schemas.microsoft.com/office/drawing/2014/main" id="{1ABC9636-DC60-4243-BE15-F5F449EBA835}"/>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83" name="Straight Connector 582">
                <a:extLst>
                  <a:ext uri="{FF2B5EF4-FFF2-40B4-BE49-F238E27FC236}">
                    <a16:creationId xmlns:a16="http://schemas.microsoft.com/office/drawing/2014/main" id="{9702E9C6-EC41-4855-9824-E7EAB46AFEFC}"/>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538" name="Group 537">
              <a:extLst>
                <a:ext uri="{FF2B5EF4-FFF2-40B4-BE49-F238E27FC236}">
                  <a16:creationId xmlns:a16="http://schemas.microsoft.com/office/drawing/2014/main" id="{678AC666-8E98-4648-9FEF-8838B162A646}"/>
                </a:ext>
              </a:extLst>
            </p:cNvPr>
            <p:cNvGrpSpPr/>
            <p:nvPr/>
          </p:nvGrpSpPr>
          <p:grpSpPr>
            <a:xfrm>
              <a:off x="1571071" y="2257105"/>
              <a:ext cx="204931" cy="341495"/>
              <a:chOff x="6490922" y="1610486"/>
              <a:chExt cx="211865" cy="353049"/>
            </a:xfrm>
          </p:grpSpPr>
          <p:sp>
            <p:nvSpPr>
              <p:cNvPr id="550" name="Rectangle 549">
                <a:extLst>
                  <a:ext uri="{FF2B5EF4-FFF2-40B4-BE49-F238E27FC236}">
                    <a16:creationId xmlns:a16="http://schemas.microsoft.com/office/drawing/2014/main" id="{73FD3BDC-5E2A-42D4-8899-DE8176BCD3C8}"/>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51" name="Group 30">
                <a:extLst>
                  <a:ext uri="{FF2B5EF4-FFF2-40B4-BE49-F238E27FC236}">
                    <a16:creationId xmlns:a16="http://schemas.microsoft.com/office/drawing/2014/main" id="{DDD46F81-DCD3-46CB-81BD-D57B44A4935D}"/>
                  </a:ext>
                </a:extLst>
              </p:cNvPr>
              <p:cNvGrpSpPr>
                <a:grpSpLocks noChangeAspect="1"/>
              </p:cNvGrpSpPr>
              <p:nvPr/>
            </p:nvGrpSpPr>
            <p:grpSpPr bwMode="auto">
              <a:xfrm>
                <a:off x="6545792" y="1729376"/>
                <a:ext cx="111361" cy="115269"/>
                <a:chOff x="5049" y="1841"/>
                <a:chExt cx="57" cy="59"/>
              </a:xfrm>
              <a:solidFill>
                <a:srgbClr val="FFFFFF"/>
              </a:solidFill>
            </p:grpSpPr>
            <p:sp>
              <p:nvSpPr>
                <p:cNvPr id="554" name="Freeform 31">
                  <a:extLst>
                    <a:ext uri="{FF2B5EF4-FFF2-40B4-BE49-F238E27FC236}">
                      <a16:creationId xmlns:a16="http://schemas.microsoft.com/office/drawing/2014/main" id="{884C7907-9B2A-4122-B5A8-5B9815650F2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3" name="Freeform 32">
                  <a:extLst>
                    <a:ext uri="{FF2B5EF4-FFF2-40B4-BE49-F238E27FC236}">
                      <a16:creationId xmlns:a16="http://schemas.microsoft.com/office/drawing/2014/main" id="{264B9028-DA0E-4914-88FB-C7834F4A0C3D}"/>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4" name="Freeform 33">
                  <a:extLst>
                    <a:ext uri="{FF2B5EF4-FFF2-40B4-BE49-F238E27FC236}">
                      <a16:creationId xmlns:a16="http://schemas.microsoft.com/office/drawing/2014/main" id="{6608793C-2F44-4343-89C4-966947DA528A}"/>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5" name="Freeform 34">
                  <a:extLst>
                    <a:ext uri="{FF2B5EF4-FFF2-40B4-BE49-F238E27FC236}">
                      <a16:creationId xmlns:a16="http://schemas.microsoft.com/office/drawing/2014/main" id="{0155DE98-BBBA-4074-892D-51AD65910FF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6" name="Freeform 35">
                  <a:extLst>
                    <a:ext uri="{FF2B5EF4-FFF2-40B4-BE49-F238E27FC236}">
                      <a16:creationId xmlns:a16="http://schemas.microsoft.com/office/drawing/2014/main" id="{C5A03888-4BEE-4C3E-B131-DDE50195185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7" name="Freeform 36">
                  <a:extLst>
                    <a:ext uri="{FF2B5EF4-FFF2-40B4-BE49-F238E27FC236}">
                      <a16:creationId xmlns:a16="http://schemas.microsoft.com/office/drawing/2014/main" id="{5376D3FE-CF89-487D-9A76-DBD819358683}"/>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8" name="Freeform 37">
                  <a:extLst>
                    <a:ext uri="{FF2B5EF4-FFF2-40B4-BE49-F238E27FC236}">
                      <a16:creationId xmlns:a16="http://schemas.microsoft.com/office/drawing/2014/main" id="{781A05B8-0CB1-4085-8F49-082405B67F3C}"/>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9" name="Freeform 38">
                  <a:extLst>
                    <a:ext uri="{FF2B5EF4-FFF2-40B4-BE49-F238E27FC236}">
                      <a16:creationId xmlns:a16="http://schemas.microsoft.com/office/drawing/2014/main" id="{89A04CE1-979F-413B-BDD6-F0BC30AFC40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2" name="CellPhone_E8EA">
                <a:extLst>
                  <a:ext uri="{FF2B5EF4-FFF2-40B4-BE49-F238E27FC236}">
                    <a16:creationId xmlns:a16="http://schemas.microsoft.com/office/drawing/2014/main" id="{F3776194-BF3E-47E9-BD77-D3453FD245B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553" name="Straight Connector 552">
                <a:extLst>
                  <a:ext uri="{FF2B5EF4-FFF2-40B4-BE49-F238E27FC236}">
                    <a16:creationId xmlns:a16="http://schemas.microsoft.com/office/drawing/2014/main" id="{D4A033C1-0187-407D-A0AE-45413F1CC86D}"/>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539" name="Group 538">
              <a:extLst>
                <a:ext uri="{FF2B5EF4-FFF2-40B4-BE49-F238E27FC236}">
                  <a16:creationId xmlns:a16="http://schemas.microsoft.com/office/drawing/2014/main" id="{E21FBF98-AE39-43FA-A306-93E4953B51BA}"/>
                </a:ext>
              </a:extLst>
            </p:cNvPr>
            <p:cNvGrpSpPr/>
            <p:nvPr/>
          </p:nvGrpSpPr>
          <p:grpSpPr>
            <a:xfrm>
              <a:off x="2173867" y="2309875"/>
              <a:ext cx="426956" cy="327217"/>
              <a:chOff x="7398246" y="1610486"/>
              <a:chExt cx="498447" cy="382007"/>
            </a:xfrm>
          </p:grpSpPr>
          <p:sp>
            <p:nvSpPr>
              <p:cNvPr id="543" name="monitor">
                <a:extLst>
                  <a:ext uri="{FF2B5EF4-FFF2-40B4-BE49-F238E27FC236}">
                    <a16:creationId xmlns:a16="http://schemas.microsoft.com/office/drawing/2014/main" id="{FD08B260-45B7-4A97-96E2-8BAB93A8836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44" name="Rectangle 543">
                <a:extLst>
                  <a:ext uri="{FF2B5EF4-FFF2-40B4-BE49-F238E27FC236}">
                    <a16:creationId xmlns:a16="http://schemas.microsoft.com/office/drawing/2014/main" id="{4116F4CF-5C61-4147-A14E-94732FAB522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5" name="Group 11">
                <a:extLst>
                  <a:ext uri="{FF2B5EF4-FFF2-40B4-BE49-F238E27FC236}">
                    <a16:creationId xmlns:a16="http://schemas.microsoft.com/office/drawing/2014/main" id="{9BB882A7-F234-48B0-94BB-4FD614D98D9D}"/>
                  </a:ext>
                </a:extLst>
              </p:cNvPr>
              <p:cNvGrpSpPr>
                <a:grpSpLocks noChangeAspect="1"/>
              </p:cNvGrpSpPr>
              <p:nvPr/>
            </p:nvGrpSpPr>
            <p:grpSpPr bwMode="auto">
              <a:xfrm>
                <a:off x="7581678" y="1714920"/>
                <a:ext cx="111860" cy="111860"/>
                <a:chOff x="5664" y="1835"/>
                <a:chExt cx="73" cy="73"/>
              </a:xfrm>
              <a:solidFill>
                <a:srgbClr val="FFFFFF"/>
              </a:solidFill>
            </p:grpSpPr>
            <p:sp>
              <p:nvSpPr>
                <p:cNvPr id="546" name="Freeform 12">
                  <a:extLst>
                    <a:ext uri="{FF2B5EF4-FFF2-40B4-BE49-F238E27FC236}">
                      <a16:creationId xmlns:a16="http://schemas.microsoft.com/office/drawing/2014/main" id="{E5D8BB62-FE38-44EC-A8B3-28D857E2743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7" name="Freeform 13">
                  <a:extLst>
                    <a:ext uri="{FF2B5EF4-FFF2-40B4-BE49-F238E27FC236}">
                      <a16:creationId xmlns:a16="http://schemas.microsoft.com/office/drawing/2014/main" id="{8814FEA9-9FC1-4A92-B52F-3FD4E438FA1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8" name="Freeform 14">
                  <a:extLst>
                    <a:ext uri="{FF2B5EF4-FFF2-40B4-BE49-F238E27FC236}">
                      <a16:creationId xmlns:a16="http://schemas.microsoft.com/office/drawing/2014/main" id="{6480A4E6-9675-4511-BD10-EFA61AC864D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9" name="Freeform 15">
                  <a:extLst>
                    <a:ext uri="{FF2B5EF4-FFF2-40B4-BE49-F238E27FC236}">
                      <a16:creationId xmlns:a16="http://schemas.microsoft.com/office/drawing/2014/main" id="{44EA494E-9C9F-4059-A4F7-EB498B22EC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540" name="Group 539">
              <a:extLst>
                <a:ext uri="{FF2B5EF4-FFF2-40B4-BE49-F238E27FC236}">
                  <a16:creationId xmlns:a16="http://schemas.microsoft.com/office/drawing/2014/main" id="{11D5771E-5AF7-44CF-BD58-C34A49ECFD79}"/>
                </a:ext>
              </a:extLst>
            </p:cNvPr>
            <p:cNvGrpSpPr/>
            <p:nvPr/>
          </p:nvGrpSpPr>
          <p:grpSpPr>
            <a:xfrm>
              <a:off x="1724250" y="2490343"/>
              <a:ext cx="197936" cy="197936"/>
              <a:chOff x="1724250" y="2490343"/>
              <a:chExt cx="197936" cy="197936"/>
            </a:xfrm>
          </p:grpSpPr>
          <p:sp>
            <p:nvSpPr>
              <p:cNvPr id="541" name="Oval 540">
                <a:extLst>
                  <a:ext uri="{FF2B5EF4-FFF2-40B4-BE49-F238E27FC236}">
                    <a16:creationId xmlns:a16="http://schemas.microsoft.com/office/drawing/2014/main" id="{0DDE02D6-CDA3-4C0C-A5BC-4FFCD7AC71E6}"/>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2" name="Commitments_EC4D">
                <a:extLst>
                  <a:ext uri="{FF2B5EF4-FFF2-40B4-BE49-F238E27FC236}">
                    <a16:creationId xmlns:a16="http://schemas.microsoft.com/office/drawing/2014/main" id="{603EADE3-A04C-4041-8E87-DCBD204A816B}"/>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35" name="Group 634">
            <a:extLst>
              <a:ext uri="{FF2B5EF4-FFF2-40B4-BE49-F238E27FC236}">
                <a16:creationId xmlns:a16="http://schemas.microsoft.com/office/drawing/2014/main" id="{A1EB7E28-4929-4204-AD3D-E2934F7CC20C}"/>
              </a:ext>
            </a:extLst>
          </p:cNvPr>
          <p:cNvGrpSpPr/>
          <p:nvPr/>
        </p:nvGrpSpPr>
        <p:grpSpPr>
          <a:xfrm>
            <a:off x="3853534" y="4830504"/>
            <a:ext cx="275886" cy="211438"/>
            <a:chOff x="7987238" y="1610485"/>
            <a:chExt cx="506061" cy="382008"/>
          </a:xfrm>
        </p:grpSpPr>
        <p:sp>
          <p:nvSpPr>
            <p:cNvPr id="636" name="Rectangle 635">
              <a:extLst>
                <a:ext uri="{FF2B5EF4-FFF2-40B4-BE49-F238E27FC236}">
                  <a16:creationId xmlns:a16="http://schemas.microsoft.com/office/drawing/2014/main" id="{49488887-4A24-451E-A384-6067E5AB690F}"/>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E35CE197-FDAE-4B3A-B671-48C06F7FD531}"/>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BD6B21C5-8EAD-4206-9D72-541EEC9D7324}"/>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9A08B8E-9389-44F7-8FEE-6271D3C2A9BF}"/>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6EA1BCB3-890F-483A-9FD2-F5B890FD1323}"/>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FD488F28-D5CF-4041-A9C9-65CC2C41F750}"/>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42" name="Group 641">
            <a:extLst>
              <a:ext uri="{FF2B5EF4-FFF2-40B4-BE49-F238E27FC236}">
                <a16:creationId xmlns:a16="http://schemas.microsoft.com/office/drawing/2014/main" id="{E4B2AD92-A156-4DB3-BBE2-C4F0F1FE522B}"/>
              </a:ext>
            </a:extLst>
          </p:cNvPr>
          <p:cNvGrpSpPr/>
          <p:nvPr/>
        </p:nvGrpSpPr>
        <p:grpSpPr>
          <a:xfrm>
            <a:off x="3511350" y="4830891"/>
            <a:ext cx="275886" cy="211438"/>
            <a:chOff x="2892310" y="4439341"/>
            <a:chExt cx="376337" cy="288423"/>
          </a:xfrm>
        </p:grpSpPr>
        <p:sp>
          <p:nvSpPr>
            <p:cNvPr id="643" name="monitor">
              <a:extLst>
                <a:ext uri="{FF2B5EF4-FFF2-40B4-BE49-F238E27FC236}">
                  <a16:creationId xmlns:a16="http://schemas.microsoft.com/office/drawing/2014/main" id="{80336FB5-2E75-45C5-A30B-F09441AA8D8C}"/>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4" name="Rectangle 643">
              <a:extLst>
                <a:ext uri="{FF2B5EF4-FFF2-40B4-BE49-F238E27FC236}">
                  <a16:creationId xmlns:a16="http://schemas.microsoft.com/office/drawing/2014/main" id="{5240AF55-66F8-4229-A08E-302A110B30B1}"/>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5" name="Picture 644">
              <a:extLst>
                <a:ext uri="{FF2B5EF4-FFF2-40B4-BE49-F238E27FC236}">
                  <a16:creationId xmlns:a16="http://schemas.microsoft.com/office/drawing/2014/main" id="{D00B82F1-8E11-428E-BB72-0859C24A0DAD}"/>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46" name="Group 645">
            <a:extLst>
              <a:ext uri="{FF2B5EF4-FFF2-40B4-BE49-F238E27FC236}">
                <a16:creationId xmlns:a16="http://schemas.microsoft.com/office/drawing/2014/main" id="{077D6A5B-DACB-4553-90C3-4F982BF211D1}"/>
              </a:ext>
            </a:extLst>
          </p:cNvPr>
          <p:cNvGrpSpPr/>
          <p:nvPr/>
        </p:nvGrpSpPr>
        <p:grpSpPr>
          <a:xfrm>
            <a:off x="3169862" y="4833877"/>
            <a:ext cx="275886" cy="211438"/>
            <a:chOff x="7398246" y="1610486"/>
            <a:chExt cx="498447" cy="382007"/>
          </a:xfrm>
        </p:grpSpPr>
        <p:sp>
          <p:nvSpPr>
            <p:cNvPr id="647" name="monitor">
              <a:extLst>
                <a:ext uri="{FF2B5EF4-FFF2-40B4-BE49-F238E27FC236}">
                  <a16:creationId xmlns:a16="http://schemas.microsoft.com/office/drawing/2014/main" id="{6A86CE7A-9F50-46C5-A873-6AF9E45F9D2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8" name="Rectangle 647">
              <a:extLst>
                <a:ext uri="{FF2B5EF4-FFF2-40B4-BE49-F238E27FC236}">
                  <a16:creationId xmlns:a16="http://schemas.microsoft.com/office/drawing/2014/main" id="{2123A668-729F-48C1-9FC8-162DD0D07AB6}"/>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9" name="Group 11">
              <a:extLst>
                <a:ext uri="{FF2B5EF4-FFF2-40B4-BE49-F238E27FC236}">
                  <a16:creationId xmlns:a16="http://schemas.microsoft.com/office/drawing/2014/main" id="{A5009886-15AE-4C38-81E1-5BA27DF2B11A}"/>
                </a:ext>
              </a:extLst>
            </p:cNvPr>
            <p:cNvGrpSpPr>
              <a:grpSpLocks noChangeAspect="1"/>
            </p:cNvGrpSpPr>
            <p:nvPr/>
          </p:nvGrpSpPr>
          <p:grpSpPr bwMode="auto">
            <a:xfrm>
              <a:off x="7581678" y="1714920"/>
              <a:ext cx="111860" cy="111860"/>
              <a:chOff x="5664" y="1835"/>
              <a:chExt cx="73" cy="73"/>
            </a:xfrm>
            <a:solidFill>
              <a:srgbClr val="FFFFFF"/>
            </a:solidFill>
          </p:grpSpPr>
          <p:sp>
            <p:nvSpPr>
              <p:cNvPr id="650" name="Freeform 12">
                <a:extLst>
                  <a:ext uri="{FF2B5EF4-FFF2-40B4-BE49-F238E27FC236}">
                    <a16:creationId xmlns:a16="http://schemas.microsoft.com/office/drawing/2014/main" id="{6A35EB37-23F3-4C15-80A9-DEAC8B54C3EB}"/>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13">
                <a:extLst>
                  <a:ext uri="{FF2B5EF4-FFF2-40B4-BE49-F238E27FC236}">
                    <a16:creationId xmlns:a16="http://schemas.microsoft.com/office/drawing/2014/main" id="{ECC3D5AE-0244-48FC-AF98-4B70CC579EAC}"/>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2" name="Freeform 14">
                <a:extLst>
                  <a:ext uri="{FF2B5EF4-FFF2-40B4-BE49-F238E27FC236}">
                    <a16:creationId xmlns:a16="http://schemas.microsoft.com/office/drawing/2014/main" id="{745C722B-242B-42CB-81F5-41AA8EFA7A50}"/>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3" name="Freeform 15">
                <a:extLst>
                  <a:ext uri="{FF2B5EF4-FFF2-40B4-BE49-F238E27FC236}">
                    <a16:creationId xmlns:a16="http://schemas.microsoft.com/office/drawing/2014/main" id="{1CD4A7C6-C2D5-457A-BF1A-59BB688302D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654" name="Callout: Line 653">
            <a:extLst>
              <a:ext uri="{FF2B5EF4-FFF2-40B4-BE49-F238E27FC236}">
                <a16:creationId xmlns:a16="http://schemas.microsoft.com/office/drawing/2014/main" id="{B2EC8155-2907-4797-8BE1-C7A43FED1EDC}"/>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cxnSp>
        <p:nvCxnSpPr>
          <p:cNvPr id="655" name="!! Unmanaged Interent line">
            <a:extLst>
              <a:ext uri="{FF2B5EF4-FFF2-40B4-BE49-F238E27FC236}">
                <a16:creationId xmlns:a16="http://schemas.microsoft.com/office/drawing/2014/main" id="{AF69ADEB-AE46-495E-AD86-A29A5B692A59}"/>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56" name="!! Graphic 314">
            <a:extLst>
              <a:ext uri="{FF2B5EF4-FFF2-40B4-BE49-F238E27FC236}">
                <a16:creationId xmlns:a16="http://schemas.microsoft.com/office/drawing/2014/main" id="{6FC6E746-EBEC-40CF-8894-CAF42D31CDC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57" name="Rectangle 656">
            <a:extLst>
              <a:ext uri="{FF2B5EF4-FFF2-40B4-BE49-F238E27FC236}">
                <a16:creationId xmlns:a16="http://schemas.microsoft.com/office/drawing/2014/main" id="{45064350-BD4E-4904-9A89-BCB618107DBD}"/>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58" name="Straight Connector 657">
            <a:extLst>
              <a:ext uri="{FF2B5EF4-FFF2-40B4-BE49-F238E27FC236}">
                <a16:creationId xmlns:a16="http://schemas.microsoft.com/office/drawing/2014/main" id="{3132E5CA-CBA1-4AF6-80D3-EC9368062B43}"/>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59" name="Picture 2" descr="A picture containing icon&#10;&#10;Description automatically generated">
            <a:extLst>
              <a:ext uri="{FF2B5EF4-FFF2-40B4-BE49-F238E27FC236}">
                <a16:creationId xmlns:a16="http://schemas.microsoft.com/office/drawing/2014/main" id="{98EDD3D6-2501-4CF4-B77A-2984E24A366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0" name="Callout: Line 659">
            <a:extLst>
              <a:ext uri="{FF2B5EF4-FFF2-40B4-BE49-F238E27FC236}">
                <a16:creationId xmlns:a16="http://schemas.microsoft.com/office/drawing/2014/main" id="{5B0968F5-33DB-48B4-9DF9-01AC4E06C379}"/>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803311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9"/>
                                        </p:tgtEl>
                                        <p:attrNameLst>
                                          <p:attrName>style.visibility</p:attrName>
                                        </p:attrNameLst>
                                      </p:cBhvr>
                                      <p:to>
                                        <p:strVal val="visible"/>
                                      </p:to>
                                    </p:set>
                                    <p:animEffect transition="in" filter="fade">
                                      <p:cBhvr>
                                        <p:cTn id="10" dur="500"/>
                                        <p:tgtEl>
                                          <p:spTgt spid="5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18"/>
                                        </p:tgtEl>
                                        <p:attrNameLst>
                                          <p:attrName>style.visibility</p:attrName>
                                        </p:attrNameLst>
                                      </p:cBhvr>
                                      <p:to>
                                        <p:strVal val="visible"/>
                                      </p:to>
                                    </p:set>
                                    <p:animEffect transition="in" filter="fade">
                                      <p:cBhvr>
                                        <p:cTn id="14" dur="500"/>
                                        <p:tgtEl>
                                          <p:spTgt spid="5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500"/>
                                        <p:tgtEl>
                                          <p:spTgt spid="332"/>
                                        </p:tgtEl>
                                      </p:cBhvr>
                                    </p:animEffect>
                                  </p:childTnLst>
                                </p:cTn>
                              </p:par>
                              <p:par>
                                <p:cTn id="18" presetID="10" presetClass="entr" presetSubtype="0" fill="hold" nodeType="withEffect">
                                  <p:stCondLst>
                                    <p:cond delay="0"/>
                                  </p:stCondLst>
                                  <p:childTnLst>
                                    <p:set>
                                      <p:cBhvr>
                                        <p:cTn id="19" dur="1" fill="hold">
                                          <p:stCondLst>
                                            <p:cond delay="0"/>
                                          </p:stCondLst>
                                        </p:cTn>
                                        <p:tgtEl>
                                          <p:spTgt spid="655"/>
                                        </p:tgtEl>
                                        <p:attrNameLst>
                                          <p:attrName>style.visibility</p:attrName>
                                        </p:attrNameLst>
                                      </p:cBhvr>
                                      <p:to>
                                        <p:strVal val="visible"/>
                                      </p:to>
                                    </p:set>
                                    <p:animEffect transition="in" filter="fade">
                                      <p:cBhvr>
                                        <p:cTn id="20" dur="500"/>
                                        <p:tgtEl>
                                          <p:spTgt spid="65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31"/>
                                        </p:tgtEl>
                                        <p:attrNameLst>
                                          <p:attrName>style.visibility</p:attrName>
                                        </p:attrNameLst>
                                      </p:cBhvr>
                                      <p:to>
                                        <p:strVal val="visible"/>
                                      </p:to>
                                    </p:set>
                                    <p:animEffect transition="in" filter="fade">
                                      <p:cBhvr>
                                        <p:cTn id="24" dur="500"/>
                                        <p:tgtEl>
                                          <p:spTgt spid="531"/>
                                        </p:tgtEl>
                                      </p:cBhvr>
                                    </p:animEffect>
                                  </p:childTnLst>
                                </p:cTn>
                              </p:par>
                            </p:childTnLst>
                          </p:cTn>
                        </p:par>
                        <p:par>
                          <p:cTn id="25" fill="hold">
                            <p:stCondLst>
                              <p:cond delay="1500"/>
                            </p:stCondLst>
                            <p:childTnLst>
                              <p:par>
                                <p:cTn id="26" presetID="10" presetClass="entr" presetSubtype="0" fill="hold" grpId="0" nodeType="afterEffect">
                                  <p:stCondLst>
                                    <p:cond delay="500"/>
                                  </p:stCondLst>
                                  <p:childTnLst>
                                    <p:set>
                                      <p:cBhvr>
                                        <p:cTn id="27" dur="1" fill="hold">
                                          <p:stCondLst>
                                            <p:cond delay="0"/>
                                          </p:stCondLst>
                                        </p:cTn>
                                        <p:tgtEl>
                                          <p:spTgt spid="654"/>
                                        </p:tgtEl>
                                        <p:attrNameLst>
                                          <p:attrName>style.visibility</p:attrName>
                                        </p:attrNameLst>
                                      </p:cBhvr>
                                      <p:to>
                                        <p:strVal val="visible"/>
                                      </p:to>
                                    </p:set>
                                    <p:animEffect transition="in" filter="fade">
                                      <p:cBhvr>
                                        <p:cTn id="28" dur="500"/>
                                        <p:tgtEl>
                                          <p:spTgt spid="654"/>
                                        </p:tgtEl>
                                      </p:cBhvr>
                                    </p:animEffect>
                                  </p:childTnLst>
                                </p:cTn>
                              </p:par>
                              <p:par>
                                <p:cTn id="29" presetID="16" presetClass="entr" presetSubtype="42" fill="hold" nodeType="withEffect">
                                  <p:stCondLst>
                                    <p:cond delay="500"/>
                                  </p:stCondLst>
                                  <p:childTnLst>
                                    <p:set>
                                      <p:cBhvr>
                                        <p:cTn id="30" dur="1" fill="hold">
                                          <p:stCondLst>
                                            <p:cond delay="0"/>
                                          </p:stCondLst>
                                        </p:cTn>
                                        <p:tgtEl>
                                          <p:spTgt spid="532"/>
                                        </p:tgtEl>
                                        <p:attrNameLst>
                                          <p:attrName>style.visibility</p:attrName>
                                        </p:attrNameLst>
                                      </p:cBhvr>
                                      <p:to>
                                        <p:strVal val="visible"/>
                                      </p:to>
                                    </p:set>
                                    <p:animEffect transition="in" filter="barn(outHorizontal)">
                                      <p:cBhvr>
                                        <p:cTn id="31" dur="500"/>
                                        <p:tgtEl>
                                          <p:spTgt spid="53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60"/>
                                        </p:tgtEl>
                                        <p:attrNameLst>
                                          <p:attrName>style.visibility</p:attrName>
                                        </p:attrNameLst>
                                      </p:cBhvr>
                                      <p:to>
                                        <p:strVal val="visible"/>
                                      </p:to>
                                    </p:set>
                                    <p:animEffect transition="in" filter="fade">
                                      <p:cBhvr>
                                        <p:cTn id="36" dur="500"/>
                                        <p:tgtEl>
                                          <p:spTgt spid="660"/>
                                        </p:tgtEl>
                                      </p:cBhvr>
                                    </p:animEffect>
                                  </p:childTnLst>
                                </p:cTn>
                              </p:par>
                              <p:par>
                                <p:cTn id="37" presetID="10" presetClass="entr" presetSubtype="0" fill="hold" nodeType="withEffect">
                                  <p:stCondLst>
                                    <p:cond delay="0"/>
                                  </p:stCondLst>
                                  <p:childTnLst>
                                    <p:set>
                                      <p:cBhvr>
                                        <p:cTn id="38" dur="1" fill="hold">
                                          <p:stCondLst>
                                            <p:cond delay="0"/>
                                          </p:stCondLst>
                                        </p:cTn>
                                        <p:tgtEl>
                                          <p:spTgt spid="659"/>
                                        </p:tgtEl>
                                        <p:attrNameLst>
                                          <p:attrName>style.visibility</p:attrName>
                                        </p:attrNameLst>
                                      </p:cBhvr>
                                      <p:to>
                                        <p:strVal val="visible"/>
                                      </p:to>
                                    </p:set>
                                    <p:animEffect transition="in" filter="fade">
                                      <p:cBhvr>
                                        <p:cTn id="39" dur="500"/>
                                        <p:tgtEl>
                                          <p:spTgt spid="6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7"/>
                                        </p:tgtEl>
                                        <p:attrNameLst>
                                          <p:attrName>style.visibility</p:attrName>
                                        </p:attrNameLst>
                                      </p:cBhvr>
                                      <p:to>
                                        <p:strVal val="visible"/>
                                      </p:to>
                                    </p:set>
                                    <p:animEffect transition="in" filter="fade">
                                      <p:cBhvr>
                                        <p:cTn id="42" dur="500"/>
                                        <p:tgtEl>
                                          <p:spTgt spid="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animBg="1"/>
      <p:bldP spid="518" grpId="0"/>
      <p:bldP spid="519" grpId="0"/>
      <p:bldP spid="531" grpId="0"/>
      <p:bldP spid="654" grpId="0" animBg="1"/>
      <p:bldP spid="657" grpId="0" animBg="1"/>
      <p:bldP spid="6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231A80E4-A486-4E38-98F7-44D0EEF1B811}"/>
              </a:ext>
            </a:extLst>
          </p:cNvPr>
          <p:cNvSpPr>
            <a:spLocks noGrp="1"/>
          </p:cNvSpPr>
          <p:nvPr>
            <p:ph type="title"/>
          </p:nvPr>
        </p:nvSpPr>
        <p:spPr>
          <a:xfrm>
            <a:off x="3582416" y="812800"/>
            <a:ext cx="8026972" cy="1499821"/>
          </a:xfrm>
        </p:spPr>
        <p:txBody>
          <a:bodyPr>
            <a:normAutofit/>
          </a:bodyPr>
          <a:lstStyle/>
          <a:p>
            <a:r>
              <a:rPr lang="en-US" dirty="0"/>
              <a:t>To empower every person and every organization on the planet to achieve more</a:t>
            </a:r>
          </a:p>
        </p:txBody>
      </p:sp>
      <p:sp>
        <p:nvSpPr>
          <p:cNvPr id="12" name="Text Placeholder 8">
            <a:extLst>
              <a:ext uri="{FF2B5EF4-FFF2-40B4-BE49-F238E27FC236}">
                <a16:creationId xmlns:a16="http://schemas.microsoft.com/office/drawing/2014/main" id="{2971C9FA-5335-4F14-9081-A8622D2937B4}"/>
              </a:ext>
            </a:extLst>
          </p:cNvPr>
          <p:cNvSpPr>
            <a:spLocks noGrp="1"/>
          </p:cNvSpPr>
          <p:nvPr>
            <p:ph type="body" sz="quarter" idx="12"/>
          </p:nvPr>
        </p:nvSpPr>
        <p:spPr>
          <a:xfrm>
            <a:off x="3582416" y="2758119"/>
            <a:ext cx="8026972" cy="338554"/>
          </a:xfrm>
        </p:spPr>
        <p:txBody>
          <a:bodyPr/>
          <a:lstStyle/>
          <a:p>
            <a:r>
              <a:rPr lang="en-US"/>
              <a:t>Microsoft’s Mission</a:t>
            </a:r>
          </a:p>
        </p:txBody>
      </p:sp>
      <p:sp>
        <p:nvSpPr>
          <p:cNvPr id="13" name="Title 4">
            <a:extLst>
              <a:ext uri="{FF2B5EF4-FFF2-40B4-BE49-F238E27FC236}">
                <a16:creationId xmlns:a16="http://schemas.microsoft.com/office/drawing/2014/main" id="{4A462152-18B1-4B63-91A1-B51FFE4C67FE}"/>
              </a:ext>
            </a:extLst>
          </p:cNvPr>
          <p:cNvSpPr txBox="1">
            <a:spLocks/>
          </p:cNvSpPr>
          <p:nvPr/>
        </p:nvSpPr>
        <p:spPr>
          <a:xfrm>
            <a:off x="3582416" y="4051300"/>
            <a:ext cx="8026972" cy="1499821"/>
          </a:xfrm>
          <a:prstGeom prst="rect">
            <a:avLst/>
          </a:prstGeom>
          <a:noFill/>
        </p:spPr>
        <p:txBody>
          <a:bodyPr vert="horz" wrap="square" lIns="0" tIns="0" rIns="0" bIns="0" rtlCol="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To help customers to build and run a trusted digital fabric – hybrid and multi-cloud.</a:t>
            </a:r>
          </a:p>
        </p:txBody>
      </p:sp>
      <p:sp>
        <p:nvSpPr>
          <p:cNvPr id="5" name="Text Placeholder 8">
            <a:extLst>
              <a:ext uri="{FF2B5EF4-FFF2-40B4-BE49-F238E27FC236}">
                <a16:creationId xmlns:a16="http://schemas.microsoft.com/office/drawing/2014/main" id="{4B461887-D240-4323-97B2-A67FDE54A17D}"/>
              </a:ext>
            </a:extLst>
          </p:cNvPr>
          <p:cNvSpPr txBox="1">
            <a:spLocks/>
          </p:cNvSpPr>
          <p:nvPr/>
        </p:nvSpPr>
        <p:spPr>
          <a:xfrm>
            <a:off x="3582416" y="5706646"/>
            <a:ext cx="8026972"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Microsoft Security</a:t>
            </a:r>
          </a:p>
        </p:txBody>
      </p:sp>
    </p:spTree>
    <p:extLst>
      <p:ext uri="{BB962C8B-B14F-4D97-AF65-F5344CB8AC3E}">
        <p14:creationId xmlns:p14="http://schemas.microsoft.com/office/powerpoint/2010/main" val="1692797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505" name="Rectangle: Rounded Corners 504">
            <a:extLst>
              <a:ext uri="{FF2B5EF4-FFF2-40B4-BE49-F238E27FC236}">
                <a16:creationId xmlns:a16="http://schemas.microsoft.com/office/drawing/2014/main" id="{BB7CC450-F781-43C4-83C1-A5AD6ACA376B}"/>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06" name="Rectangle: Rounded Corners 505">
            <a:extLst>
              <a:ext uri="{FF2B5EF4-FFF2-40B4-BE49-F238E27FC236}">
                <a16:creationId xmlns:a16="http://schemas.microsoft.com/office/drawing/2014/main" id="{20C3D2F0-51D4-4B22-ACE5-207D52067D6B}"/>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507" name="Group 506">
            <a:extLst>
              <a:ext uri="{FF2B5EF4-FFF2-40B4-BE49-F238E27FC236}">
                <a16:creationId xmlns:a16="http://schemas.microsoft.com/office/drawing/2014/main" id="{22482FEF-C1F3-4AC7-816E-30455B86572A}"/>
              </a:ext>
            </a:extLst>
          </p:cNvPr>
          <p:cNvGrpSpPr/>
          <p:nvPr/>
        </p:nvGrpSpPr>
        <p:grpSpPr>
          <a:xfrm>
            <a:off x="552804" y="5515991"/>
            <a:ext cx="3947397" cy="914400"/>
            <a:chOff x="552805" y="5413548"/>
            <a:chExt cx="3694610" cy="914400"/>
          </a:xfrm>
        </p:grpSpPr>
        <p:sp>
          <p:nvSpPr>
            <p:cNvPr id="508" name="Rectangle: Rounded Corners 507">
              <a:extLst>
                <a:ext uri="{FF2B5EF4-FFF2-40B4-BE49-F238E27FC236}">
                  <a16:creationId xmlns:a16="http://schemas.microsoft.com/office/drawing/2014/main" id="{AC986FD0-201C-4CDC-815F-62F371AEC9BA}"/>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509" name="Group 508">
              <a:extLst>
                <a:ext uri="{FF2B5EF4-FFF2-40B4-BE49-F238E27FC236}">
                  <a16:creationId xmlns:a16="http://schemas.microsoft.com/office/drawing/2014/main" id="{C7A756BB-3C65-4E19-98A6-58DBA9F63C6F}"/>
                </a:ext>
              </a:extLst>
            </p:cNvPr>
            <p:cNvGrpSpPr/>
            <p:nvPr/>
          </p:nvGrpSpPr>
          <p:grpSpPr>
            <a:xfrm>
              <a:off x="814511" y="5622527"/>
              <a:ext cx="409349" cy="401526"/>
              <a:chOff x="682950" y="5665974"/>
              <a:chExt cx="372886" cy="365760"/>
            </a:xfrm>
          </p:grpSpPr>
          <p:sp>
            <p:nvSpPr>
              <p:cNvPr id="510" name="magnify" title="Icon of a magnifying glass">
                <a:extLst>
                  <a:ext uri="{FF2B5EF4-FFF2-40B4-BE49-F238E27FC236}">
                    <a16:creationId xmlns:a16="http://schemas.microsoft.com/office/drawing/2014/main" id="{4D8C2464-7FCB-48C5-B5A1-319E12DF5D6F}"/>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511" name="check" title="Icon of a checkmark">
                <a:extLst>
                  <a:ext uri="{FF2B5EF4-FFF2-40B4-BE49-F238E27FC236}">
                    <a16:creationId xmlns:a16="http://schemas.microsoft.com/office/drawing/2014/main" id="{0F0CE53F-03B5-41A5-B34F-50F13C20F993}"/>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512" name="Rectangle: Rounded Corners 511">
            <a:extLst>
              <a:ext uri="{FF2B5EF4-FFF2-40B4-BE49-F238E27FC236}">
                <a16:creationId xmlns:a16="http://schemas.microsoft.com/office/drawing/2014/main" id="{04EED7F2-7D2E-451F-9AC3-3C5F10954F6D}"/>
              </a:ext>
            </a:extLst>
          </p:cNvPr>
          <p:cNvSpPr/>
          <p:nvPr/>
        </p:nvSpPr>
        <p:spPr bwMode="auto">
          <a:xfrm>
            <a:off x="3401170" y="5304833"/>
            <a:ext cx="8035223"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513" name="Straight Connector 512">
            <a:extLst>
              <a:ext uri="{FF2B5EF4-FFF2-40B4-BE49-F238E27FC236}">
                <a16:creationId xmlns:a16="http://schemas.microsoft.com/office/drawing/2014/main" id="{2158F774-8BB4-4C23-93B1-5F44A153D404}"/>
              </a:ext>
            </a:extLst>
          </p:cNvPr>
          <p:cNvCxnSpPr>
            <a:cxnSpLocks/>
          </p:cNvCxnSpPr>
          <p:nvPr/>
        </p:nvCxnSpPr>
        <p:spPr>
          <a:xfrm>
            <a:off x="5253571" y="6124150"/>
            <a:ext cx="5824728" cy="0"/>
          </a:xfrm>
          <a:prstGeom prst="line">
            <a:avLst/>
          </a:prstGeom>
          <a:solidFill>
            <a:srgbClr val="FFFFFF">
              <a:lumMod val="95000"/>
            </a:srgbClr>
          </a:solidFill>
          <a:ln w="19050" cap="flat" cmpd="sng" algn="ctr">
            <a:solidFill>
              <a:srgbClr val="505050"/>
            </a:solidFill>
            <a:prstDash val="solid"/>
          </a:ln>
          <a:effectLst/>
        </p:spPr>
      </p:cxnSp>
      <p:cxnSp>
        <p:nvCxnSpPr>
          <p:cNvPr id="514" name="Straight Connector 513">
            <a:extLst>
              <a:ext uri="{FF2B5EF4-FFF2-40B4-BE49-F238E27FC236}">
                <a16:creationId xmlns:a16="http://schemas.microsoft.com/office/drawing/2014/main" id="{D4BAC62F-2289-4B10-8064-BF836040FA39}"/>
              </a:ext>
            </a:extLst>
          </p:cNvPr>
          <p:cNvCxnSpPr>
            <a:cxnSpLocks/>
          </p:cNvCxnSpPr>
          <p:nvPr/>
        </p:nvCxnSpPr>
        <p:spPr>
          <a:xfrm>
            <a:off x="7616162" y="603643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5" name="Straight Connector 514">
            <a:extLst>
              <a:ext uri="{FF2B5EF4-FFF2-40B4-BE49-F238E27FC236}">
                <a16:creationId xmlns:a16="http://schemas.microsoft.com/office/drawing/2014/main" id="{4B638225-1AAF-4F8F-A7BA-9E6ACB5C976D}"/>
              </a:ext>
            </a:extLst>
          </p:cNvPr>
          <p:cNvCxnSpPr>
            <a:cxnSpLocks/>
          </p:cNvCxnSpPr>
          <p:nvPr/>
        </p:nvCxnSpPr>
        <p:spPr>
          <a:xfrm>
            <a:off x="6274266"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16" name="Straight Connector 515">
            <a:extLst>
              <a:ext uri="{FF2B5EF4-FFF2-40B4-BE49-F238E27FC236}">
                <a16:creationId xmlns:a16="http://schemas.microsoft.com/office/drawing/2014/main" id="{EAC17556-099C-4082-8A15-8B32BEE9A9A1}"/>
              </a:ext>
            </a:extLst>
          </p:cNvPr>
          <p:cNvCxnSpPr>
            <a:cxnSpLocks/>
          </p:cNvCxnSpPr>
          <p:nvPr/>
        </p:nvCxnSpPr>
        <p:spPr>
          <a:xfrm>
            <a:off x="6902112"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517" name="Graphic 516">
            <a:extLst>
              <a:ext uri="{FF2B5EF4-FFF2-40B4-BE49-F238E27FC236}">
                <a16:creationId xmlns:a16="http://schemas.microsoft.com/office/drawing/2014/main" id="{3B7CB3B7-BE3B-491D-BB80-4319E15172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5297" y="6055828"/>
            <a:ext cx="373956" cy="101989"/>
          </a:xfrm>
          <a:prstGeom prst="rect">
            <a:avLst/>
          </a:prstGeom>
        </p:spPr>
      </p:pic>
      <p:grpSp>
        <p:nvGrpSpPr>
          <p:cNvPr id="518" name="Group 517">
            <a:extLst>
              <a:ext uri="{FF2B5EF4-FFF2-40B4-BE49-F238E27FC236}">
                <a16:creationId xmlns:a16="http://schemas.microsoft.com/office/drawing/2014/main" id="{181F2504-F544-43EC-A233-3F0D5B5E120D}"/>
              </a:ext>
            </a:extLst>
          </p:cNvPr>
          <p:cNvGrpSpPr/>
          <p:nvPr/>
        </p:nvGrpSpPr>
        <p:grpSpPr>
          <a:xfrm>
            <a:off x="6154055" y="5701971"/>
            <a:ext cx="370338" cy="327772"/>
            <a:chOff x="4723767" y="3080378"/>
            <a:chExt cx="439858" cy="389301"/>
          </a:xfrm>
        </p:grpSpPr>
        <p:pic>
          <p:nvPicPr>
            <p:cNvPr id="519" name="Picture 518">
              <a:extLst>
                <a:ext uri="{FF2B5EF4-FFF2-40B4-BE49-F238E27FC236}">
                  <a16:creationId xmlns:a16="http://schemas.microsoft.com/office/drawing/2014/main" id="{42026EFF-805A-4270-B277-7C396CD40DAE}"/>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0" name="Group 519">
              <a:extLst>
                <a:ext uri="{FF2B5EF4-FFF2-40B4-BE49-F238E27FC236}">
                  <a16:creationId xmlns:a16="http://schemas.microsoft.com/office/drawing/2014/main" id="{14336118-E1F8-4E46-9360-8070563F391A}"/>
                </a:ext>
              </a:extLst>
            </p:cNvPr>
            <p:cNvGrpSpPr/>
            <p:nvPr/>
          </p:nvGrpSpPr>
          <p:grpSpPr>
            <a:xfrm>
              <a:off x="4723767" y="3080378"/>
              <a:ext cx="439858" cy="389301"/>
              <a:chOff x="3131835" y="4047725"/>
              <a:chExt cx="439858" cy="389301"/>
            </a:xfrm>
          </p:grpSpPr>
          <p:grpSp>
            <p:nvGrpSpPr>
              <p:cNvPr id="521" name="Group 520">
                <a:extLst>
                  <a:ext uri="{FF2B5EF4-FFF2-40B4-BE49-F238E27FC236}">
                    <a16:creationId xmlns:a16="http://schemas.microsoft.com/office/drawing/2014/main" id="{AA08FA55-092F-4EC5-97ED-776C66AC28BC}"/>
                  </a:ext>
                </a:extLst>
              </p:cNvPr>
              <p:cNvGrpSpPr/>
              <p:nvPr/>
            </p:nvGrpSpPr>
            <p:grpSpPr>
              <a:xfrm>
                <a:off x="3131835" y="4047725"/>
                <a:ext cx="182560" cy="348911"/>
                <a:chOff x="2136298" y="4226790"/>
                <a:chExt cx="196678" cy="375893"/>
              </a:xfrm>
            </p:grpSpPr>
            <p:sp>
              <p:nvSpPr>
                <p:cNvPr id="525" name="Rectangle 524">
                  <a:extLst>
                    <a:ext uri="{FF2B5EF4-FFF2-40B4-BE49-F238E27FC236}">
                      <a16:creationId xmlns:a16="http://schemas.microsoft.com/office/drawing/2014/main" id="{107E0869-3781-4212-8198-BE920C92E6DA}"/>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6" name="server">
                  <a:extLst>
                    <a:ext uri="{FF2B5EF4-FFF2-40B4-BE49-F238E27FC236}">
                      <a16:creationId xmlns:a16="http://schemas.microsoft.com/office/drawing/2014/main" id="{B5E0E504-F571-4C09-8672-B9E312DE7B1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22" name="Oval 521">
                <a:extLst>
                  <a:ext uri="{FF2B5EF4-FFF2-40B4-BE49-F238E27FC236}">
                    <a16:creationId xmlns:a16="http://schemas.microsoft.com/office/drawing/2014/main" id="{D8BBBD7A-A964-4035-9419-E651AA4CED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23" name="Picture 522">
                <a:extLst>
                  <a:ext uri="{FF2B5EF4-FFF2-40B4-BE49-F238E27FC236}">
                    <a16:creationId xmlns:a16="http://schemas.microsoft.com/office/drawing/2014/main" id="{D8E2F965-6414-4EC5-A9C7-48AD0DFA169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4" name="Freeform 6">
                <a:extLst>
                  <a:ext uri="{FF2B5EF4-FFF2-40B4-BE49-F238E27FC236}">
                    <a16:creationId xmlns:a16="http://schemas.microsoft.com/office/drawing/2014/main" id="{5112706C-8873-499F-A358-9D3BBCD83C7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527" name="Group 526">
            <a:extLst>
              <a:ext uri="{FF2B5EF4-FFF2-40B4-BE49-F238E27FC236}">
                <a16:creationId xmlns:a16="http://schemas.microsoft.com/office/drawing/2014/main" id="{DC38953F-CD8C-4899-B45C-F8BD6488FF9D}"/>
              </a:ext>
            </a:extLst>
          </p:cNvPr>
          <p:cNvGrpSpPr/>
          <p:nvPr/>
        </p:nvGrpSpPr>
        <p:grpSpPr>
          <a:xfrm>
            <a:off x="6798396" y="5712906"/>
            <a:ext cx="370338" cy="327772"/>
            <a:chOff x="4723767" y="3080378"/>
            <a:chExt cx="439858" cy="389301"/>
          </a:xfrm>
        </p:grpSpPr>
        <p:pic>
          <p:nvPicPr>
            <p:cNvPr id="528" name="Picture 527">
              <a:extLst>
                <a:ext uri="{FF2B5EF4-FFF2-40B4-BE49-F238E27FC236}">
                  <a16:creationId xmlns:a16="http://schemas.microsoft.com/office/drawing/2014/main" id="{25E199CF-131F-4368-97D7-483B8476AC30}"/>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29" name="Group 528">
              <a:extLst>
                <a:ext uri="{FF2B5EF4-FFF2-40B4-BE49-F238E27FC236}">
                  <a16:creationId xmlns:a16="http://schemas.microsoft.com/office/drawing/2014/main" id="{8D2D6B0E-FC48-4DAA-9E62-2D9E0A96A7BD}"/>
                </a:ext>
              </a:extLst>
            </p:cNvPr>
            <p:cNvGrpSpPr/>
            <p:nvPr/>
          </p:nvGrpSpPr>
          <p:grpSpPr>
            <a:xfrm>
              <a:off x="4723767" y="3080378"/>
              <a:ext cx="439858" cy="389301"/>
              <a:chOff x="3131835" y="4047725"/>
              <a:chExt cx="439858" cy="389301"/>
            </a:xfrm>
          </p:grpSpPr>
          <p:grpSp>
            <p:nvGrpSpPr>
              <p:cNvPr id="530" name="Group 529">
                <a:extLst>
                  <a:ext uri="{FF2B5EF4-FFF2-40B4-BE49-F238E27FC236}">
                    <a16:creationId xmlns:a16="http://schemas.microsoft.com/office/drawing/2014/main" id="{47CB67EA-7CE8-4751-9ACF-C77FD8752C14}"/>
                  </a:ext>
                </a:extLst>
              </p:cNvPr>
              <p:cNvGrpSpPr/>
              <p:nvPr/>
            </p:nvGrpSpPr>
            <p:grpSpPr>
              <a:xfrm>
                <a:off x="3131835" y="4047725"/>
                <a:ext cx="182560" cy="348911"/>
                <a:chOff x="2136298" y="4226790"/>
                <a:chExt cx="196678" cy="375893"/>
              </a:xfrm>
            </p:grpSpPr>
            <p:sp>
              <p:nvSpPr>
                <p:cNvPr id="534" name="Rectangle 533">
                  <a:extLst>
                    <a:ext uri="{FF2B5EF4-FFF2-40B4-BE49-F238E27FC236}">
                      <a16:creationId xmlns:a16="http://schemas.microsoft.com/office/drawing/2014/main" id="{9669C9F4-FFE3-4D8D-8DA2-C55F453AFD74}"/>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5" name="server">
                  <a:extLst>
                    <a:ext uri="{FF2B5EF4-FFF2-40B4-BE49-F238E27FC236}">
                      <a16:creationId xmlns:a16="http://schemas.microsoft.com/office/drawing/2014/main" id="{7CE69E9E-8AFC-4895-A18A-7537383E5E1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31" name="Oval 530">
                <a:extLst>
                  <a:ext uri="{FF2B5EF4-FFF2-40B4-BE49-F238E27FC236}">
                    <a16:creationId xmlns:a16="http://schemas.microsoft.com/office/drawing/2014/main" id="{A82D6896-E3B5-45F7-8978-A2DA5428E143}"/>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32" name="Picture 531">
                <a:extLst>
                  <a:ext uri="{FF2B5EF4-FFF2-40B4-BE49-F238E27FC236}">
                    <a16:creationId xmlns:a16="http://schemas.microsoft.com/office/drawing/2014/main" id="{6BA3BCBF-D0C2-45CA-91F0-22D9143DD64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33" name="Freeform 6">
                <a:extLst>
                  <a:ext uri="{FF2B5EF4-FFF2-40B4-BE49-F238E27FC236}">
                    <a16:creationId xmlns:a16="http://schemas.microsoft.com/office/drawing/2014/main" id="{95856B95-05DC-4596-8B1E-B007F40D1676}"/>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cxnSp>
        <p:nvCxnSpPr>
          <p:cNvPr id="536" name="Straight Connector 535">
            <a:extLst>
              <a:ext uri="{FF2B5EF4-FFF2-40B4-BE49-F238E27FC236}">
                <a16:creationId xmlns:a16="http://schemas.microsoft.com/office/drawing/2014/main" id="{608E088C-0D45-4B67-824F-C1FD07CF47D4}"/>
              </a:ext>
            </a:extLst>
          </p:cNvPr>
          <p:cNvCxnSpPr/>
          <p:nvPr/>
        </p:nvCxnSpPr>
        <p:spPr>
          <a:xfrm>
            <a:off x="8434725" y="6036433"/>
            <a:ext cx="0" cy="85431"/>
          </a:xfrm>
          <a:prstGeom prst="line">
            <a:avLst/>
          </a:prstGeom>
          <a:solidFill>
            <a:srgbClr val="FFFFFF">
              <a:lumMod val="95000"/>
            </a:srgbClr>
          </a:solidFill>
          <a:ln w="19050" cap="flat" cmpd="sng" algn="ctr">
            <a:solidFill>
              <a:srgbClr val="505050"/>
            </a:solidFill>
            <a:prstDash val="solid"/>
          </a:ln>
          <a:effectLst/>
        </p:spPr>
      </p:cxnSp>
      <p:cxnSp>
        <p:nvCxnSpPr>
          <p:cNvPr id="537" name="Straight Connector 536">
            <a:extLst>
              <a:ext uri="{FF2B5EF4-FFF2-40B4-BE49-F238E27FC236}">
                <a16:creationId xmlns:a16="http://schemas.microsoft.com/office/drawing/2014/main" id="{9F287724-855D-4464-BE88-0765E0778898}"/>
              </a:ext>
            </a:extLst>
          </p:cNvPr>
          <p:cNvCxnSpPr/>
          <p:nvPr/>
        </p:nvCxnSpPr>
        <p:spPr>
          <a:xfrm>
            <a:off x="8875161" y="6036661"/>
            <a:ext cx="0" cy="85431"/>
          </a:xfrm>
          <a:prstGeom prst="line">
            <a:avLst/>
          </a:prstGeom>
          <a:solidFill>
            <a:srgbClr val="FFFFFF">
              <a:lumMod val="95000"/>
            </a:srgbClr>
          </a:solidFill>
          <a:ln w="19050" cap="flat" cmpd="sng" algn="ctr">
            <a:solidFill>
              <a:srgbClr val="505050"/>
            </a:solidFill>
            <a:prstDash val="solid"/>
          </a:ln>
          <a:effectLst/>
        </p:spPr>
      </p:cxnSp>
      <p:cxnSp>
        <p:nvCxnSpPr>
          <p:cNvPr id="538" name="Straight Connector 537">
            <a:extLst>
              <a:ext uri="{FF2B5EF4-FFF2-40B4-BE49-F238E27FC236}">
                <a16:creationId xmlns:a16="http://schemas.microsoft.com/office/drawing/2014/main" id="{455636BE-86DD-4214-8313-7C0FEBE38EA0}"/>
              </a:ext>
            </a:extLst>
          </p:cNvPr>
          <p:cNvCxnSpPr/>
          <p:nvPr/>
        </p:nvCxnSpPr>
        <p:spPr>
          <a:xfrm>
            <a:off x="9756033"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39" name="Straight Connector 538">
            <a:extLst>
              <a:ext uri="{FF2B5EF4-FFF2-40B4-BE49-F238E27FC236}">
                <a16:creationId xmlns:a16="http://schemas.microsoft.com/office/drawing/2014/main" id="{FFAD6B96-1093-4959-89E7-FA72BE2EB04C}"/>
              </a:ext>
            </a:extLst>
          </p:cNvPr>
          <p:cNvCxnSpPr/>
          <p:nvPr/>
        </p:nvCxnSpPr>
        <p:spPr>
          <a:xfrm>
            <a:off x="10196469"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0" name="Straight Connector 539">
            <a:extLst>
              <a:ext uri="{FF2B5EF4-FFF2-40B4-BE49-F238E27FC236}">
                <a16:creationId xmlns:a16="http://schemas.microsoft.com/office/drawing/2014/main" id="{C3E8B856-C306-483A-955C-BE2CD1DFE945}"/>
              </a:ext>
            </a:extLst>
          </p:cNvPr>
          <p:cNvCxnSpPr/>
          <p:nvPr/>
        </p:nvCxnSpPr>
        <p:spPr>
          <a:xfrm>
            <a:off x="9315597"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1" name="Straight Connector 540">
            <a:extLst>
              <a:ext uri="{FF2B5EF4-FFF2-40B4-BE49-F238E27FC236}">
                <a16:creationId xmlns:a16="http://schemas.microsoft.com/office/drawing/2014/main" id="{A58FCB78-104E-49E4-A9B7-8A8DE376C81E}"/>
              </a:ext>
            </a:extLst>
          </p:cNvPr>
          <p:cNvCxnSpPr/>
          <p:nvPr/>
        </p:nvCxnSpPr>
        <p:spPr>
          <a:xfrm>
            <a:off x="10636905" y="6045975"/>
            <a:ext cx="0" cy="73152"/>
          </a:xfrm>
          <a:prstGeom prst="line">
            <a:avLst/>
          </a:prstGeom>
          <a:solidFill>
            <a:srgbClr val="FFFFFF">
              <a:lumMod val="95000"/>
            </a:srgbClr>
          </a:solidFill>
          <a:ln w="19050" cap="flat" cmpd="sng" algn="ctr">
            <a:solidFill>
              <a:srgbClr val="505050"/>
            </a:solidFill>
            <a:prstDash val="solid"/>
          </a:ln>
          <a:effectLst/>
        </p:spPr>
      </p:cxnSp>
      <p:cxnSp>
        <p:nvCxnSpPr>
          <p:cNvPr id="542" name="Straight Connector 541">
            <a:extLst>
              <a:ext uri="{FF2B5EF4-FFF2-40B4-BE49-F238E27FC236}">
                <a16:creationId xmlns:a16="http://schemas.microsoft.com/office/drawing/2014/main" id="{B91D25C0-E0E0-4A84-8F31-4E03C9A104CD}"/>
              </a:ext>
            </a:extLst>
          </p:cNvPr>
          <p:cNvCxnSpPr>
            <a:cxnSpLocks/>
          </p:cNvCxnSpPr>
          <p:nvPr/>
        </p:nvCxnSpPr>
        <p:spPr>
          <a:xfrm>
            <a:off x="11067748" y="6045975"/>
            <a:ext cx="0" cy="75575"/>
          </a:xfrm>
          <a:prstGeom prst="line">
            <a:avLst/>
          </a:prstGeom>
          <a:solidFill>
            <a:srgbClr val="FFFFFF">
              <a:lumMod val="95000"/>
            </a:srgbClr>
          </a:solidFill>
          <a:ln w="19050" cap="flat" cmpd="sng" algn="ctr">
            <a:solidFill>
              <a:srgbClr val="505050"/>
            </a:solidFill>
            <a:prstDash val="solid"/>
          </a:ln>
          <a:effectLst/>
        </p:spPr>
      </p:cxnSp>
      <p:sp>
        <p:nvSpPr>
          <p:cNvPr id="543" name="Manufacturing_E99C" title="Icon of a robotic arm">
            <a:extLst>
              <a:ext uri="{FF2B5EF4-FFF2-40B4-BE49-F238E27FC236}">
                <a16:creationId xmlns:a16="http://schemas.microsoft.com/office/drawing/2014/main" id="{88A3827B-0536-4C4F-A620-7B3039010A2C}"/>
              </a:ext>
            </a:extLst>
          </p:cNvPr>
          <p:cNvSpPr>
            <a:spLocks noChangeAspect="1" noEditPoints="1"/>
          </p:cNvSpPr>
          <p:nvPr/>
        </p:nvSpPr>
        <p:spPr bwMode="auto">
          <a:xfrm>
            <a:off x="9625689" y="5775775"/>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4" name="Beaker_F196" title="Icon of a scientific flask with liquid in it">
            <a:extLst>
              <a:ext uri="{FF2B5EF4-FFF2-40B4-BE49-F238E27FC236}">
                <a16:creationId xmlns:a16="http://schemas.microsoft.com/office/drawing/2014/main" id="{EF829B01-D332-49CC-AAFC-C02AE66E26F2}"/>
              </a:ext>
            </a:extLst>
          </p:cNvPr>
          <p:cNvSpPr>
            <a:spLocks noChangeAspect="1" noEditPoints="1"/>
          </p:cNvSpPr>
          <p:nvPr/>
        </p:nvSpPr>
        <p:spPr bwMode="auto">
          <a:xfrm>
            <a:off x="10093758" y="5775774"/>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5" name="printer" title="Icon of a printer">
            <a:extLst>
              <a:ext uri="{FF2B5EF4-FFF2-40B4-BE49-F238E27FC236}">
                <a16:creationId xmlns:a16="http://schemas.microsoft.com/office/drawing/2014/main" id="{DCE125AA-D9FC-4329-932F-F56E1632CFE0}"/>
              </a:ext>
            </a:extLst>
          </p:cNvPr>
          <p:cNvSpPr>
            <a:spLocks noChangeAspect="1" noEditPoints="1"/>
          </p:cNvSpPr>
          <p:nvPr/>
        </p:nvSpPr>
        <p:spPr bwMode="auto">
          <a:xfrm>
            <a:off x="10958306" y="576790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46" name="Money_3" title="Icon of a dollar sign">
            <a:extLst>
              <a:ext uri="{FF2B5EF4-FFF2-40B4-BE49-F238E27FC236}">
                <a16:creationId xmlns:a16="http://schemas.microsoft.com/office/drawing/2014/main" id="{DC9FD996-0994-4785-B3B0-04F7B9AFF6E5}"/>
              </a:ext>
            </a:extLst>
          </p:cNvPr>
          <p:cNvSpPr>
            <a:spLocks noChangeAspect="1" noEditPoints="1"/>
          </p:cNvSpPr>
          <p:nvPr/>
        </p:nvSpPr>
        <p:spPr bwMode="auto">
          <a:xfrm>
            <a:off x="9256751" y="578880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47" name="Group 546">
            <a:extLst>
              <a:ext uri="{FF2B5EF4-FFF2-40B4-BE49-F238E27FC236}">
                <a16:creationId xmlns:a16="http://schemas.microsoft.com/office/drawing/2014/main" id="{4AF1F2F7-FBA5-4096-99AF-D2F53FE7F464}"/>
              </a:ext>
            </a:extLst>
          </p:cNvPr>
          <p:cNvGrpSpPr/>
          <p:nvPr/>
        </p:nvGrpSpPr>
        <p:grpSpPr>
          <a:xfrm>
            <a:off x="7513058" y="5439633"/>
            <a:ext cx="370338" cy="611980"/>
            <a:chOff x="7513058" y="5677627"/>
            <a:chExt cx="370338" cy="611980"/>
          </a:xfrm>
        </p:grpSpPr>
        <p:grpSp>
          <p:nvGrpSpPr>
            <p:cNvPr id="548" name="Group 547">
              <a:extLst>
                <a:ext uri="{FF2B5EF4-FFF2-40B4-BE49-F238E27FC236}">
                  <a16:creationId xmlns:a16="http://schemas.microsoft.com/office/drawing/2014/main" id="{D8EBD64E-8636-4C32-89D3-8FD54783DFE8}"/>
                </a:ext>
              </a:extLst>
            </p:cNvPr>
            <p:cNvGrpSpPr/>
            <p:nvPr/>
          </p:nvGrpSpPr>
          <p:grpSpPr>
            <a:xfrm>
              <a:off x="7513058" y="5961835"/>
              <a:ext cx="370338" cy="327772"/>
              <a:chOff x="4723767" y="3080378"/>
              <a:chExt cx="439858" cy="389301"/>
            </a:xfrm>
          </p:grpSpPr>
          <p:pic>
            <p:nvPicPr>
              <p:cNvPr id="550" name="Picture 549">
                <a:extLst>
                  <a:ext uri="{FF2B5EF4-FFF2-40B4-BE49-F238E27FC236}">
                    <a16:creationId xmlns:a16="http://schemas.microsoft.com/office/drawing/2014/main" id="{B51E4041-A103-44A4-9116-CFF254294BD2}"/>
                  </a:ext>
                </a:extLst>
              </p:cNvPr>
              <p:cNvPicPr>
                <a:picLocks noChangeAspect="1"/>
              </p:cNvPicPr>
              <p:nvPr/>
            </p:nvPicPr>
            <p:blipFill rotWithShape="1">
              <a:blip r:embed="rId5"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51" name="Group 550">
                <a:extLst>
                  <a:ext uri="{FF2B5EF4-FFF2-40B4-BE49-F238E27FC236}">
                    <a16:creationId xmlns:a16="http://schemas.microsoft.com/office/drawing/2014/main" id="{1D06B43E-F3A9-475D-90DD-32F96F8166D6}"/>
                  </a:ext>
                </a:extLst>
              </p:cNvPr>
              <p:cNvGrpSpPr/>
              <p:nvPr/>
            </p:nvGrpSpPr>
            <p:grpSpPr>
              <a:xfrm>
                <a:off x="4723767" y="3080378"/>
                <a:ext cx="439858" cy="389301"/>
                <a:chOff x="3131835" y="4047725"/>
                <a:chExt cx="439858" cy="389301"/>
              </a:xfrm>
            </p:grpSpPr>
            <p:grpSp>
              <p:nvGrpSpPr>
                <p:cNvPr id="552" name="Group 551">
                  <a:extLst>
                    <a:ext uri="{FF2B5EF4-FFF2-40B4-BE49-F238E27FC236}">
                      <a16:creationId xmlns:a16="http://schemas.microsoft.com/office/drawing/2014/main" id="{7A537539-A56E-4235-AB3E-DD81A0BE6454}"/>
                    </a:ext>
                  </a:extLst>
                </p:cNvPr>
                <p:cNvGrpSpPr/>
                <p:nvPr/>
              </p:nvGrpSpPr>
              <p:grpSpPr>
                <a:xfrm>
                  <a:off x="3131835" y="4047725"/>
                  <a:ext cx="182560" cy="348911"/>
                  <a:chOff x="2136298" y="4226790"/>
                  <a:chExt cx="196678" cy="375893"/>
                </a:xfrm>
              </p:grpSpPr>
              <p:sp>
                <p:nvSpPr>
                  <p:cNvPr id="556" name="Rectangle 555">
                    <a:extLst>
                      <a:ext uri="{FF2B5EF4-FFF2-40B4-BE49-F238E27FC236}">
                        <a16:creationId xmlns:a16="http://schemas.microsoft.com/office/drawing/2014/main" id="{9CE9686C-4CCB-4C13-A200-284F41A2168F}"/>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7" name="server">
                    <a:extLst>
                      <a:ext uri="{FF2B5EF4-FFF2-40B4-BE49-F238E27FC236}">
                        <a16:creationId xmlns:a16="http://schemas.microsoft.com/office/drawing/2014/main" id="{FDB6DBED-88B6-44A6-BF5F-143E739E65B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553" name="Oval 552">
                  <a:extLst>
                    <a:ext uri="{FF2B5EF4-FFF2-40B4-BE49-F238E27FC236}">
                      <a16:creationId xmlns:a16="http://schemas.microsoft.com/office/drawing/2014/main" id="{B5F9F3E4-3DBE-45DC-BEFC-DFB535EEE879}"/>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54" name="Picture 553">
                  <a:extLst>
                    <a:ext uri="{FF2B5EF4-FFF2-40B4-BE49-F238E27FC236}">
                      <a16:creationId xmlns:a16="http://schemas.microsoft.com/office/drawing/2014/main" id="{A6DE719D-7692-471F-BABA-C66415A99FD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55" name="Freeform 6">
                  <a:extLst>
                    <a:ext uri="{FF2B5EF4-FFF2-40B4-BE49-F238E27FC236}">
                      <a16:creationId xmlns:a16="http://schemas.microsoft.com/office/drawing/2014/main" id="{08118C29-0877-4EC4-BCE1-1B04282415F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549" name="money_2" title="Icon of a dollar sign with an arrow around it pointing clockwise">
              <a:extLst>
                <a:ext uri="{FF2B5EF4-FFF2-40B4-BE49-F238E27FC236}">
                  <a16:creationId xmlns:a16="http://schemas.microsoft.com/office/drawing/2014/main" id="{74B35613-74EB-418C-9DA7-9C3531B27134}"/>
                </a:ext>
              </a:extLst>
            </p:cNvPr>
            <p:cNvSpPr>
              <a:spLocks noChangeAspect="1" noEditPoints="1"/>
            </p:cNvSpPr>
            <p:nvPr/>
          </p:nvSpPr>
          <p:spPr bwMode="auto">
            <a:xfrm>
              <a:off x="7606732" y="5677627"/>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558" name="Group 557">
            <a:extLst>
              <a:ext uri="{FF2B5EF4-FFF2-40B4-BE49-F238E27FC236}">
                <a16:creationId xmlns:a16="http://schemas.microsoft.com/office/drawing/2014/main" id="{A8031616-E3A3-4A84-A7E9-4A955919E62C}"/>
              </a:ext>
            </a:extLst>
          </p:cNvPr>
          <p:cNvGrpSpPr/>
          <p:nvPr/>
        </p:nvGrpSpPr>
        <p:grpSpPr>
          <a:xfrm>
            <a:off x="8286291" y="5426687"/>
            <a:ext cx="769392" cy="608251"/>
            <a:chOff x="8286291" y="5664681"/>
            <a:chExt cx="769392" cy="608251"/>
          </a:xfrm>
        </p:grpSpPr>
        <p:sp>
          <p:nvSpPr>
            <p:cNvPr id="559" name="IoT" title="Icon of five circles that all connect to a center circle">
              <a:extLst>
                <a:ext uri="{FF2B5EF4-FFF2-40B4-BE49-F238E27FC236}">
                  <a16:creationId xmlns:a16="http://schemas.microsoft.com/office/drawing/2014/main" id="{B0C80302-37C7-4D26-B9DE-59C46D8571CB}"/>
                </a:ext>
              </a:extLst>
            </p:cNvPr>
            <p:cNvSpPr>
              <a:spLocks noChangeAspect="1" noEditPoints="1"/>
            </p:cNvSpPr>
            <p:nvPr/>
          </p:nvSpPr>
          <p:spPr bwMode="auto">
            <a:xfrm>
              <a:off x="8443877" y="5664681"/>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560" name="Group 559">
              <a:extLst>
                <a:ext uri="{FF2B5EF4-FFF2-40B4-BE49-F238E27FC236}">
                  <a16:creationId xmlns:a16="http://schemas.microsoft.com/office/drawing/2014/main" id="{1AACD3F8-1DE4-4DE5-A3F9-2D5B3E472643}"/>
                </a:ext>
              </a:extLst>
            </p:cNvPr>
            <p:cNvGrpSpPr/>
            <p:nvPr/>
          </p:nvGrpSpPr>
          <p:grpSpPr>
            <a:xfrm>
              <a:off x="8286291" y="6019187"/>
              <a:ext cx="263113" cy="252728"/>
              <a:chOff x="8685564" y="6019187"/>
              <a:chExt cx="263113" cy="252728"/>
            </a:xfrm>
          </p:grpSpPr>
          <p:sp>
            <p:nvSpPr>
              <p:cNvPr id="564" name="Database_EFC7" title="Icon of a cylinder">
                <a:extLst>
                  <a:ext uri="{FF2B5EF4-FFF2-40B4-BE49-F238E27FC236}">
                    <a16:creationId xmlns:a16="http://schemas.microsoft.com/office/drawing/2014/main" id="{E334767A-5345-465D-BBAD-0B11150B74D3}"/>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5" name="Database_EFC7" title="Icon of a cylinder">
                <a:extLst>
                  <a:ext uri="{FF2B5EF4-FFF2-40B4-BE49-F238E27FC236}">
                    <a16:creationId xmlns:a16="http://schemas.microsoft.com/office/drawing/2014/main" id="{294F6E99-1656-4F52-8D89-C6051D3068CA}"/>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6" name="Database_EFC7" title="Icon of a cylinder">
                <a:extLst>
                  <a:ext uri="{FF2B5EF4-FFF2-40B4-BE49-F238E27FC236}">
                    <a16:creationId xmlns:a16="http://schemas.microsoft.com/office/drawing/2014/main" id="{B54C380C-6F9B-483F-A47F-F18F4FD17F0F}"/>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7" name="Database_EFC7" title="Icon of a cylinder">
                <a:extLst>
                  <a:ext uri="{FF2B5EF4-FFF2-40B4-BE49-F238E27FC236}">
                    <a16:creationId xmlns:a16="http://schemas.microsoft.com/office/drawing/2014/main" id="{792B7D7A-20F6-4EC2-9B35-99E7A51DFE0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561" name="Group 560">
              <a:extLst>
                <a:ext uri="{FF2B5EF4-FFF2-40B4-BE49-F238E27FC236}">
                  <a16:creationId xmlns:a16="http://schemas.microsoft.com/office/drawing/2014/main" id="{C7DF5BC9-6C39-41A6-8E34-F2F5F0C51ED3}"/>
                </a:ext>
              </a:extLst>
            </p:cNvPr>
            <p:cNvGrpSpPr/>
            <p:nvPr/>
          </p:nvGrpSpPr>
          <p:grpSpPr>
            <a:xfrm>
              <a:off x="8769825" y="5984247"/>
              <a:ext cx="285858" cy="288685"/>
              <a:chOff x="9163903" y="5979052"/>
              <a:chExt cx="285858" cy="288685"/>
            </a:xfrm>
          </p:grpSpPr>
          <p:sp>
            <p:nvSpPr>
              <p:cNvPr id="562" name="door" title="Icon of an open doorway">
                <a:extLst>
                  <a:ext uri="{FF2B5EF4-FFF2-40B4-BE49-F238E27FC236}">
                    <a16:creationId xmlns:a16="http://schemas.microsoft.com/office/drawing/2014/main" id="{40D3287A-1FE4-4AAD-995F-D92F14673C81}"/>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563" name="PaymentCard_E8C7" title="Icon of a credit card">
                <a:extLst>
                  <a:ext uri="{FF2B5EF4-FFF2-40B4-BE49-F238E27FC236}">
                    <a16:creationId xmlns:a16="http://schemas.microsoft.com/office/drawing/2014/main" id="{31B868E8-C966-4EC9-A606-C0B9D59B6607}"/>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568" name="Group 567">
            <a:extLst>
              <a:ext uri="{FF2B5EF4-FFF2-40B4-BE49-F238E27FC236}">
                <a16:creationId xmlns:a16="http://schemas.microsoft.com/office/drawing/2014/main" id="{2E2CF071-4BB6-4C9C-9F3E-3CFFA3D96FB2}"/>
              </a:ext>
            </a:extLst>
          </p:cNvPr>
          <p:cNvGrpSpPr/>
          <p:nvPr/>
        </p:nvGrpSpPr>
        <p:grpSpPr>
          <a:xfrm>
            <a:off x="10497504" y="5683040"/>
            <a:ext cx="252179" cy="299978"/>
            <a:chOff x="10497504" y="5921034"/>
            <a:chExt cx="252179" cy="299978"/>
          </a:xfrm>
        </p:grpSpPr>
        <p:sp>
          <p:nvSpPr>
            <p:cNvPr id="569" name="Rectangle 568">
              <a:extLst>
                <a:ext uri="{FF2B5EF4-FFF2-40B4-BE49-F238E27FC236}">
                  <a16:creationId xmlns:a16="http://schemas.microsoft.com/office/drawing/2014/main" id="{54DED731-5650-48E9-A15C-8FE24619BF62}"/>
                </a:ext>
              </a:extLst>
            </p:cNvPr>
            <p:cNvSpPr/>
            <p:nvPr/>
          </p:nvSpPr>
          <p:spPr bwMode="auto">
            <a:xfrm>
              <a:off x="10533916" y="5921034"/>
              <a:ext cx="179354" cy="110354"/>
            </a:xfrm>
            <a:prstGeom prst="rect">
              <a:avLst/>
            </a:pr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570" name="people_12" title="Icon of three people">
              <a:extLst>
                <a:ext uri="{FF2B5EF4-FFF2-40B4-BE49-F238E27FC236}">
                  <a16:creationId xmlns:a16="http://schemas.microsoft.com/office/drawing/2014/main" id="{B02631AB-0EAC-461B-B295-E24B27985553}"/>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cxnSp>
        <p:nvCxnSpPr>
          <p:cNvPr id="571" name="Straight Connector 570">
            <a:extLst>
              <a:ext uri="{FF2B5EF4-FFF2-40B4-BE49-F238E27FC236}">
                <a16:creationId xmlns:a16="http://schemas.microsoft.com/office/drawing/2014/main" id="{69AFB776-3266-47AE-8152-8BFFC05F61C8}"/>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grpSp>
        <p:nvGrpSpPr>
          <p:cNvPr id="572" name="Group 571">
            <a:extLst>
              <a:ext uri="{FF2B5EF4-FFF2-40B4-BE49-F238E27FC236}">
                <a16:creationId xmlns:a16="http://schemas.microsoft.com/office/drawing/2014/main" id="{AF879244-B65B-4BA8-98E0-CC2809458622}"/>
              </a:ext>
            </a:extLst>
          </p:cNvPr>
          <p:cNvGrpSpPr/>
          <p:nvPr/>
        </p:nvGrpSpPr>
        <p:grpSpPr>
          <a:xfrm>
            <a:off x="4871628" y="1319480"/>
            <a:ext cx="1828002" cy="547384"/>
            <a:chOff x="4546063" y="1319480"/>
            <a:chExt cx="1828002" cy="547384"/>
          </a:xfrm>
        </p:grpSpPr>
        <p:sp>
          <p:nvSpPr>
            <p:cNvPr id="573" name="Rectangle 572">
              <a:hlinkClick r:id="rId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AE7D057F-2984-48CC-B069-69678E9D5E3E}"/>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574" name="Picture 573">
              <a:extLst>
                <a:ext uri="{FF2B5EF4-FFF2-40B4-BE49-F238E27FC236}">
                  <a16:creationId xmlns:a16="http://schemas.microsoft.com/office/drawing/2014/main" id="{35F8B8C1-F170-4F61-98A4-A52F14C0BD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575" name="Picture 574">
              <a:extLst>
                <a:ext uri="{FF2B5EF4-FFF2-40B4-BE49-F238E27FC236}">
                  <a16:creationId xmlns:a16="http://schemas.microsoft.com/office/drawing/2014/main" id="{38DFDF8C-9F63-4C2E-8700-110ED3D978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576" name="Picture 575">
              <a:extLst>
                <a:ext uri="{FF2B5EF4-FFF2-40B4-BE49-F238E27FC236}">
                  <a16:creationId xmlns:a16="http://schemas.microsoft.com/office/drawing/2014/main" id="{81BC8D5C-B17A-4161-9FB5-A07C24D106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577" name="Picture 576">
              <a:extLst>
                <a:ext uri="{FF2B5EF4-FFF2-40B4-BE49-F238E27FC236}">
                  <a16:creationId xmlns:a16="http://schemas.microsoft.com/office/drawing/2014/main" id="{443D2BDC-06D2-4CBA-8D81-5C60A19C97E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578" name="Group 577">
              <a:extLst>
                <a:ext uri="{FF2B5EF4-FFF2-40B4-BE49-F238E27FC236}">
                  <a16:creationId xmlns:a16="http://schemas.microsoft.com/office/drawing/2014/main" id="{6711BD6C-E08A-47E5-9DE8-55E55220338E}"/>
                </a:ext>
              </a:extLst>
            </p:cNvPr>
            <p:cNvGrpSpPr/>
            <p:nvPr/>
          </p:nvGrpSpPr>
          <p:grpSpPr>
            <a:xfrm>
              <a:off x="6143897" y="1571087"/>
              <a:ext cx="127912" cy="29526"/>
              <a:chOff x="3187373" y="140962"/>
              <a:chExt cx="412250" cy="115312"/>
            </a:xfrm>
            <a:solidFill>
              <a:srgbClr val="000000">
                <a:lumMod val="65000"/>
                <a:lumOff val="35000"/>
              </a:srgbClr>
            </a:solidFill>
          </p:grpSpPr>
          <p:sp>
            <p:nvSpPr>
              <p:cNvPr id="585" name="Oval 584">
                <a:extLst>
                  <a:ext uri="{FF2B5EF4-FFF2-40B4-BE49-F238E27FC236}">
                    <a16:creationId xmlns:a16="http://schemas.microsoft.com/office/drawing/2014/main" id="{FAFA2D5C-3238-4AF5-B0EF-5AB1FBC3C570}"/>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6" name="Oval 585">
                <a:extLst>
                  <a:ext uri="{FF2B5EF4-FFF2-40B4-BE49-F238E27FC236}">
                    <a16:creationId xmlns:a16="http://schemas.microsoft.com/office/drawing/2014/main" id="{8CB62C9B-1576-4777-B7DE-34615E92649A}"/>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7" name="Oval 586">
                <a:extLst>
                  <a:ext uri="{FF2B5EF4-FFF2-40B4-BE49-F238E27FC236}">
                    <a16:creationId xmlns:a16="http://schemas.microsoft.com/office/drawing/2014/main" id="{A6B29FC6-120F-43EA-BF7A-9088E0877BBF}"/>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579" name="Picture 578">
              <a:extLst>
                <a:ext uri="{FF2B5EF4-FFF2-40B4-BE49-F238E27FC236}">
                  <a16:creationId xmlns:a16="http://schemas.microsoft.com/office/drawing/2014/main" id="{F0142E83-38AF-4087-9DBC-D5900C82F5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580" name="Picture 579">
              <a:extLst>
                <a:ext uri="{FF2B5EF4-FFF2-40B4-BE49-F238E27FC236}">
                  <a16:creationId xmlns:a16="http://schemas.microsoft.com/office/drawing/2014/main" id="{510D663B-2FB1-4D5D-8236-A395691F71E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581" name="Picture 580">
              <a:extLst>
                <a:ext uri="{FF2B5EF4-FFF2-40B4-BE49-F238E27FC236}">
                  <a16:creationId xmlns:a16="http://schemas.microsoft.com/office/drawing/2014/main" id="{C5FC7530-95EC-4C77-9A4C-5FE6F133D49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582" name="Picture 581">
              <a:extLst>
                <a:ext uri="{FF2B5EF4-FFF2-40B4-BE49-F238E27FC236}">
                  <a16:creationId xmlns:a16="http://schemas.microsoft.com/office/drawing/2014/main" id="{B3115B79-CB85-4476-A5BE-B14D4EC94C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583" name="TextBox 582">
              <a:extLst>
                <a:ext uri="{FF2B5EF4-FFF2-40B4-BE49-F238E27FC236}">
                  <a16:creationId xmlns:a16="http://schemas.microsoft.com/office/drawing/2014/main" id="{0B1ADD1B-7725-4DBB-8B22-97FC66A6E17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584" name="TextBox 583">
              <a:extLst>
                <a:ext uri="{FF2B5EF4-FFF2-40B4-BE49-F238E27FC236}">
                  <a16:creationId xmlns:a16="http://schemas.microsoft.com/office/drawing/2014/main" id="{B3A97CDB-A726-44EC-B5D3-8CF176D5B0D1}"/>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588" name="!! Devices line">
            <a:extLst>
              <a:ext uri="{FF2B5EF4-FFF2-40B4-BE49-F238E27FC236}">
                <a16:creationId xmlns:a16="http://schemas.microsoft.com/office/drawing/2014/main" id="{EA497F8F-FF19-45BF-A067-875C01D145CB}"/>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589" name="Rectangle 588">
            <a:extLst>
              <a:ext uri="{FF2B5EF4-FFF2-40B4-BE49-F238E27FC236}">
                <a16:creationId xmlns:a16="http://schemas.microsoft.com/office/drawing/2014/main" id="{55A3868E-812A-4C29-850B-DF20EAA3125F}"/>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590" name="Rectangle 589">
            <a:extLst>
              <a:ext uri="{FF2B5EF4-FFF2-40B4-BE49-F238E27FC236}">
                <a16:creationId xmlns:a16="http://schemas.microsoft.com/office/drawing/2014/main" id="{FCD77E20-171B-49C2-AB90-06C5AB8FDC7F}"/>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591" name="Rectangle 590">
            <a:extLst>
              <a:ext uri="{FF2B5EF4-FFF2-40B4-BE49-F238E27FC236}">
                <a16:creationId xmlns:a16="http://schemas.microsoft.com/office/drawing/2014/main" id="{A677D818-99CF-49E2-9120-35005E7D74A4}"/>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cxnSp>
        <p:nvCxnSpPr>
          <p:cNvPr id="592" name="!! Cloud line">
            <a:extLst>
              <a:ext uri="{FF2B5EF4-FFF2-40B4-BE49-F238E27FC236}">
                <a16:creationId xmlns:a16="http://schemas.microsoft.com/office/drawing/2014/main" id="{5488BC66-0010-456C-923C-2F8FAC43A7B6}"/>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sp>
        <p:nvSpPr>
          <p:cNvPr id="593" name="Laptop_E770">
            <a:extLst>
              <a:ext uri="{FF2B5EF4-FFF2-40B4-BE49-F238E27FC236}">
                <a16:creationId xmlns:a16="http://schemas.microsoft.com/office/drawing/2014/main" id="{F6D5562A-2378-44EA-8B1A-40D22C51B553}"/>
              </a:ext>
            </a:extLst>
          </p:cNvPr>
          <p:cNvSpPr>
            <a:spLocks noChangeAspect="1" noEditPoints="1"/>
          </p:cNvSpPr>
          <p:nvPr/>
        </p:nvSpPr>
        <p:spPr bwMode="auto">
          <a:xfrm>
            <a:off x="5076096" y="5758920"/>
            <a:ext cx="384156" cy="25633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594" name="!! Freeform 5">
            <a:extLst>
              <a:ext uri="{FF2B5EF4-FFF2-40B4-BE49-F238E27FC236}">
                <a16:creationId xmlns:a16="http://schemas.microsoft.com/office/drawing/2014/main" id="{E81881A0-0EE9-444C-8DA2-9EB7A70A4E28}"/>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pic>
        <p:nvPicPr>
          <p:cNvPr id="595" name="!! Graphic 314">
            <a:extLst>
              <a:ext uri="{FF2B5EF4-FFF2-40B4-BE49-F238E27FC236}">
                <a16:creationId xmlns:a16="http://schemas.microsoft.com/office/drawing/2014/main" id="{192AA8BA-FE86-4A26-B698-64B22D96E5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10431" y="4800559"/>
            <a:ext cx="196950" cy="182880"/>
          </a:xfrm>
          <a:prstGeom prst="rect">
            <a:avLst/>
          </a:prstGeom>
        </p:spPr>
      </p:pic>
      <p:pic>
        <p:nvPicPr>
          <p:cNvPr id="596" name="!! Graphic 315">
            <a:extLst>
              <a:ext uri="{FF2B5EF4-FFF2-40B4-BE49-F238E27FC236}">
                <a16:creationId xmlns:a16="http://schemas.microsoft.com/office/drawing/2014/main" id="{A0F9BB05-E135-4526-9A17-8AC3DCB2E3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00138" y="4420292"/>
            <a:ext cx="182880" cy="99753"/>
          </a:xfrm>
          <a:prstGeom prst="rect">
            <a:avLst/>
          </a:prstGeom>
        </p:spPr>
      </p:pic>
      <p:sp>
        <p:nvSpPr>
          <p:cNvPr id="597" name="Rectangle 596">
            <a:extLst>
              <a:ext uri="{FF2B5EF4-FFF2-40B4-BE49-F238E27FC236}">
                <a16:creationId xmlns:a16="http://schemas.microsoft.com/office/drawing/2014/main" id="{D69FC87B-6B58-45AE-9A94-373D05A568DD}"/>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8" name="Rectangle 597">
            <a:extLst>
              <a:ext uri="{FF2B5EF4-FFF2-40B4-BE49-F238E27FC236}">
                <a16:creationId xmlns:a16="http://schemas.microsoft.com/office/drawing/2014/main" id="{D73C0B80-0890-49D3-9E97-1564B9719B7F}"/>
              </a:ext>
            </a:extLst>
          </p:cNvPr>
          <p:cNvSpPr/>
          <p:nvPr/>
        </p:nvSpPr>
        <p:spPr bwMode="auto">
          <a:xfrm>
            <a:off x="3507890" y="5453386"/>
            <a:ext cx="2114301"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Limited general </a:t>
            </a:r>
            <a:b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b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client access</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599" name="Rectangle 598">
            <a:extLst>
              <a:ext uri="{FF2B5EF4-FFF2-40B4-BE49-F238E27FC236}">
                <a16:creationId xmlns:a16="http://schemas.microsoft.com/office/drawing/2014/main" id="{6C7BE2EF-51DC-4BB5-8365-CCFCB015604F}"/>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600" name="Straight Arrow Connector 599">
            <a:extLst>
              <a:ext uri="{FF2B5EF4-FFF2-40B4-BE49-F238E27FC236}">
                <a16:creationId xmlns:a16="http://schemas.microsoft.com/office/drawing/2014/main" id="{AE240AC7-DEAB-4C59-96BB-FB4CDF4F8420}"/>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601" name="Rectangle: Rounded Corners 600">
            <a:extLst>
              <a:ext uri="{FF2B5EF4-FFF2-40B4-BE49-F238E27FC236}">
                <a16:creationId xmlns:a16="http://schemas.microsoft.com/office/drawing/2014/main" id="{8F013C3D-903C-4127-8D4F-6CD04141091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602" name="Group 601">
            <a:extLst>
              <a:ext uri="{FF2B5EF4-FFF2-40B4-BE49-F238E27FC236}">
                <a16:creationId xmlns:a16="http://schemas.microsoft.com/office/drawing/2014/main" id="{25C7C021-E87D-449E-B02A-CC882E34DB1B}"/>
              </a:ext>
            </a:extLst>
          </p:cNvPr>
          <p:cNvGrpSpPr/>
          <p:nvPr/>
        </p:nvGrpSpPr>
        <p:grpSpPr>
          <a:xfrm>
            <a:off x="2781789" y="4801995"/>
            <a:ext cx="1345550" cy="278612"/>
            <a:chOff x="1571071" y="2257105"/>
            <a:chExt cx="2082348" cy="431174"/>
          </a:xfrm>
        </p:grpSpPr>
        <p:grpSp>
          <p:nvGrpSpPr>
            <p:cNvPr id="603" name="Group 602">
              <a:extLst>
                <a:ext uri="{FF2B5EF4-FFF2-40B4-BE49-F238E27FC236}">
                  <a16:creationId xmlns:a16="http://schemas.microsoft.com/office/drawing/2014/main" id="{00BBCD3C-C46E-4B48-A78F-3DBC57DC88B9}"/>
                </a:ext>
              </a:extLst>
            </p:cNvPr>
            <p:cNvGrpSpPr/>
            <p:nvPr/>
          </p:nvGrpSpPr>
          <p:grpSpPr>
            <a:xfrm>
              <a:off x="2696905" y="2301259"/>
              <a:ext cx="426956" cy="327217"/>
              <a:chOff x="2892310" y="4439341"/>
              <a:chExt cx="376337" cy="288423"/>
            </a:xfrm>
          </p:grpSpPr>
          <p:sp>
            <p:nvSpPr>
              <p:cNvPr id="642" name="monitor">
                <a:extLst>
                  <a:ext uri="{FF2B5EF4-FFF2-40B4-BE49-F238E27FC236}">
                    <a16:creationId xmlns:a16="http://schemas.microsoft.com/office/drawing/2014/main" id="{8A599273-D46B-43BF-92A0-5466C35021CF}"/>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43" name="Rectangle 642">
                <a:extLst>
                  <a:ext uri="{FF2B5EF4-FFF2-40B4-BE49-F238E27FC236}">
                    <a16:creationId xmlns:a16="http://schemas.microsoft.com/office/drawing/2014/main" id="{7AD7524A-D5C5-4616-86CD-61DA256D0AD9}"/>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44" name="Picture 643">
                <a:extLst>
                  <a:ext uri="{FF2B5EF4-FFF2-40B4-BE49-F238E27FC236}">
                    <a16:creationId xmlns:a16="http://schemas.microsoft.com/office/drawing/2014/main" id="{64953006-0851-46A1-B2C5-D276443511F8}"/>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04" name="Group 603">
              <a:extLst>
                <a:ext uri="{FF2B5EF4-FFF2-40B4-BE49-F238E27FC236}">
                  <a16:creationId xmlns:a16="http://schemas.microsoft.com/office/drawing/2014/main" id="{EE8C42D8-32A0-470E-B5FD-197500FB9375}"/>
                </a:ext>
              </a:extLst>
            </p:cNvPr>
            <p:cNvGrpSpPr/>
            <p:nvPr/>
          </p:nvGrpSpPr>
          <p:grpSpPr>
            <a:xfrm>
              <a:off x="3219943" y="2301259"/>
              <a:ext cx="433476" cy="327215"/>
              <a:chOff x="7987238" y="1610486"/>
              <a:chExt cx="506061" cy="382007"/>
            </a:xfrm>
          </p:grpSpPr>
          <p:sp>
            <p:nvSpPr>
              <p:cNvPr id="636" name="Rectangle 635">
                <a:extLst>
                  <a:ext uri="{FF2B5EF4-FFF2-40B4-BE49-F238E27FC236}">
                    <a16:creationId xmlns:a16="http://schemas.microsoft.com/office/drawing/2014/main" id="{E7BE2E3E-08CD-42FD-B247-D935C06CEFDA}"/>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7" name="Group 636">
                <a:extLst>
                  <a:ext uri="{FF2B5EF4-FFF2-40B4-BE49-F238E27FC236}">
                    <a16:creationId xmlns:a16="http://schemas.microsoft.com/office/drawing/2014/main" id="{25A2DE1D-10A3-4ABB-A470-7D454B0F5ABA}"/>
                  </a:ext>
                </a:extLst>
              </p:cNvPr>
              <p:cNvGrpSpPr/>
              <p:nvPr/>
            </p:nvGrpSpPr>
            <p:grpSpPr>
              <a:xfrm>
                <a:off x="7987238" y="1610486"/>
                <a:ext cx="498447" cy="382007"/>
                <a:chOff x="9563138" y="2462727"/>
                <a:chExt cx="516394" cy="395761"/>
              </a:xfrm>
            </p:grpSpPr>
            <p:sp>
              <p:nvSpPr>
                <p:cNvPr id="638" name="monitor">
                  <a:extLst>
                    <a:ext uri="{FF2B5EF4-FFF2-40B4-BE49-F238E27FC236}">
                      <a16:creationId xmlns:a16="http://schemas.microsoft.com/office/drawing/2014/main" id="{21DF61EE-DBA3-46F9-9D19-E1AF09BD348F}"/>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39" name="Group 638">
                  <a:extLst>
                    <a:ext uri="{FF2B5EF4-FFF2-40B4-BE49-F238E27FC236}">
                      <a16:creationId xmlns:a16="http://schemas.microsoft.com/office/drawing/2014/main" id="{FC8ABBDC-5B1B-4A4A-946D-A6CB82AA52EA}"/>
                    </a:ext>
                  </a:extLst>
                </p:cNvPr>
                <p:cNvGrpSpPr/>
                <p:nvPr/>
              </p:nvGrpSpPr>
              <p:grpSpPr>
                <a:xfrm>
                  <a:off x="9746672" y="2545410"/>
                  <a:ext cx="107950" cy="134938"/>
                  <a:chOff x="9444088" y="2885171"/>
                  <a:chExt cx="107950" cy="134938"/>
                </a:xfrm>
                <a:solidFill>
                  <a:srgbClr val="505050"/>
                </a:solidFill>
              </p:grpSpPr>
              <p:sp>
                <p:nvSpPr>
                  <p:cNvPr id="640" name="Freeform 26">
                    <a:extLst>
                      <a:ext uri="{FF2B5EF4-FFF2-40B4-BE49-F238E27FC236}">
                        <a16:creationId xmlns:a16="http://schemas.microsoft.com/office/drawing/2014/main" id="{8D6449D8-CC31-4408-B499-BAE6D0D4A8E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1" name="Freeform 27">
                    <a:extLst>
                      <a:ext uri="{FF2B5EF4-FFF2-40B4-BE49-F238E27FC236}">
                        <a16:creationId xmlns:a16="http://schemas.microsoft.com/office/drawing/2014/main" id="{0B487BD6-32F3-4420-B98C-5588E163759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05" name="Group 604">
              <a:extLst>
                <a:ext uri="{FF2B5EF4-FFF2-40B4-BE49-F238E27FC236}">
                  <a16:creationId xmlns:a16="http://schemas.microsoft.com/office/drawing/2014/main" id="{3AB5DD96-C13D-4B72-BECA-548C2D48AD8F}"/>
                </a:ext>
              </a:extLst>
            </p:cNvPr>
            <p:cNvGrpSpPr/>
            <p:nvPr/>
          </p:nvGrpSpPr>
          <p:grpSpPr>
            <a:xfrm>
              <a:off x="1872084" y="2257105"/>
              <a:ext cx="205700" cy="341495"/>
              <a:chOff x="7084723" y="1610486"/>
              <a:chExt cx="212660" cy="353049"/>
            </a:xfrm>
          </p:grpSpPr>
          <p:sp>
            <p:nvSpPr>
              <p:cNvPr id="630" name="Rectangle 629">
                <a:extLst>
                  <a:ext uri="{FF2B5EF4-FFF2-40B4-BE49-F238E27FC236}">
                    <a16:creationId xmlns:a16="http://schemas.microsoft.com/office/drawing/2014/main" id="{18AC67C8-147F-4741-B6FF-BC1149E10599}"/>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31" name="Group 630">
                <a:extLst>
                  <a:ext uri="{FF2B5EF4-FFF2-40B4-BE49-F238E27FC236}">
                    <a16:creationId xmlns:a16="http://schemas.microsoft.com/office/drawing/2014/main" id="{C51D9A29-8D07-411A-AF93-B2A047A2552E}"/>
                  </a:ext>
                </a:extLst>
              </p:cNvPr>
              <p:cNvGrpSpPr/>
              <p:nvPr/>
            </p:nvGrpSpPr>
            <p:grpSpPr>
              <a:xfrm>
                <a:off x="7138556" y="1706457"/>
                <a:ext cx="104198" cy="130248"/>
                <a:chOff x="9444088" y="2885171"/>
                <a:chExt cx="107950" cy="134938"/>
              </a:xfrm>
              <a:solidFill>
                <a:srgbClr val="FFFFFF"/>
              </a:solidFill>
            </p:grpSpPr>
            <p:sp>
              <p:nvSpPr>
                <p:cNvPr id="634" name="Freeform 26">
                  <a:extLst>
                    <a:ext uri="{FF2B5EF4-FFF2-40B4-BE49-F238E27FC236}">
                      <a16:creationId xmlns:a16="http://schemas.microsoft.com/office/drawing/2014/main" id="{5AC13D75-A7C9-4A16-A781-A3F4623D03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5" name="Freeform 27">
                  <a:extLst>
                    <a:ext uri="{FF2B5EF4-FFF2-40B4-BE49-F238E27FC236}">
                      <a16:creationId xmlns:a16="http://schemas.microsoft.com/office/drawing/2014/main" id="{04570C62-42DB-43D9-A059-BF005E78E1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32" name="CellPhone_E8EA">
                <a:extLst>
                  <a:ext uri="{FF2B5EF4-FFF2-40B4-BE49-F238E27FC236}">
                    <a16:creationId xmlns:a16="http://schemas.microsoft.com/office/drawing/2014/main" id="{2241AE18-C69F-45B3-B04A-9E44FAA744E8}"/>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33" name="Straight Connector 632">
                <a:extLst>
                  <a:ext uri="{FF2B5EF4-FFF2-40B4-BE49-F238E27FC236}">
                    <a16:creationId xmlns:a16="http://schemas.microsoft.com/office/drawing/2014/main" id="{8F662365-273F-4F86-91CF-53197662C343}"/>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06" name="Group 605">
              <a:extLst>
                <a:ext uri="{FF2B5EF4-FFF2-40B4-BE49-F238E27FC236}">
                  <a16:creationId xmlns:a16="http://schemas.microsoft.com/office/drawing/2014/main" id="{8EE53936-5DE6-4E79-83BE-7783202C8215}"/>
                </a:ext>
              </a:extLst>
            </p:cNvPr>
            <p:cNvGrpSpPr/>
            <p:nvPr/>
          </p:nvGrpSpPr>
          <p:grpSpPr>
            <a:xfrm>
              <a:off x="1571071" y="2257105"/>
              <a:ext cx="204931" cy="341495"/>
              <a:chOff x="6490922" y="1610486"/>
              <a:chExt cx="211865" cy="353049"/>
            </a:xfrm>
          </p:grpSpPr>
          <p:sp>
            <p:nvSpPr>
              <p:cNvPr id="618" name="Rectangle 617">
                <a:extLst>
                  <a:ext uri="{FF2B5EF4-FFF2-40B4-BE49-F238E27FC236}">
                    <a16:creationId xmlns:a16="http://schemas.microsoft.com/office/drawing/2014/main" id="{8B05870C-46F8-49B8-8ECE-D6EA9287AEA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9" name="Group 30">
                <a:extLst>
                  <a:ext uri="{FF2B5EF4-FFF2-40B4-BE49-F238E27FC236}">
                    <a16:creationId xmlns:a16="http://schemas.microsoft.com/office/drawing/2014/main" id="{3B4AEBF3-E501-4EAF-9323-21C3B5B66A16}"/>
                  </a:ext>
                </a:extLst>
              </p:cNvPr>
              <p:cNvGrpSpPr>
                <a:grpSpLocks noChangeAspect="1"/>
              </p:cNvGrpSpPr>
              <p:nvPr/>
            </p:nvGrpSpPr>
            <p:grpSpPr bwMode="auto">
              <a:xfrm>
                <a:off x="6545792" y="1729376"/>
                <a:ext cx="111361" cy="115269"/>
                <a:chOff x="5049" y="1841"/>
                <a:chExt cx="57" cy="59"/>
              </a:xfrm>
              <a:solidFill>
                <a:srgbClr val="FFFFFF"/>
              </a:solidFill>
            </p:grpSpPr>
            <p:sp>
              <p:nvSpPr>
                <p:cNvPr id="622" name="Freeform 31">
                  <a:extLst>
                    <a:ext uri="{FF2B5EF4-FFF2-40B4-BE49-F238E27FC236}">
                      <a16:creationId xmlns:a16="http://schemas.microsoft.com/office/drawing/2014/main" id="{772F0AFE-1DC0-45EC-98BE-075E028206D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3" name="Freeform 32">
                  <a:extLst>
                    <a:ext uri="{FF2B5EF4-FFF2-40B4-BE49-F238E27FC236}">
                      <a16:creationId xmlns:a16="http://schemas.microsoft.com/office/drawing/2014/main" id="{2A8B75CB-AC24-4BDF-810E-AAB9AE6D52EB}"/>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4" name="Freeform 33">
                  <a:extLst>
                    <a:ext uri="{FF2B5EF4-FFF2-40B4-BE49-F238E27FC236}">
                      <a16:creationId xmlns:a16="http://schemas.microsoft.com/office/drawing/2014/main" id="{74BE6AAC-51F5-4F43-86A6-6096A1C704B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5" name="Freeform 34">
                  <a:extLst>
                    <a:ext uri="{FF2B5EF4-FFF2-40B4-BE49-F238E27FC236}">
                      <a16:creationId xmlns:a16="http://schemas.microsoft.com/office/drawing/2014/main" id="{EA32471A-011D-43DE-92D4-EB14193B414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6" name="Freeform 35">
                  <a:extLst>
                    <a:ext uri="{FF2B5EF4-FFF2-40B4-BE49-F238E27FC236}">
                      <a16:creationId xmlns:a16="http://schemas.microsoft.com/office/drawing/2014/main" id="{13B57231-23AB-4366-B527-F7FA14AEFF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7" name="Freeform 36">
                  <a:extLst>
                    <a:ext uri="{FF2B5EF4-FFF2-40B4-BE49-F238E27FC236}">
                      <a16:creationId xmlns:a16="http://schemas.microsoft.com/office/drawing/2014/main" id="{E97EED4E-3930-4836-92CB-363B8F2FE797}"/>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8" name="Freeform 37">
                  <a:extLst>
                    <a:ext uri="{FF2B5EF4-FFF2-40B4-BE49-F238E27FC236}">
                      <a16:creationId xmlns:a16="http://schemas.microsoft.com/office/drawing/2014/main" id="{1537F344-91E1-483F-B2EC-EDB86DC58326}"/>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9" name="Freeform 38">
                  <a:extLst>
                    <a:ext uri="{FF2B5EF4-FFF2-40B4-BE49-F238E27FC236}">
                      <a16:creationId xmlns:a16="http://schemas.microsoft.com/office/drawing/2014/main" id="{2AB1E28E-3C67-4549-8475-B616948C90E5}"/>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20" name="CellPhone_E8EA">
                <a:extLst>
                  <a:ext uri="{FF2B5EF4-FFF2-40B4-BE49-F238E27FC236}">
                    <a16:creationId xmlns:a16="http://schemas.microsoft.com/office/drawing/2014/main" id="{4089ECA0-D316-4DDB-BA16-A5AA171ED72D}"/>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621" name="Straight Connector 620">
                <a:extLst>
                  <a:ext uri="{FF2B5EF4-FFF2-40B4-BE49-F238E27FC236}">
                    <a16:creationId xmlns:a16="http://schemas.microsoft.com/office/drawing/2014/main" id="{A6D7319C-2941-4401-A575-8222B18ED87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07" name="Group 606">
              <a:extLst>
                <a:ext uri="{FF2B5EF4-FFF2-40B4-BE49-F238E27FC236}">
                  <a16:creationId xmlns:a16="http://schemas.microsoft.com/office/drawing/2014/main" id="{9391AC67-9005-4A5B-A6F5-82700E5F33B5}"/>
                </a:ext>
              </a:extLst>
            </p:cNvPr>
            <p:cNvGrpSpPr/>
            <p:nvPr/>
          </p:nvGrpSpPr>
          <p:grpSpPr>
            <a:xfrm>
              <a:off x="2173867" y="2309875"/>
              <a:ext cx="426956" cy="327217"/>
              <a:chOff x="7398246" y="1610486"/>
              <a:chExt cx="498447" cy="382007"/>
            </a:xfrm>
          </p:grpSpPr>
          <p:sp>
            <p:nvSpPr>
              <p:cNvPr id="611" name="monitor">
                <a:extLst>
                  <a:ext uri="{FF2B5EF4-FFF2-40B4-BE49-F238E27FC236}">
                    <a16:creationId xmlns:a16="http://schemas.microsoft.com/office/drawing/2014/main" id="{E3D28A8B-DF2D-44EC-BD08-652D85C38534}"/>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12" name="Rectangle 611">
                <a:extLst>
                  <a:ext uri="{FF2B5EF4-FFF2-40B4-BE49-F238E27FC236}">
                    <a16:creationId xmlns:a16="http://schemas.microsoft.com/office/drawing/2014/main" id="{2B5076FC-4CBC-4773-BA44-ED3F6F552598}"/>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13" name="Group 11">
                <a:extLst>
                  <a:ext uri="{FF2B5EF4-FFF2-40B4-BE49-F238E27FC236}">
                    <a16:creationId xmlns:a16="http://schemas.microsoft.com/office/drawing/2014/main" id="{29213DAE-4BD9-473D-92DE-64B6265B977F}"/>
                  </a:ext>
                </a:extLst>
              </p:cNvPr>
              <p:cNvGrpSpPr>
                <a:grpSpLocks noChangeAspect="1"/>
              </p:cNvGrpSpPr>
              <p:nvPr/>
            </p:nvGrpSpPr>
            <p:grpSpPr bwMode="auto">
              <a:xfrm>
                <a:off x="7581678" y="1714920"/>
                <a:ext cx="111860" cy="111860"/>
                <a:chOff x="5664" y="1835"/>
                <a:chExt cx="73" cy="73"/>
              </a:xfrm>
              <a:solidFill>
                <a:srgbClr val="FFFFFF"/>
              </a:solidFill>
            </p:grpSpPr>
            <p:sp>
              <p:nvSpPr>
                <p:cNvPr id="614" name="Freeform 12">
                  <a:extLst>
                    <a:ext uri="{FF2B5EF4-FFF2-40B4-BE49-F238E27FC236}">
                      <a16:creationId xmlns:a16="http://schemas.microsoft.com/office/drawing/2014/main" id="{2F907F1F-E777-4872-9CE7-AF58FA3F0AF1}"/>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5" name="Freeform 13">
                  <a:extLst>
                    <a:ext uri="{FF2B5EF4-FFF2-40B4-BE49-F238E27FC236}">
                      <a16:creationId xmlns:a16="http://schemas.microsoft.com/office/drawing/2014/main" id="{4012AF8D-89AB-4C5B-97B9-5113FBAEE5CB}"/>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6" name="Freeform 14">
                  <a:extLst>
                    <a:ext uri="{FF2B5EF4-FFF2-40B4-BE49-F238E27FC236}">
                      <a16:creationId xmlns:a16="http://schemas.microsoft.com/office/drawing/2014/main" id="{3D9AF4EB-7051-4DE8-9F21-7B39EDFAE2B2}"/>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7" name="Freeform 15">
                  <a:extLst>
                    <a:ext uri="{FF2B5EF4-FFF2-40B4-BE49-F238E27FC236}">
                      <a16:creationId xmlns:a16="http://schemas.microsoft.com/office/drawing/2014/main" id="{AB834DBA-4F42-43F9-B534-A4F0E492C87D}"/>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608" name="Group 607">
              <a:extLst>
                <a:ext uri="{FF2B5EF4-FFF2-40B4-BE49-F238E27FC236}">
                  <a16:creationId xmlns:a16="http://schemas.microsoft.com/office/drawing/2014/main" id="{0F105EBB-51B0-4485-924F-E3E9B2607F2B}"/>
                </a:ext>
              </a:extLst>
            </p:cNvPr>
            <p:cNvGrpSpPr/>
            <p:nvPr/>
          </p:nvGrpSpPr>
          <p:grpSpPr>
            <a:xfrm>
              <a:off x="1724250" y="2490343"/>
              <a:ext cx="197936" cy="197936"/>
              <a:chOff x="1724250" y="2490343"/>
              <a:chExt cx="197936" cy="197936"/>
            </a:xfrm>
          </p:grpSpPr>
          <p:sp>
            <p:nvSpPr>
              <p:cNvPr id="609" name="Oval 608">
                <a:extLst>
                  <a:ext uri="{FF2B5EF4-FFF2-40B4-BE49-F238E27FC236}">
                    <a16:creationId xmlns:a16="http://schemas.microsoft.com/office/drawing/2014/main" id="{1AB95698-B346-41EF-8130-918779B6AB3C}"/>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0" name="Commitments_EC4D">
                <a:extLst>
                  <a:ext uri="{FF2B5EF4-FFF2-40B4-BE49-F238E27FC236}">
                    <a16:creationId xmlns:a16="http://schemas.microsoft.com/office/drawing/2014/main" id="{82F452FF-F7C6-4094-8641-303BF8C09ED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45" name="Group 644">
            <a:extLst>
              <a:ext uri="{FF2B5EF4-FFF2-40B4-BE49-F238E27FC236}">
                <a16:creationId xmlns:a16="http://schemas.microsoft.com/office/drawing/2014/main" id="{6A9A2667-2373-4136-A299-B8E24D56394E}"/>
              </a:ext>
            </a:extLst>
          </p:cNvPr>
          <p:cNvGrpSpPr/>
          <p:nvPr/>
        </p:nvGrpSpPr>
        <p:grpSpPr>
          <a:xfrm>
            <a:off x="3853534" y="4830504"/>
            <a:ext cx="275886" cy="211438"/>
            <a:chOff x="7987238" y="1610485"/>
            <a:chExt cx="506061" cy="382008"/>
          </a:xfrm>
        </p:grpSpPr>
        <p:sp>
          <p:nvSpPr>
            <p:cNvPr id="646" name="Rectangle 645">
              <a:extLst>
                <a:ext uri="{FF2B5EF4-FFF2-40B4-BE49-F238E27FC236}">
                  <a16:creationId xmlns:a16="http://schemas.microsoft.com/office/drawing/2014/main" id="{E46886FA-9FD3-46D1-98D1-56B771C7CABE}"/>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47" name="Group 646">
              <a:extLst>
                <a:ext uri="{FF2B5EF4-FFF2-40B4-BE49-F238E27FC236}">
                  <a16:creationId xmlns:a16="http://schemas.microsoft.com/office/drawing/2014/main" id="{C7CDC538-47AF-46BA-8173-36E1B728FDC0}"/>
                </a:ext>
              </a:extLst>
            </p:cNvPr>
            <p:cNvGrpSpPr/>
            <p:nvPr/>
          </p:nvGrpSpPr>
          <p:grpSpPr>
            <a:xfrm>
              <a:off x="7987238" y="1610486"/>
              <a:ext cx="498447" cy="382007"/>
              <a:chOff x="9563138" y="2462727"/>
              <a:chExt cx="516394" cy="395761"/>
            </a:xfrm>
          </p:grpSpPr>
          <p:sp>
            <p:nvSpPr>
              <p:cNvPr id="648" name="monitor">
                <a:extLst>
                  <a:ext uri="{FF2B5EF4-FFF2-40B4-BE49-F238E27FC236}">
                    <a16:creationId xmlns:a16="http://schemas.microsoft.com/office/drawing/2014/main" id="{A9BE3BDD-1B3C-4BD5-BD1D-DD7F17E5097C}"/>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49" name="Group 648">
                <a:extLst>
                  <a:ext uri="{FF2B5EF4-FFF2-40B4-BE49-F238E27FC236}">
                    <a16:creationId xmlns:a16="http://schemas.microsoft.com/office/drawing/2014/main" id="{3F40AD8D-02E8-444C-B056-EF3DA6D58EFE}"/>
                  </a:ext>
                </a:extLst>
              </p:cNvPr>
              <p:cNvGrpSpPr/>
              <p:nvPr/>
            </p:nvGrpSpPr>
            <p:grpSpPr>
              <a:xfrm>
                <a:off x="9746672" y="2545410"/>
                <a:ext cx="107950" cy="134938"/>
                <a:chOff x="9444088" y="2885171"/>
                <a:chExt cx="107950" cy="134938"/>
              </a:xfrm>
              <a:solidFill>
                <a:srgbClr val="505050"/>
              </a:solidFill>
            </p:grpSpPr>
            <p:sp>
              <p:nvSpPr>
                <p:cNvPr id="650" name="Freeform 26">
                  <a:extLst>
                    <a:ext uri="{FF2B5EF4-FFF2-40B4-BE49-F238E27FC236}">
                      <a16:creationId xmlns:a16="http://schemas.microsoft.com/office/drawing/2014/main" id="{CA6C7170-5646-443E-9190-35150FB56B6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1" name="Freeform 27">
                  <a:extLst>
                    <a:ext uri="{FF2B5EF4-FFF2-40B4-BE49-F238E27FC236}">
                      <a16:creationId xmlns:a16="http://schemas.microsoft.com/office/drawing/2014/main" id="{ECD96092-ED99-4865-AE3D-478026FB048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652" name="Group 651">
            <a:extLst>
              <a:ext uri="{FF2B5EF4-FFF2-40B4-BE49-F238E27FC236}">
                <a16:creationId xmlns:a16="http://schemas.microsoft.com/office/drawing/2014/main" id="{654E8B41-778F-418A-B2E5-11F63DD6BB97}"/>
              </a:ext>
            </a:extLst>
          </p:cNvPr>
          <p:cNvGrpSpPr/>
          <p:nvPr/>
        </p:nvGrpSpPr>
        <p:grpSpPr>
          <a:xfrm>
            <a:off x="3511350" y="4830891"/>
            <a:ext cx="275886" cy="211438"/>
            <a:chOff x="2892310" y="4439341"/>
            <a:chExt cx="376337" cy="288423"/>
          </a:xfrm>
        </p:grpSpPr>
        <p:sp>
          <p:nvSpPr>
            <p:cNvPr id="653" name="monitor">
              <a:extLst>
                <a:ext uri="{FF2B5EF4-FFF2-40B4-BE49-F238E27FC236}">
                  <a16:creationId xmlns:a16="http://schemas.microsoft.com/office/drawing/2014/main" id="{A7DC7887-B84B-4D7C-9B85-2F62A8BF0C81}"/>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Rectangle 653">
              <a:extLst>
                <a:ext uri="{FF2B5EF4-FFF2-40B4-BE49-F238E27FC236}">
                  <a16:creationId xmlns:a16="http://schemas.microsoft.com/office/drawing/2014/main" id="{5E6AF15A-F272-4ADE-BFF9-46E1A9753BDB}"/>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55" name="Picture 654">
              <a:extLst>
                <a:ext uri="{FF2B5EF4-FFF2-40B4-BE49-F238E27FC236}">
                  <a16:creationId xmlns:a16="http://schemas.microsoft.com/office/drawing/2014/main" id="{BDBB562A-7977-482F-A247-4D7BFA63BC7C}"/>
                </a:ext>
              </a:extLst>
            </p:cNvPr>
            <p:cNvPicPr>
              <a:picLocks noChangeAspect="1"/>
            </p:cNvPicPr>
            <p:nvPr/>
          </p:nvPicPr>
          <p:blipFill rotWithShape="1">
            <a:blip r:embed="rId20">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56" name="Group 655">
            <a:extLst>
              <a:ext uri="{FF2B5EF4-FFF2-40B4-BE49-F238E27FC236}">
                <a16:creationId xmlns:a16="http://schemas.microsoft.com/office/drawing/2014/main" id="{4FAB9527-C6B4-4825-8B0B-120E1701A250}"/>
              </a:ext>
            </a:extLst>
          </p:cNvPr>
          <p:cNvGrpSpPr/>
          <p:nvPr/>
        </p:nvGrpSpPr>
        <p:grpSpPr>
          <a:xfrm>
            <a:off x="3169862" y="4833877"/>
            <a:ext cx="275886" cy="211438"/>
            <a:chOff x="7398246" y="1610486"/>
            <a:chExt cx="498447" cy="382007"/>
          </a:xfrm>
        </p:grpSpPr>
        <p:sp>
          <p:nvSpPr>
            <p:cNvPr id="657" name="monitor">
              <a:extLst>
                <a:ext uri="{FF2B5EF4-FFF2-40B4-BE49-F238E27FC236}">
                  <a16:creationId xmlns:a16="http://schemas.microsoft.com/office/drawing/2014/main" id="{79C63329-0E5A-45EC-AE6E-3A5F6EDC0CBF}"/>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658" name="Rectangle 657">
              <a:extLst>
                <a:ext uri="{FF2B5EF4-FFF2-40B4-BE49-F238E27FC236}">
                  <a16:creationId xmlns:a16="http://schemas.microsoft.com/office/drawing/2014/main" id="{728CD209-D94E-4802-8A96-150EC6F92DE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59" name="Group 11">
              <a:extLst>
                <a:ext uri="{FF2B5EF4-FFF2-40B4-BE49-F238E27FC236}">
                  <a16:creationId xmlns:a16="http://schemas.microsoft.com/office/drawing/2014/main" id="{5D21BAD3-D902-4D8D-A95D-6AFA2EA2CB20}"/>
                </a:ext>
              </a:extLst>
            </p:cNvPr>
            <p:cNvGrpSpPr>
              <a:grpSpLocks noChangeAspect="1"/>
            </p:cNvGrpSpPr>
            <p:nvPr/>
          </p:nvGrpSpPr>
          <p:grpSpPr bwMode="auto">
            <a:xfrm>
              <a:off x="7581678" y="1714920"/>
              <a:ext cx="111860" cy="111860"/>
              <a:chOff x="5664" y="1835"/>
              <a:chExt cx="73" cy="73"/>
            </a:xfrm>
            <a:solidFill>
              <a:srgbClr val="FFFFFF"/>
            </a:solidFill>
          </p:grpSpPr>
          <p:sp>
            <p:nvSpPr>
              <p:cNvPr id="660" name="Freeform 12">
                <a:extLst>
                  <a:ext uri="{FF2B5EF4-FFF2-40B4-BE49-F238E27FC236}">
                    <a16:creationId xmlns:a16="http://schemas.microsoft.com/office/drawing/2014/main" id="{6F6130AB-5A68-4FDD-9C12-DB9855207CC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1" name="Freeform 13">
                <a:extLst>
                  <a:ext uri="{FF2B5EF4-FFF2-40B4-BE49-F238E27FC236}">
                    <a16:creationId xmlns:a16="http://schemas.microsoft.com/office/drawing/2014/main" id="{257CFC5F-F25D-4C47-96C6-A5ADB352DB8D}"/>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2" name="Freeform 14">
                <a:extLst>
                  <a:ext uri="{FF2B5EF4-FFF2-40B4-BE49-F238E27FC236}">
                    <a16:creationId xmlns:a16="http://schemas.microsoft.com/office/drawing/2014/main" id="{D58CB7C1-73DD-4ED1-87EB-A23E044950F1}"/>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3" name="Freeform 15">
                <a:extLst>
                  <a:ext uri="{FF2B5EF4-FFF2-40B4-BE49-F238E27FC236}">
                    <a16:creationId xmlns:a16="http://schemas.microsoft.com/office/drawing/2014/main" id="{51D89D1E-04A3-4868-9508-E9E4912ACC5C}"/>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cxnSp>
        <p:nvCxnSpPr>
          <p:cNvPr id="664" name="!! Unmanaged Interent line">
            <a:extLst>
              <a:ext uri="{FF2B5EF4-FFF2-40B4-BE49-F238E27FC236}">
                <a16:creationId xmlns:a16="http://schemas.microsoft.com/office/drawing/2014/main" id="{A26D72BF-D73B-47EC-8647-E455189FB3EA}"/>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pic>
        <p:nvPicPr>
          <p:cNvPr id="665" name="!! Graphic 314">
            <a:extLst>
              <a:ext uri="{FF2B5EF4-FFF2-40B4-BE49-F238E27FC236}">
                <a16:creationId xmlns:a16="http://schemas.microsoft.com/office/drawing/2014/main" id="{CFBA1611-9A01-45EE-B34E-C871A8F7A7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6826" y="5198560"/>
            <a:ext cx="196950" cy="182880"/>
          </a:xfrm>
          <a:prstGeom prst="rect">
            <a:avLst/>
          </a:prstGeom>
        </p:spPr>
      </p:pic>
      <p:sp>
        <p:nvSpPr>
          <p:cNvPr id="666" name="Rectangle 665">
            <a:extLst>
              <a:ext uri="{FF2B5EF4-FFF2-40B4-BE49-F238E27FC236}">
                <a16:creationId xmlns:a16="http://schemas.microsoft.com/office/drawing/2014/main" id="{B1C3DC8B-5A60-4C71-97CD-35CED2DDBF46}"/>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667" name="Straight Connector 666">
            <a:extLst>
              <a:ext uri="{FF2B5EF4-FFF2-40B4-BE49-F238E27FC236}">
                <a16:creationId xmlns:a16="http://schemas.microsoft.com/office/drawing/2014/main" id="{BABE71B5-5C3E-4530-8FDF-6880F5850E6F}"/>
              </a:ext>
            </a:extLst>
          </p:cNvPr>
          <p:cNvCxnSpPr>
            <a:cxnSpLocks/>
          </p:cNvCxnSpPr>
          <p:nvPr/>
        </p:nvCxnSpPr>
        <p:spPr>
          <a:xfrm>
            <a:off x="5261388"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668" name="Picture 2" descr="A picture containing icon&#10;&#10;Description automatically generated">
            <a:extLst>
              <a:ext uri="{FF2B5EF4-FFF2-40B4-BE49-F238E27FC236}">
                <a16:creationId xmlns:a16="http://schemas.microsoft.com/office/drawing/2014/main" id="{E85973B5-91D3-4535-A46D-ECC392B916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sp>
        <p:nvSpPr>
          <p:cNvPr id="669" name="Speech Bubble: Rectangle 668">
            <a:extLst>
              <a:ext uri="{FF2B5EF4-FFF2-40B4-BE49-F238E27FC236}">
                <a16:creationId xmlns:a16="http://schemas.microsoft.com/office/drawing/2014/main" id="{EAA14D20-1D28-4024-A20B-F57F6FC98E7A}"/>
              </a:ext>
            </a:extLst>
          </p:cNvPr>
          <p:cNvSpPr/>
          <p:nvPr/>
        </p:nvSpPr>
        <p:spPr bwMode="auto">
          <a:xfrm>
            <a:off x="8731733" y="4572488"/>
            <a:ext cx="2298217" cy="508876"/>
          </a:xfrm>
          <a:prstGeom prst="wedgeRectCallout">
            <a:avLst>
              <a:gd name="adj1" fmla="val 12739"/>
              <a:gd name="adj2" fmla="val 5759"/>
            </a:avLst>
          </a:prstGeom>
          <a:solidFill>
            <a:srgbClr val="FFFFFF"/>
          </a:solidFill>
          <a:ln w="19050" cap="flat" cmpd="sng" algn="ctr">
            <a:solidFill>
              <a:srgbClr val="0078D4"/>
            </a:solidFill>
            <a:prstDash val="dash"/>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VPN Access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Fallback access + app usage discovery</a:t>
            </a:r>
          </a:p>
        </p:txBody>
      </p:sp>
      <p:grpSp>
        <p:nvGrpSpPr>
          <p:cNvPr id="670" name="Group 669">
            <a:extLst>
              <a:ext uri="{FF2B5EF4-FFF2-40B4-BE49-F238E27FC236}">
                <a16:creationId xmlns:a16="http://schemas.microsoft.com/office/drawing/2014/main" id="{9583BE1E-BE26-43CD-A323-C54339E1BA5F}"/>
              </a:ext>
            </a:extLst>
          </p:cNvPr>
          <p:cNvGrpSpPr/>
          <p:nvPr/>
        </p:nvGrpSpPr>
        <p:grpSpPr>
          <a:xfrm>
            <a:off x="6227040" y="5134695"/>
            <a:ext cx="1187138" cy="284878"/>
            <a:chOff x="2123430" y="3828285"/>
            <a:chExt cx="1187138" cy="284878"/>
          </a:xfrm>
        </p:grpSpPr>
        <p:sp>
          <p:nvSpPr>
            <p:cNvPr id="671" name="Rectangle 670">
              <a:hlinkClick r:id="rId22"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C23E7264-CD18-4562-9E24-01CD860AF412}"/>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672" name="Picture 671">
              <a:extLst>
                <a:ext uri="{FF2B5EF4-FFF2-40B4-BE49-F238E27FC236}">
                  <a16:creationId xmlns:a16="http://schemas.microsoft.com/office/drawing/2014/main" id="{4FCE8D10-8245-4553-8C7C-EF0FC1DDF9C5}"/>
                </a:ext>
              </a:extLst>
            </p:cNvPr>
            <p:cNvPicPr>
              <a:picLocks noChangeAspect="1"/>
            </p:cNvPicPr>
            <p:nvPr/>
          </p:nvPicPr>
          <p:blipFill>
            <a:blip r:embed="rId23">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sp>
        <p:nvSpPr>
          <p:cNvPr id="673" name="Speech Bubble: Rectangle 672">
            <a:extLst>
              <a:ext uri="{FF2B5EF4-FFF2-40B4-BE49-F238E27FC236}">
                <a16:creationId xmlns:a16="http://schemas.microsoft.com/office/drawing/2014/main" id="{07FF4EE6-16C9-4AC5-B261-F3AA07727C8B}"/>
              </a:ext>
            </a:extLst>
          </p:cNvPr>
          <p:cNvSpPr/>
          <p:nvPr/>
        </p:nvSpPr>
        <p:spPr bwMode="auto">
          <a:xfrm>
            <a:off x="7103437" y="4576322"/>
            <a:ext cx="1633799" cy="503318"/>
          </a:xfrm>
          <a:prstGeom prst="wedgeRectCallout">
            <a:avLst>
              <a:gd name="adj1" fmla="val -59951"/>
              <a:gd name="adj2" fmla="val 58501"/>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Published Applications </a:t>
            </a:r>
            <a:r>
              <a:rPr kumimoji="0" lang="en-US" sz="10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via Azure AD App Proxy</a:t>
            </a:r>
          </a:p>
        </p:txBody>
      </p:sp>
      <p:sp>
        <p:nvSpPr>
          <p:cNvPr id="674" name="Rectangle 673">
            <a:extLst>
              <a:ext uri="{FF2B5EF4-FFF2-40B4-BE49-F238E27FC236}">
                <a16:creationId xmlns:a16="http://schemas.microsoft.com/office/drawing/2014/main" id="{81915898-A4BA-4DB8-B5D8-852D54F5470D}"/>
              </a:ext>
            </a:extLst>
          </p:cNvPr>
          <p:cNvSpPr/>
          <p:nvPr/>
        </p:nvSpPr>
        <p:spPr bwMode="auto">
          <a:xfrm>
            <a:off x="4083681" y="6315025"/>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75" name="Callout: Line 674">
            <a:extLst>
              <a:ext uri="{FF2B5EF4-FFF2-40B4-BE49-F238E27FC236}">
                <a16:creationId xmlns:a16="http://schemas.microsoft.com/office/drawing/2014/main" id="{381070C7-5503-4EFB-B005-52720850F2FD}"/>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76" name="Callout: Line 675">
            <a:extLst>
              <a:ext uri="{FF2B5EF4-FFF2-40B4-BE49-F238E27FC236}">
                <a16:creationId xmlns:a16="http://schemas.microsoft.com/office/drawing/2014/main" id="{C5A996F2-6F13-436C-A2D8-891C8B906876}"/>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p:spTree>
    <p:extLst>
      <p:ext uri="{BB962C8B-B14F-4D97-AF65-F5344CB8AC3E}">
        <p14:creationId xmlns:p14="http://schemas.microsoft.com/office/powerpoint/2010/main" val="353404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601"/>
                                        </p:tgtEl>
                                      </p:cBhvr>
                                    </p:animEffect>
                                    <p:animScale>
                                      <p:cBhvr>
                                        <p:cTn id="7" dur="250" autoRev="1" fill="hold"/>
                                        <p:tgtEl>
                                          <p:spTgt spid="601"/>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602"/>
                                        </p:tgtEl>
                                      </p:cBhvr>
                                    </p:animEffect>
                                    <p:animScale>
                                      <p:cBhvr>
                                        <p:cTn id="10" dur="250" autoRev="1" fill="hold"/>
                                        <p:tgtEl>
                                          <p:spTgt spid="602"/>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645"/>
                                        </p:tgtEl>
                                      </p:cBhvr>
                                    </p:animEffect>
                                    <p:animScale>
                                      <p:cBhvr>
                                        <p:cTn id="13" dur="250" autoRev="1" fill="hold"/>
                                        <p:tgtEl>
                                          <p:spTgt spid="645"/>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52"/>
                                        </p:tgtEl>
                                      </p:cBhvr>
                                    </p:animEffect>
                                    <p:animScale>
                                      <p:cBhvr>
                                        <p:cTn id="16" dur="250" autoRev="1" fill="hold"/>
                                        <p:tgtEl>
                                          <p:spTgt spid="652"/>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656"/>
                                        </p:tgtEl>
                                      </p:cBhvr>
                                    </p:animEffect>
                                    <p:animScale>
                                      <p:cBhvr>
                                        <p:cTn id="19" dur="250" autoRev="1" fill="hold"/>
                                        <p:tgtEl>
                                          <p:spTgt spid="656"/>
                                        </p:tgtEl>
                                      </p:cBhvr>
                                      <p:by x="105000" y="105000"/>
                                    </p:animScale>
                                  </p:childTnLst>
                                </p:cTn>
                              </p:par>
                            </p:childTnLst>
                          </p:cTn>
                        </p:par>
                        <p:par>
                          <p:cTn id="20" fill="hold">
                            <p:stCondLst>
                              <p:cond delay="500"/>
                            </p:stCondLst>
                            <p:childTnLst>
                              <p:par>
                                <p:cTn id="21" presetID="26" presetClass="emph" presetSubtype="0" fill="hold" grpId="0" nodeType="afterEffect">
                                  <p:stCondLst>
                                    <p:cond delay="0"/>
                                  </p:stCondLst>
                                  <p:childTnLst>
                                    <p:animEffect transition="out" filter="fade">
                                      <p:cBhvr>
                                        <p:cTn id="22" dur="500" tmFilter="0, 0; .2, .5; .8, .5; 1, 0"/>
                                        <p:tgtEl>
                                          <p:spTgt spid="594"/>
                                        </p:tgtEl>
                                      </p:cBhvr>
                                    </p:animEffect>
                                    <p:animScale>
                                      <p:cBhvr>
                                        <p:cTn id="23" dur="250" autoRev="1" fill="hold"/>
                                        <p:tgtEl>
                                          <p:spTgt spid="594"/>
                                        </p:tgtEl>
                                      </p:cBhvr>
                                      <p:by x="105000" y="105000"/>
                                    </p:animScale>
                                  </p:childTnLst>
                                </p:cTn>
                              </p:par>
                            </p:childTnLst>
                          </p:cTn>
                        </p:par>
                        <p:par>
                          <p:cTn id="24" fill="hold">
                            <p:stCondLst>
                              <p:cond delay="1000"/>
                            </p:stCondLst>
                            <p:childTnLst>
                              <p:par>
                                <p:cTn id="25" presetID="26" presetClass="emph" presetSubtype="0" fill="hold" nodeType="afterEffect">
                                  <p:stCondLst>
                                    <p:cond delay="0"/>
                                  </p:stCondLst>
                                  <p:childTnLst>
                                    <p:animEffect transition="out" filter="fade">
                                      <p:cBhvr>
                                        <p:cTn id="26" dur="500" tmFilter="0, 0; .2, .5; .8, .5; 1, 0"/>
                                        <p:tgtEl>
                                          <p:spTgt spid="572"/>
                                        </p:tgtEl>
                                      </p:cBhvr>
                                    </p:animEffect>
                                    <p:animScale>
                                      <p:cBhvr>
                                        <p:cTn id="27" dur="250" autoRev="1" fill="hold"/>
                                        <p:tgtEl>
                                          <p:spTgt spid="572"/>
                                        </p:tgtEl>
                                      </p:cBhvr>
                                      <p:by x="105000" y="105000"/>
                                    </p:animScale>
                                  </p:childTnLst>
                                </p:cTn>
                              </p:par>
                            </p:childTnLst>
                          </p:cTn>
                        </p:par>
                        <p:par>
                          <p:cTn id="28" fill="hold">
                            <p:stCondLst>
                              <p:cond delay="1500"/>
                            </p:stCondLst>
                            <p:childTnLst>
                              <p:par>
                                <p:cTn id="29" presetID="26" presetClass="emph" presetSubtype="0" fill="hold" grpId="1" nodeType="afterEffect">
                                  <p:stCondLst>
                                    <p:cond delay="500"/>
                                  </p:stCondLst>
                                  <p:childTnLst>
                                    <p:animEffect transition="out" filter="fade">
                                      <p:cBhvr>
                                        <p:cTn id="30" dur="500" tmFilter="0, 0; .2, .5; .8, .5; 1, 0"/>
                                        <p:tgtEl>
                                          <p:spTgt spid="601"/>
                                        </p:tgtEl>
                                      </p:cBhvr>
                                    </p:animEffect>
                                    <p:animScale>
                                      <p:cBhvr>
                                        <p:cTn id="31" dur="250" autoRev="1" fill="hold"/>
                                        <p:tgtEl>
                                          <p:spTgt spid="601"/>
                                        </p:tgtEl>
                                      </p:cBhvr>
                                      <p:by x="105000" y="105000"/>
                                    </p:animScale>
                                  </p:childTnLst>
                                </p:cTn>
                              </p:par>
                              <p:par>
                                <p:cTn id="32" presetID="26" presetClass="emph" presetSubtype="0" fill="hold" nodeType="withEffect">
                                  <p:stCondLst>
                                    <p:cond delay="500"/>
                                  </p:stCondLst>
                                  <p:childTnLst>
                                    <p:animEffect transition="out" filter="fade">
                                      <p:cBhvr>
                                        <p:cTn id="33" dur="500" tmFilter="0, 0; .2, .5; .8, .5; 1, 0"/>
                                        <p:tgtEl>
                                          <p:spTgt spid="602"/>
                                        </p:tgtEl>
                                      </p:cBhvr>
                                    </p:animEffect>
                                    <p:animScale>
                                      <p:cBhvr>
                                        <p:cTn id="34" dur="250" autoRev="1" fill="hold"/>
                                        <p:tgtEl>
                                          <p:spTgt spid="602"/>
                                        </p:tgtEl>
                                      </p:cBhvr>
                                      <p:by x="105000" y="105000"/>
                                    </p:animScale>
                                  </p:childTnLst>
                                </p:cTn>
                              </p:par>
                              <p:par>
                                <p:cTn id="35" presetID="26" presetClass="emph" presetSubtype="0" fill="hold" nodeType="withEffect">
                                  <p:stCondLst>
                                    <p:cond delay="500"/>
                                  </p:stCondLst>
                                  <p:childTnLst>
                                    <p:animEffect transition="out" filter="fade">
                                      <p:cBhvr>
                                        <p:cTn id="36" dur="500" tmFilter="0, 0; .2, .5; .8, .5; 1, 0"/>
                                        <p:tgtEl>
                                          <p:spTgt spid="645"/>
                                        </p:tgtEl>
                                      </p:cBhvr>
                                    </p:animEffect>
                                    <p:animScale>
                                      <p:cBhvr>
                                        <p:cTn id="37" dur="250" autoRev="1" fill="hold"/>
                                        <p:tgtEl>
                                          <p:spTgt spid="645"/>
                                        </p:tgtEl>
                                      </p:cBhvr>
                                      <p:by x="105000" y="105000"/>
                                    </p:animScale>
                                  </p:childTnLst>
                                </p:cTn>
                              </p:par>
                              <p:par>
                                <p:cTn id="38" presetID="26" presetClass="emph" presetSubtype="0" fill="hold" nodeType="withEffect">
                                  <p:stCondLst>
                                    <p:cond delay="500"/>
                                  </p:stCondLst>
                                  <p:childTnLst>
                                    <p:animEffect transition="out" filter="fade">
                                      <p:cBhvr>
                                        <p:cTn id="39" dur="500" tmFilter="0, 0; .2, .5; .8, .5; 1, 0"/>
                                        <p:tgtEl>
                                          <p:spTgt spid="652"/>
                                        </p:tgtEl>
                                      </p:cBhvr>
                                    </p:animEffect>
                                    <p:animScale>
                                      <p:cBhvr>
                                        <p:cTn id="40" dur="250" autoRev="1" fill="hold"/>
                                        <p:tgtEl>
                                          <p:spTgt spid="652"/>
                                        </p:tgtEl>
                                      </p:cBhvr>
                                      <p:by x="105000" y="105000"/>
                                    </p:animScale>
                                  </p:childTnLst>
                                </p:cTn>
                              </p:par>
                              <p:par>
                                <p:cTn id="41" presetID="26" presetClass="emph" presetSubtype="0" fill="hold" nodeType="withEffect">
                                  <p:stCondLst>
                                    <p:cond delay="500"/>
                                  </p:stCondLst>
                                  <p:childTnLst>
                                    <p:animEffect transition="out" filter="fade">
                                      <p:cBhvr>
                                        <p:cTn id="42" dur="500" tmFilter="0, 0; .2, .5; .8, .5; 1, 0"/>
                                        <p:tgtEl>
                                          <p:spTgt spid="656"/>
                                        </p:tgtEl>
                                      </p:cBhvr>
                                    </p:animEffect>
                                    <p:animScale>
                                      <p:cBhvr>
                                        <p:cTn id="43" dur="250" autoRev="1" fill="hold"/>
                                        <p:tgtEl>
                                          <p:spTgt spid="656"/>
                                        </p:tgtEl>
                                      </p:cBhvr>
                                      <p:by x="105000" y="105000"/>
                                    </p:animScale>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670"/>
                                        </p:tgtEl>
                                        <p:attrNameLst>
                                          <p:attrName>style.visibility</p:attrName>
                                        </p:attrNameLst>
                                      </p:cBhvr>
                                      <p:to>
                                        <p:strVal val="visible"/>
                                      </p:to>
                                    </p:set>
                                    <p:animEffect transition="in" filter="fade">
                                      <p:cBhvr>
                                        <p:cTn id="47" dur="500"/>
                                        <p:tgtEl>
                                          <p:spTgt spid="670"/>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673"/>
                                        </p:tgtEl>
                                        <p:attrNameLst>
                                          <p:attrName>style.visibility</p:attrName>
                                        </p:attrNameLst>
                                      </p:cBhvr>
                                      <p:to>
                                        <p:strVal val="visible"/>
                                      </p:to>
                                    </p:set>
                                    <p:animEffect transition="in" filter="fade">
                                      <p:cBhvr>
                                        <p:cTn id="51" dur="500"/>
                                        <p:tgtEl>
                                          <p:spTgt spid="673"/>
                                        </p:tgtEl>
                                      </p:cBhvr>
                                    </p:animEffec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669"/>
                                        </p:tgtEl>
                                        <p:attrNameLst>
                                          <p:attrName>style.visibility</p:attrName>
                                        </p:attrNameLst>
                                      </p:cBhvr>
                                      <p:to>
                                        <p:strVal val="visible"/>
                                      </p:to>
                                    </p:set>
                                    <p:animEffect transition="in" filter="fade">
                                      <p:cBhvr>
                                        <p:cTn id="55" dur="500"/>
                                        <p:tgtEl>
                                          <p:spTgt spid="669"/>
                                        </p:tgtEl>
                                      </p:cBhvr>
                                    </p:animEffect>
                                  </p:childTnLst>
                                </p:cTn>
                              </p:par>
                            </p:childTnLst>
                          </p:cTn>
                        </p:par>
                        <p:par>
                          <p:cTn id="56" fill="hold">
                            <p:stCondLst>
                              <p:cond delay="4000"/>
                            </p:stCondLst>
                            <p:childTnLst>
                              <p:par>
                                <p:cTn id="57" presetID="26" presetClass="emph" presetSubtype="0" fill="hold" nodeType="afterEffect">
                                  <p:stCondLst>
                                    <p:cond delay="0"/>
                                  </p:stCondLst>
                                  <p:childTnLst>
                                    <p:animEffect transition="out" filter="fade">
                                      <p:cBhvr>
                                        <p:cTn id="58" dur="500" tmFilter="0, 0; .2, .5; .8, .5; 1, 0"/>
                                        <p:tgtEl>
                                          <p:spTgt spid="514"/>
                                        </p:tgtEl>
                                      </p:cBhvr>
                                    </p:animEffect>
                                    <p:animScale>
                                      <p:cBhvr>
                                        <p:cTn id="59" dur="250" autoRev="1" fill="hold"/>
                                        <p:tgtEl>
                                          <p:spTgt spid="514"/>
                                        </p:tgtEl>
                                      </p:cBhvr>
                                      <p:by x="105000" y="105000"/>
                                    </p:animScale>
                                  </p:childTnLst>
                                </p:cTn>
                              </p:par>
                              <p:par>
                                <p:cTn id="60" presetID="26" presetClass="emph" presetSubtype="0" fill="hold" nodeType="withEffect">
                                  <p:stCondLst>
                                    <p:cond delay="0"/>
                                  </p:stCondLst>
                                  <p:childTnLst>
                                    <p:animEffect transition="out" filter="fade">
                                      <p:cBhvr>
                                        <p:cTn id="61" dur="500" tmFilter="0, 0; .2, .5; .8, .5; 1, 0"/>
                                        <p:tgtEl>
                                          <p:spTgt spid="515"/>
                                        </p:tgtEl>
                                      </p:cBhvr>
                                    </p:animEffect>
                                    <p:animScale>
                                      <p:cBhvr>
                                        <p:cTn id="62" dur="250" autoRev="1" fill="hold"/>
                                        <p:tgtEl>
                                          <p:spTgt spid="515"/>
                                        </p:tgtEl>
                                      </p:cBhvr>
                                      <p:by x="105000" y="105000"/>
                                    </p:animScale>
                                  </p:childTnLst>
                                </p:cTn>
                              </p:par>
                              <p:par>
                                <p:cTn id="63" presetID="26" presetClass="emph" presetSubtype="0" fill="hold" nodeType="withEffect">
                                  <p:stCondLst>
                                    <p:cond delay="0"/>
                                  </p:stCondLst>
                                  <p:childTnLst>
                                    <p:animEffect transition="out" filter="fade">
                                      <p:cBhvr>
                                        <p:cTn id="64" dur="500" tmFilter="0, 0; .2, .5; .8, .5; 1, 0"/>
                                        <p:tgtEl>
                                          <p:spTgt spid="516"/>
                                        </p:tgtEl>
                                      </p:cBhvr>
                                    </p:animEffect>
                                    <p:animScale>
                                      <p:cBhvr>
                                        <p:cTn id="65" dur="250" autoRev="1" fill="hold"/>
                                        <p:tgtEl>
                                          <p:spTgt spid="516"/>
                                        </p:tgtEl>
                                      </p:cBhvr>
                                      <p:by x="105000" y="105000"/>
                                    </p:animScale>
                                  </p:childTnLst>
                                </p:cTn>
                              </p:par>
                              <p:par>
                                <p:cTn id="66" presetID="26" presetClass="emph" presetSubtype="0" fill="hold" nodeType="withEffect">
                                  <p:stCondLst>
                                    <p:cond delay="0"/>
                                  </p:stCondLst>
                                  <p:childTnLst>
                                    <p:animEffect transition="out" filter="fade">
                                      <p:cBhvr>
                                        <p:cTn id="67" dur="500" tmFilter="0, 0; .2, .5; .8, .5; 1, 0"/>
                                        <p:tgtEl>
                                          <p:spTgt spid="518"/>
                                        </p:tgtEl>
                                      </p:cBhvr>
                                    </p:animEffect>
                                    <p:animScale>
                                      <p:cBhvr>
                                        <p:cTn id="68" dur="250" autoRev="1" fill="hold"/>
                                        <p:tgtEl>
                                          <p:spTgt spid="518"/>
                                        </p:tgtEl>
                                      </p:cBhvr>
                                      <p:by x="105000" y="105000"/>
                                    </p:animScale>
                                  </p:childTnLst>
                                </p:cTn>
                              </p:par>
                              <p:par>
                                <p:cTn id="69" presetID="26" presetClass="emph" presetSubtype="0" fill="hold" nodeType="withEffect">
                                  <p:stCondLst>
                                    <p:cond delay="0"/>
                                  </p:stCondLst>
                                  <p:childTnLst>
                                    <p:animEffect transition="out" filter="fade">
                                      <p:cBhvr>
                                        <p:cTn id="70" dur="500" tmFilter="0, 0; .2, .5; .8, .5; 1, 0"/>
                                        <p:tgtEl>
                                          <p:spTgt spid="527"/>
                                        </p:tgtEl>
                                      </p:cBhvr>
                                    </p:animEffect>
                                    <p:animScale>
                                      <p:cBhvr>
                                        <p:cTn id="71" dur="250" autoRev="1" fill="hold"/>
                                        <p:tgtEl>
                                          <p:spTgt spid="527"/>
                                        </p:tgtEl>
                                      </p:cBhvr>
                                      <p:by x="105000" y="105000"/>
                                    </p:animScale>
                                  </p:childTnLst>
                                </p:cTn>
                              </p:par>
                              <p:par>
                                <p:cTn id="72" presetID="26" presetClass="emph" presetSubtype="0" fill="hold" nodeType="withEffect">
                                  <p:stCondLst>
                                    <p:cond delay="0"/>
                                  </p:stCondLst>
                                  <p:childTnLst>
                                    <p:animEffect transition="out" filter="fade">
                                      <p:cBhvr>
                                        <p:cTn id="73" dur="500" tmFilter="0, 0; .2, .5; .8, .5; 1, 0"/>
                                        <p:tgtEl>
                                          <p:spTgt spid="536"/>
                                        </p:tgtEl>
                                      </p:cBhvr>
                                    </p:animEffect>
                                    <p:animScale>
                                      <p:cBhvr>
                                        <p:cTn id="74" dur="250" autoRev="1" fill="hold"/>
                                        <p:tgtEl>
                                          <p:spTgt spid="536"/>
                                        </p:tgtEl>
                                      </p:cBhvr>
                                      <p:by x="105000" y="105000"/>
                                    </p:animScale>
                                  </p:childTnLst>
                                </p:cTn>
                              </p:par>
                              <p:par>
                                <p:cTn id="75" presetID="26" presetClass="emph" presetSubtype="0" fill="hold" nodeType="withEffect">
                                  <p:stCondLst>
                                    <p:cond delay="0"/>
                                  </p:stCondLst>
                                  <p:childTnLst>
                                    <p:animEffect transition="out" filter="fade">
                                      <p:cBhvr>
                                        <p:cTn id="76" dur="500" tmFilter="0, 0; .2, .5; .8, .5; 1, 0"/>
                                        <p:tgtEl>
                                          <p:spTgt spid="537"/>
                                        </p:tgtEl>
                                      </p:cBhvr>
                                    </p:animEffect>
                                    <p:animScale>
                                      <p:cBhvr>
                                        <p:cTn id="77" dur="250" autoRev="1" fill="hold"/>
                                        <p:tgtEl>
                                          <p:spTgt spid="537"/>
                                        </p:tgtEl>
                                      </p:cBhvr>
                                      <p:by x="105000" y="105000"/>
                                    </p:animScale>
                                  </p:childTnLst>
                                </p:cTn>
                              </p:par>
                              <p:par>
                                <p:cTn id="78" presetID="26" presetClass="emph" presetSubtype="0" fill="hold" nodeType="withEffect">
                                  <p:stCondLst>
                                    <p:cond delay="0"/>
                                  </p:stCondLst>
                                  <p:childTnLst>
                                    <p:animEffect transition="out" filter="fade">
                                      <p:cBhvr>
                                        <p:cTn id="79" dur="500" tmFilter="0, 0; .2, .5; .8, .5; 1, 0"/>
                                        <p:tgtEl>
                                          <p:spTgt spid="538"/>
                                        </p:tgtEl>
                                      </p:cBhvr>
                                    </p:animEffect>
                                    <p:animScale>
                                      <p:cBhvr>
                                        <p:cTn id="80" dur="250" autoRev="1" fill="hold"/>
                                        <p:tgtEl>
                                          <p:spTgt spid="538"/>
                                        </p:tgtEl>
                                      </p:cBhvr>
                                      <p:by x="105000" y="105000"/>
                                    </p:animScale>
                                  </p:childTnLst>
                                </p:cTn>
                              </p:par>
                              <p:par>
                                <p:cTn id="81" presetID="26" presetClass="emph" presetSubtype="0" fill="hold" nodeType="withEffect">
                                  <p:stCondLst>
                                    <p:cond delay="0"/>
                                  </p:stCondLst>
                                  <p:childTnLst>
                                    <p:animEffect transition="out" filter="fade">
                                      <p:cBhvr>
                                        <p:cTn id="82" dur="500" tmFilter="0, 0; .2, .5; .8, .5; 1, 0"/>
                                        <p:tgtEl>
                                          <p:spTgt spid="539"/>
                                        </p:tgtEl>
                                      </p:cBhvr>
                                    </p:animEffect>
                                    <p:animScale>
                                      <p:cBhvr>
                                        <p:cTn id="83" dur="250" autoRev="1" fill="hold"/>
                                        <p:tgtEl>
                                          <p:spTgt spid="539"/>
                                        </p:tgtEl>
                                      </p:cBhvr>
                                      <p:by x="105000" y="105000"/>
                                    </p:animScale>
                                  </p:childTnLst>
                                </p:cTn>
                              </p:par>
                              <p:par>
                                <p:cTn id="84" presetID="26" presetClass="emph" presetSubtype="0" fill="hold" nodeType="withEffect">
                                  <p:stCondLst>
                                    <p:cond delay="0"/>
                                  </p:stCondLst>
                                  <p:childTnLst>
                                    <p:animEffect transition="out" filter="fade">
                                      <p:cBhvr>
                                        <p:cTn id="85" dur="500" tmFilter="0, 0; .2, .5; .8, .5; 1, 0"/>
                                        <p:tgtEl>
                                          <p:spTgt spid="540"/>
                                        </p:tgtEl>
                                      </p:cBhvr>
                                    </p:animEffect>
                                    <p:animScale>
                                      <p:cBhvr>
                                        <p:cTn id="86" dur="250" autoRev="1" fill="hold"/>
                                        <p:tgtEl>
                                          <p:spTgt spid="540"/>
                                        </p:tgtEl>
                                      </p:cBhvr>
                                      <p:by x="105000" y="105000"/>
                                    </p:animScale>
                                  </p:childTnLst>
                                </p:cTn>
                              </p:par>
                              <p:par>
                                <p:cTn id="87" presetID="26" presetClass="emph" presetSubtype="0" fill="hold" nodeType="withEffect">
                                  <p:stCondLst>
                                    <p:cond delay="0"/>
                                  </p:stCondLst>
                                  <p:childTnLst>
                                    <p:animEffect transition="out" filter="fade">
                                      <p:cBhvr>
                                        <p:cTn id="88" dur="500" tmFilter="0, 0; .2, .5; .8, .5; 1, 0"/>
                                        <p:tgtEl>
                                          <p:spTgt spid="541"/>
                                        </p:tgtEl>
                                      </p:cBhvr>
                                    </p:animEffect>
                                    <p:animScale>
                                      <p:cBhvr>
                                        <p:cTn id="89" dur="250" autoRev="1" fill="hold"/>
                                        <p:tgtEl>
                                          <p:spTgt spid="541"/>
                                        </p:tgtEl>
                                      </p:cBhvr>
                                      <p:by x="105000" y="105000"/>
                                    </p:animScale>
                                  </p:childTnLst>
                                </p:cTn>
                              </p:par>
                              <p:par>
                                <p:cTn id="90" presetID="26" presetClass="emph" presetSubtype="0" fill="hold" nodeType="withEffect">
                                  <p:stCondLst>
                                    <p:cond delay="0"/>
                                  </p:stCondLst>
                                  <p:childTnLst>
                                    <p:animEffect transition="out" filter="fade">
                                      <p:cBhvr>
                                        <p:cTn id="91" dur="500" tmFilter="0, 0; .2, .5; .8, .5; 1, 0"/>
                                        <p:tgtEl>
                                          <p:spTgt spid="542"/>
                                        </p:tgtEl>
                                      </p:cBhvr>
                                    </p:animEffect>
                                    <p:animScale>
                                      <p:cBhvr>
                                        <p:cTn id="92" dur="250" autoRev="1" fill="hold"/>
                                        <p:tgtEl>
                                          <p:spTgt spid="542"/>
                                        </p:tgtEl>
                                      </p:cBhvr>
                                      <p:by x="105000" y="105000"/>
                                    </p:animScale>
                                  </p:childTnLst>
                                </p:cTn>
                              </p:par>
                              <p:par>
                                <p:cTn id="93" presetID="26" presetClass="emph" presetSubtype="0" fill="hold" grpId="0" nodeType="withEffect">
                                  <p:stCondLst>
                                    <p:cond delay="0"/>
                                  </p:stCondLst>
                                  <p:childTnLst>
                                    <p:animEffect transition="out" filter="fade">
                                      <p:cBhvr>
                                        <p:cTn id="94" dur="500" tmFilter="0, 0; .2, .5; .8, .5; 1, 0"/>
                                        <p:tgtEl>
                                          <p:spTgt spid="543"/>
                                        </p:tgtEl>
                                      </p:cBhvr>
                                    </p:animEffect>
                                    <p:animScale>
                                      <p:cBhvr>
                                        <p:cTn id="95" dur="250" autoRev="1" fill="hold"/>
                                        <p:tgtEl>
                                          <p:spTgt spid="543"/>
                                        </p:tgtEl>
                                      </p:cBhvr>
                                      <p:by x="105000" y="105000"/>
                                    </p:animScale>
                                  </p:childTnLst>
                                </p:cTn>
                              </p:par>
                              <p:par>
                                <p:cTn id="96" presetID="26" presetClass="emph" presetSubtype="0" fill="hold" grpId="0" nodeType="withEffect">
                                  <p:stCondLst>
                                    <p:cond delay="0"/>
                                  </p:stCondLst>
                                  <p:childTnLst>
                                    <p:animEffect transition="out" filter="fade">
                                      <p:cBhvr>
                                        <p:cTn id="97" dur="500" tmFilter="0, 0; .2, .5; .8, .5; 1, 0"/>
                                        <p:tgtEl>
                                          <p:spTgt spid="544"/>
                                        </p:tgtEl>
                                      </p:cBhvr>
                                    </p:animEffect>
                                    <p:animScale>
                                      <p:cBhvr>
                                        <p:cTn id="98" dur="250" autoRev="1" fill="hold"/>
                                        <p:tgtEl>
                                          <p:spTgt spid="544"/>
                                        </p:tgtEl>
                                      </p:cBhvr>
                                      <p:by x="105000" y="105000"/>
                                    </p:animScale>
                                  </p:childTnLst>
                                </p:cTn>
                              </p:par>
                              <p:par>
                                <p:cTn id="99" presetID="26" presetClass="emph" presetSubtype="0" fill="hold" grpId="0" nodeType="withEffect">
                                  <p:stCondLst>
                                    <p:cond delay="0"/>
                                  </p:stCondLst>
                                  <p:childTnLst>
                                    <p:animEffect transition="out" filter="fade">
                                      <p:cBhvr>
                                        <p:cTn id="100" dur="500" tmFilter="0, 0; .2, .5; .8, .5; 1, 0"/>
                                        <p:tgtEl>
                                          <p:spTgt spid="545"/>
                                        </p:tgtEl>
                                      </p:cBhvr>
                                    </p:animEffect>
                                    <p:animScale>
                                      <p:cBhvr>
                                        <p:cTn id="101" dur="250" autoRev="1" fill="hold"/>
                                        <p:tgtEl>
                                          <p:spTgt spid="545"/>
                                        </p:tgtEl>
                                      </p:cBhvr>
                                      <p:by x="105000" y="105000"/>
                                    </p:animScale>
                                  </p:childTnLst>
                                </p:cTn>
                              </p:par>
                              <p:par>
                                <p:cTn id="102" presetID="26" presetClass="emph" presetSubtype="0" fill="hold" grpId="0" nodeType="withEffect">
                                  <p:stCondLst>
                                    <p:cond delay="0"/>
                                  </p:stCondLst>
                                  <p:childTnLst>
                                    <p:animEffect transition="out" filter="fade">
                                      <p:cBhvr>
                                        <p:cTn id="103" dur="500" tmFilter="0, 0; .2, .5; .8, .5; 1, 0"/>
                                        <p:tgtEl>
                                          <p:spTgt spid="546"/>
                                        </p:tgtEl>
                                      </p:cBhvr>
                                    </p:animEffect>
                                    <p:animScale>
                                      <p:cBhvr>
                                        <p:cTn id="104" dur="250" autoRev="1" fill="hold"/>
                                        <p:tgtEl>
                                          <p:spTgt spid="546"/>
                                        </p:tgtEl>
                                      </p:cBhvr>
                                      <p:by x="105000" y="105000"/>
                                    </p:animScale>
                                  </p:childTnLst>
                                </p:cTn>
                              </p:par>
                              <p:par>
                                <p:cTn id="105" presetID="26" presetClass="emph" presetSubtype="0" fill="hold" nodeType="withEffect">
                                  <p:stCondLst>
                                    <p:cond delay="0"/>
                                  </p:stCondLst>
                                  <p:childTnLst>
                                    <p:animEffect transition="out" filter="fade">
                                      <p:cBhvr>
                                        <p:cTn id="106" dur="500" tmFilter="0, 0; .2, .5; .8, .5; 1, 0"/>
                                        <p:tgtEl>
                                          <p:spTgt spid="547"/>
                                        </p:tgtEl>
                                      </p:cBhvr>
                                    </p:animEffect>
                                    <p:animScale>
                                      <p:cBhvr>
                                        <p:cTn id="107" dur="250" autoRev="1" fill="hold"/>
                                        <p:tgtEl>
                                          <p:spTgt spid="547"/>
                                        </p:tgtEl>
                                      </p:cBhvr>
                                      <p:by x="105000" y="105000"/>
                                    </p:animScale>
                                  </p:childTnLst>
                                </p:cTn>
                              </p:par>
                              <p:par>
                                <p:cTn id="108" presetID="26" presetClass="emph" presetSubtype="0" fill="hold" nodeType="withEffect">
                                  <p:stCondLst>
                                    <p:cond delay="0"/>
                                  </p:stCondLst>
                                  <p:childTnLst>
                                    <p:animEffect transition="out" filter="fade">
                                      <p:cBhvr>
                                        <p:cTn id="109" dur="500" tmFilter="0, 0; .2, .5; .8, .5; 1, 0"/>
                                        <p:tgtEl>
                                          <p:spTgt spid="558"/>
                                        </p:tgtEl>
                                      </p:cBhvr>
                                    </p:animEffect>
                                    <p:animScale>
                                      <p:cBhvr>
                                        <p:cTn id="110" dur="250" autoRev="1" fill="hold"/>
                                        <p:tgtEl>
                                          <p:spTgt spid="558"/>
                                        </p:tgtEl>
                                      </p:cBhvr>
                                      <p:by x="105000" y="105000"/>
                                    </p:animScale>
                                  </p:childTnLst>
                                </p:cTn>
                              </p:par>
                              <p:par>
                                <p:cTn id="111" presetID="26" presetClass="emph" presetSubtype="0" fill="hold" nodeType="withEffect">
                                  <p:stCondLst>
                                    <p:cond delay="0"/>
                                  </p:stCondLst>
                                  <p:childTnLst>
                                    <p:animEffect transition="out" filter="fade">
                                      <p:cBhvr>
                                        <p:cTn id="112" dur="500" tmFilter="0, 0; .2, .5; .8, .5; 1, 0"/>
                                        <p:tgtEl>
                                          <p:spTgt spid="568"/>
                                        </p:tgtEl>
                                      </p:cBhvr>
                                    </p:animEffect>
                                    <p:animScale>
                                      <p:cBhvr>
                                        <p:cTn id="113" dur="250" autoRev="1" fill="hold"/>
                                        <p:tgtEl>
                                          <p:spTgt spid="56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animBg="1"/>
      <p:bldP spid="544" grpId="0" animBg="1"/>
      <p:bldP spid="545" grpId="0" animBg="1"/>
      <p:bldP spid="546" grpId="0" animBg="1"/>
      <p:bldP spid="594" grpId="0" animBg="1"/>
      <p:bldP spid="601" grpId="0" animBg="1"/>
      <p:bldP spid="601" grpId="1" animBg="1"/>
      <p:bldP spid="669" grpId="0" animBg="1"/>
      <p:bldP spid="67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sp>
        <p:nvSpPr>
          <p:cNvPr id="347" name="Rectangle: Rounded Corners 346">
            <a:extLst>
              <a:ext uri="{FF2B5EF4-FFF2-40B4-BE49-F238E27FC236}">
                <a16:creationId xmlns:a16="http://schemas.microsoft.com/office/drawing/2014/main" id="{A9F97F03-DA3E-4B6B-A52A-7DA4E461E8CA}"/>
              </a:ext>
            </a:extLst>
          </p:cNvPr>
          <p:cNvSpPr/>
          <p:nvPr/>
        </p:nvSpPr>
        <p:spPr bwMode="auto">
          <a:xfrm>
            <a:off x="7348365" y="4419147"/>
            <a:ext cx="3639312" cy="603504"/>
          </a:xfrm>
          <a:prstGeom prst="roundRect">
            <a:avLst>
              <a:gd name="adj" fmla="val 50000"/>
            </a:avLst>
          </a:prstGeom>
          <a:solidFill>
            <a:srgbClr val="FFFFFF"/>
          </a:solidFill>
          <a:ln w="25400" cap="rnd" cmpd="sng" algn="ctr">
            <a:solidFill>
              <a:srgbClr val="1A1A1A"/>
            </a:solidFill>
            <a:prstDash val="lgDashDot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Low Impact IoT/OT </a:t>
            </a:r>
            <a:endPar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348" name="Rectangle: Rounded Corners 347">
            <a:extLst>
              <a:ext uri="{FF2B5EF4-FFF2-40B4-BE49-F238E27FC236}">
                <a16:creationId xmlns:a16="http://schemas.microsoft.com/office/drawing/2014/main" id="{E292BD18-486A-4057-BABF-03DEB2016B79}"/>
              </a:ext>
            </a:extLst>
          </p:cNvPr>
          <p:cNvSpPr/>
          <p:nvPr/>
        </p:nvSpPr>
        <p:spPr bwMode="auto">
          <a:xfrm>
            <a:off x="627762" y="4176429"/>
            <a:ext cx="4189004" cy="2157740"/>
          </a:xfrm>
          <a:prstGeom prst="roundRect">
            <a:avLst>
              <a:gd name="adj" fmla="val 24127"/>
            </a:avLst>
          </a:prstGeom>
          <a:solidFill>
            <a:srgbClr val="FFFFFF"/>
          </a:solidFill>
          <a:ln w="12700"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349" name="Rectangle: Rounded Corners 348">
            <a:extLst>
              <a:ext uri="{FF2B5EF4-FFF2-40B4-BE49-F238E27FC236}">
                <a16:creationId xmlns:a16="http://schemas.microsoft.com/office/drawing/2014/main" id="{77D49E67-162E-4796-B2F6-86617A29434E}"/>
              </a:ext>
            </a:extLst>
          </p:cNvPr>
          <p:cNvSpPr/>
          <p:nvPr/>
        </p:nvSpPr>
        <p:spPr bwMode="auto">
          <a:xfrm>
            <a:off x="755607" y="4906832"/>
            <a:ext cx="5870738" cy="1510905"/>
          </a:xfrm>
          <a:prstGeom prst="roundRect">
            <a:avLst>
              <a:gd name="adj" fmla="val 22739"/>
            </a:avLst>
          </a:prstGeom>
          <a:solidFill>
            <a:srgbClr val="FFFFFF"/>
          </a:solidFill>
          <a:ln w="12700" cap="flat" cmpd="sng" algn="ctr">
            <a:solidFill>
              <a:srgbClr val="737373"/>
            </a:solidFill>
            <a:prstDash val="sys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50" name="Group 349">
            <a:extLst>
              <a:ext uri="{FF2B5EF4-FFF2-40B4-BE49-F238E27FC236}">
                <a16:creationId xmlns:a16="http://schemas.microsoft.com/office/drawing/2014/main" id="{480D0645-D1A9-4FB3-BD70-80D3D138E712}"/>
              </a:ext>
            </a:extLst>
          </p:cNvPr>
          <p:cNvGrpSpPr/>
          <p:nvPr/>
        </p:nvGrpSpPr>
        <p:grpSpPr>
          <a:xfrm>
            <a:off x="552804" y="5515991"/>
            <a:ext cx="3947397" cy="914400"/>
            <a:chOff x="552805" y="5413548"/>
            <a:chExt cx="3694610" cy="914400"/>
          </a:xfrm>
        </p:grpSpPr>
        <p:sp>
          <p:nvSpPr>
            <p:cNvPr id="351" name="Rectangle: Rounded Corners 350">
              <a:extLst>
                <a:ext uri="{FF2B5EF4-FFF2-40B4-BE49-F238E27FC236}">
                  <a16:creationId xmlns:a16="http://schemas.microsoft.com/office/drawing/2014/main" id="{59E72885-396F-4866-A9E6-C4CF61FCDBA5}"/>
                </a:ext>
              </a:extLst>
            </p:cNvPr>
            <p:cNvSpPr/>
            <p:nvPr/>
          </p:nvSpPr>
          <p:spPr bwMode="auto">
            <a:xfrm>
              <a:off x="552805" y="5413548"/>
              <a:ext cx="3694610" cy="914400"/>
            </a:xfrm>
            <a:prstGeom prst="roundRect">
              <a:avLst>
                <a:gd name="adj" fmla="val 50000"/>
              </a:avLst>
            </a:prstGeom>
            <a:solidFill>
              <a:srgbClr val="535353"/>
            </a:solidFill>
            <a:ln w="9525" cap="flat" cmpd="sng" algn="ctr">
              <a:noFill/>
              <a:prstDash val="solid"/>
              <a:headEnd type="none" w="med" len="med"/>
              <a:tailEnd type="none" w="med" len="med"/>
            </a:ln>
            <a:effectLst/>
          </p:spPr>
          <p:txBody>
            <a:bodyPr rot="0" spcFirstLastPara="0" vertOverflow="overflow" horzOverflow="overflow" vert="horz" wrap="square" lIns="73152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300"/>
                </a:spcAft>
                <a:buClrTx/>
                <a:buSzTx/>
                <a:buFontTx/>
                <a:buNone/>
                <a:tabLst/>
                <a:defRPr/>
              </a:pPr>
              <a:r>
                <a:rPr kumimoji="0" lang="en-US" sz="1050" b="1"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Validated Resource Access</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All devices can access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Managed and compliant devices </a:t>
              </a:r>
              <a:b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1"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can access corporate resources</a:t>
              </a:r>
            </a:p>
          </p:txBody>
        </p:sp>
        <p:grpSp>
          <p:nvGrpSpPr>
            <p:cNvPr id="352" name="Group 351">
              <a:extLst>
                <a:ext uri="{FF2B5EF4-FFF2-40B4-BE49-F238E27FC236}">
                  <a16:creationId xmlns:a16="http://schemas.microsoft.com/office/drawing/2014/main" id="{6FDCD115-450C-46D6-BD8C-AB7D1DB1B57B}"/>
                </a:ext>
              </a:extLst>
            </p:cNvPr>
            <p:cNvGrpSpPr/>
            <p:nvPr/>
          </p:nvGrpSpPr>
          <p:grpSpPr>
            <a:xfrm>
              <a:off x="814511" y="5622527"/>
              <a:ext cx="409349" cy="401526"/>
              <a:chOff x="682950" y="5665974"/>
              <a:chExt cx="372886" cy="365760"/>
            </a:xfrm>
          </p:grpSpPr>
          <p:sp>
            <p:nvSpPr>
              <p:cNvPr id="353" name="magnify" title="Icon of a magnifying glass">
                <a:extLst>
                  <a:ext uri="{FF2B5EF4-FFF2-40B4-BE49-F238E27FC236}">
                    <a16:creationId xmlns:a16="http://schemas.microsoft.com/office/drawing/2014/main" id="{9126D86F-D847-4693-9421-3B054615D167}"/>
                  </a:ext>
                </a:extLst>
              </p:cNvPr>
              <p:cNvSpPr>
                <a:spLocks noChangeAspect="1" noEditPoints="1"/>
              </p:cNvSpPr>
              <p:nvPr/>
            </p:nvSpPr>
            <p:spPr bwMode="auto">
              <a:xfrm flipH="1">
                <a:off x="682950" y="5665974"/>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1A1A1A"/>
                  </a:solidFill>
                  <a:effectLst/>
                  <a:uLnTx/>
                  <a:uFillTx/>
                </a:endParaRPr>
              </a:p>
            </p:txBody>
          </p:sp>
          <p:sp>
            <p:nvSpPr>
              <p:cNvPr id="354" name="check" title="Icon of a checkmark">
                <a:extLst>
                  <a:ext uri="{FF2B5EF4-FFF2-40B4-BE49-F238E27FC236}">
                    <a16:creationId xmlns:a16="http://schemas.microsoft.com/office/drawing/2014/main" id="{BFE78A75-2F69-4CD4-B8C8-46F5AF4FD2BD}"/>
                  </a:ext>
                </a:extLst>
              </p:cNvPr>
              <p:cNvSpPr>
                <a:spLocks noChangeAspect="1"/>
              </p:cNvSpPr>
              <p:nvPr/>
            </p:nvSpPr>
            <p:spPr bwMode="auto">
              <a:xfrm>
                <a:off x="876612" y="5749152"/>
                <a:ext cx="110619" cy="78110"/>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355" name="Group 354">
            <a:extLst>
              <a:ext uri="{FF2B5EF4-FFF2-40B4-BE49-F238E27FC236}">
                <a16:creationId xmlns:a16="http://schemas.microsoft.com/office/drawing/2014/main" id="{9203BEF5-9F4B-44BF-A0A3-32C044841921}"/>
              </a:ext>
            </a:extLst>
          </p:cNvPr>
          <p:cNvGrpSpPr/>
          <p:nvPr/>
        </p:nvGrpSpPr>
        <p:grpSpPr>
          <a:xfrm>
            <a:off x="4871628" y="1319480"/>
            <a:ext cx="1828002" cy="547384"/>
            <a:chOff x="4546063" y="1319480"/>
            <a:chExt cx="1828002" cy="547384"/>
          </a:xfrm>
        </p:grpSpPr>
        <p:sp>
          <p:nvSpPr>
            <p:cNvPr id="356" name="Rectangle 355">
              <a:hlinkClick r:id="rId3"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FC4A7248-826C-4F42-B517-357030E7F104}"/>
                </a:ext>
              </a:extLst>
            </p:cNvPr>
            <p:cNvSpPr/>
            <p:nvPr/>
          </p:nvSpPr>
          <p:spPr>
            <a:xfrm>
              <a:off x="4546063" y="1319480"/>
              <a:ext cx="1828002" cy="547384"/>
            </a:xfrm>
            <a:prstGeom prst="rect">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pic>
          <p:nvPicPr>
            <p:cNvPr id="357" name="Picture 356">
              <a:extLst>
                <a:ext uri="{FF2B5EF4-FFF2-40B4-BE49-F238E27FC236}">
                  <a16:creationId xmlns:a16="http://schemas.microsoft.com/office/drawing/2014/main" id="{68362516-3300-4D06-817D-0D83299C75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5020" y="1632103"/>
              <a:ext cx="157209" cy="157207"/>
            </a:xfrm>
            <a:prstGeom prst="rect">
              <a:avLst/>
            </a:prstGeom>
          </p:spPr>
        </p:pic>
        <p:pic>
          <p:nvPicPr>
            <p:cNvPr id="358" name="Picture 357">
              <a:extLst>
                <a:ext uri="{FF2B5EF4-FFF2-40B4-BE49-F238E27FC236}">
                  <a16:creationId xmlns:a16="http://schemas.microsoft.com/office/drawing/2014/main" id="{ED98DCE2-2AAD-4323-9321-0D92BAE627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6367" y="1617065"/>
              <a:ext cx="245944" cy="172245"/>
            </a:xfrm>
            <a:prstGeom prst="rect">
              <a:avLst/>
            </a:prstGeom>
          </p:spPr>
        </p:pic>
        <p:pic>
          <p:nvPicPr>
            <p:cNvPr id="359" name="Picture 358">
              <a:extLst>
                <a:ext uri="{FF2B5EF4-FFF2-40B4-BE49-F238E27FC236}">
                  <a16:creationId xmlns:a16="http://schemas.microsoft.com/office/drawing/2014/main" id="{62B66F5B-1201-4874-8ABC-22A1C38157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1566" y="1377964"/>
              <a:ext cx="174013" cy="174014"/>
            </a:xfrm>
            <a:prstGeom prst="rect">
              <a:avLst/>
            </a:prstGeom>
          </p:spPr>
        </p:pic>
        <p:pic>
          <p:nvPicPr>
            <p:cNvPr id="360" name="Picture 359">
              <a:extLst>
                <a:ext uri="{FF2B5EF4-FFF2-40B4-BE49-F238E27FC236}">
                  <a16:creationId xmlns:a16="http://schemas.microsoft.com/office/drawing/2014/main" id="{298BACCF-302E-4DB0-9F3E-30577548B34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16997" y="1617010"/>
              <a:ext cx="197763" cy="195176"/>
            </a:xfrm>
            <a:prstGeom prst="rect">
              <a:avLst/>
            </a:prstGeom>
          </p:spPr>
        </p:pic>
        <p:grpSp>
          <p:nvGrpSpPr>
            <p:cNvPr id="361" name="Group 360">
              <a:extLst>
                <a:ext uri="{FF2B5EF4-FFF2-40B4-BE49-F238E27FC236}">
                  <a16:creationId xmlns:a16="http://schemas.microsoft.com/office/drawing/2014/main" id="{897ACB5F-B77C-44BB-A2AB-62045A7A93A5}"/>
                </a:ext>
              </a:extLst>
            </p:cNvPr>
            <p:cNvGrpSpPr/>
            <p:nvPr/>
          </p:nvGrpSpPr>
          <p:grpSpPr>
            <a:xfrm>
              <a:off x="6143897" y="1571087"/>
              <a:ext cx="127912" cy="29526"/>
              <a:chOff x="3187373" y="140962"/>
              <a:chExt cx="412250" cy="115312"/>
            </a:xfrm>
            <a:solidFill>
              <a:srgbClr val="000000">
                <a:lumMod val="65000"/>
                <a:lumOff val="35000"/>
              </a:srgbClr>
            </a:solidFill>
          </p:grpSpPr>
          <p:sp>
            <p:nvSpPr>
              <p:cNvPr id="368" name="Oval 367">
                <a:extLst>
                  <a:ext uri="{FF2B5EF4-FFF2-40B4-BE49-F238E27FC236}">
                    <a16:creationId xmlns:a16="http://schemas.microsoft.com/office/drawing/2014/main" id="{6F8FE565-842E-416D-96A1-B3F78CC4D2B4}"/>
                  </a:ext>
                </a:extLst>
              </p:cNvPr>
              <p:cNvSpPr/>
              <p:nvPr/>
            </p:nvSpPr>
            <p:spPr bwMode="auto">
              <a:xfrm>
                <a:off x="3187373" y="140974"/>
                <a:ext cx="95147" cy="11529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9" name="Oval 368">
                <a:extLst>
                  <a:ext uri="{FF2B5EF4-FFF2-40B4-BE49-F238E27FC236}">
                    <a16:creationId xmlns:a16="http://schemas.microsoft.com/office/drawing/2014/main" id="{7083E62F-2F8A-4D38-A505-43B7C081E6C1}"/>
                  </a:ext>
                </a:extLst>
              </p:cNvPr>
              <p:cNvSpPr/>
              <p:nvPr/>
            </p:nvSpPr>
            <p:spPr bwMode="auto">
              <a:xfrm>
                <a:off x="3345931" y="140978"/>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0" name="Oval 369">
                <a:extLst>
                  <a:ext uri="{FF2B5EF4-FFF2-40B4-BE49-F238E27FC236}">
                    <a16:creationId xmlns:a16="http://schemas.microsoft.com/office/drawing/2014/main" id="{241E45AA-36B4-403B-8F99-0D32C24A3531}"/>
                  </a:ext>
                </a:extLst>
              </p:cNvPr>
              <p:cNvSpPr/>
              <p:nvPr/>
            </p:nvSpPr>
            <p:spPr bwMode="auto">
              <a:xfrm>
                <a:off x="3504476" y="140962"/>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362" name="Picture 361">
              <a:extLst>
                <a:ext uri="{FF2B5EF4-FFF2-40B4-BE49-F238E27FC236}">
                  <a16:creationId xmlns:a16="http://schemas.microsoft.com/office/drawing/2014/main" id="{371AEC5E-717E-4B16-A6BD-C2D22ED5F9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0084" y="1402247"/>
              <a:ext cx="230117" cy="137575"/>
            </a:xfrm>
            <a:prstGeom prst="rect">
              <a:avLst/>
            </a:prstGeom>
          </p:spPr>
        </p:pic>
        <p:pic>
          <p:nvPicPr>
            <p:cNvPr id="363" name="Picture 362">
              <a:extLst>
                <a:ext uri="{FF2B5EF4-FFF2-40B4-BE49-F238E27FC236}">
                  <a16:creationId xmlns:a16="http://schemas.microsoft.com/office/drawing/2014/main" id="{614B7517-62E8-44E6-819B-7F76FE0989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6426" y="1648347"/>
              <a:ext cx="157406" cy="146298"/>
            </a:xfrm>
            <a:prstGeom prst="rect">
              <a:avLst/>
            </a:prstGeom>
          </p:spPr>
        </p:pic>
        <p:pic>
          <p:nvPicPr>
            <p:cNvPr id="364" name="Picture 363">
              <a:extLst>
                <a:ext uri="{FF2B5EF4-FFF2-40B4-BE49-F238E27FC236}">
                  <a16:creationId xmlns:a16="http://schemas.microsoft.com/office/drawing/2014/main" id="{E8FA066F-5E34-492D-92DA-55E92E0566F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17368" y="1633190"/>
              <a:ext cx="168591" cy="168590"/>
            </a:xfrm>
            <a:prstGeom prst="rect">
              <a:avLst/>
            </a:prstGeom>
          </p:spPr>
        </p:pic>
        <p:pic>
          <p:nvPicPr>
            <p:cNvPr id="365" name="Picture 364">
              <a:extLst>
                <a:ext uri="{FF2B5EF4-FFF2-40B4-BE49-F238E27FC236}">
                  <a16:creationId xmlns:a16="http://schemas.microsoft.com/office/drawing/2014/main" id="{145A660C-61EE-4B3E-B95A-71422B0ADE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8328" y="1581791"/>
              <a:ext cx="254310" cy="265895"/>
            </a:xfrm>
            <a:prstGeom prst="rect">
              <a:avLst/>
            </a:prstGeom>
          </p:spPr>
        </p:pic>
        <p:sp>
          <p:nvSpPr>
            <p:cNvPr id="366" name="TextBox 365">
              <a:extLst>
                <a:ext uri="{FF2B5EF4-FFF2-40B4-BE49-F238E27FC236}">
                  <a16:creationId xmlns:a16="http://schemas.microsoft.com/office/drawing/2014/main" id="{6DD271E8-0F5E-440F-99A7-0C1D9356EA8F}"/>
                </a:ext>
              </a:extLst>
            </p:cNvPr>
            <p:cNvSpPr txBox="1"/>
            <p:nvPr/>
          </p:nvSpPr>
          <p:spPr>
            <a:xfrm>
              <a:off x="4634506" y="1376892"/>
              <a:ext cx="363882"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D73B01"/>
                      </a:gs>
                      <a:gs pos="30000">
                        <a:srgbClr val="D73B01"/>
                      </a:gs>
                    </a:gsLst>
                    <a:lin ang="5400000" scaled="0"/>
                  </a:gradFill>
                  <a:effectLst/>
                  <a:uLnTx/>
                  <a:uFillTx/>
                  <a:latin typeface="Segoe UI Semibold"/>
                </a:rPr>
                <a:t>Office</a:t>
              </a:r>
            </a:p>
          </p:txBody>
        </p:sp>
        <p:sp>
          <p:nvSpPr>
            <p:cNvPr id="367" name="TextBox 366">
              <a:extLst>
                <a:ext uri="{FF2B5EF4-FFF2-40B4-BE49-F238E27FC236}">
                  <a16:creationId xmlns:a16="http://schemas.microsoft.com/office/drawing/2014/main" id="{D3F8F9B8-8095-4BAA-9890-5A50AEF6B39D}"/>
                </a:ext>
              </a:extLst>
            </p:cNvPr>
            <p:cNvSpPr txBox="1"/>
            <p:nvPr/>
          </p:nvSpPr>
          <p:spPr>
            <a:xfrm>
              <a:off x="5084216" y="1373487"/>
              <a:ext cx="352661" cy="161583"/>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gradFill>
                    <a:gsLst>
                      <a:gs pos="2917">
                        <a:srgbClr val="0078D4"/>
                      </a:gs>
                      <a:gs pos="30000">
                        <a:srgbClr val="0078D4"/>
                      </a:gs>
                    </a:gsLst>
                    <a:lin ang="5400000" scaled="0"/>
                  </a:gradFill>
                  <a:effectLst/>
                  <a:uLnTx/>
                  <a:uFillTx/>
                  <a:latin typeface="Segoe UI Semibold"/>
                </a:rPr>
                <a:t>Azure</a:t>
              </a:r>
            </a:p>
          </p:txBody>
        </p:sp>
      </p:grpSp>
      <p:cxnSp>
        <p:nvCxnSpPr>
          <p:cNvPr id="371" name="!! Devices line">
            <a:extLst>
              <a:ext uri="{FF2B5EF4-FFF2-40B4-BE49-F238E27FC236}">
                <a16:creationId xmlns:a16="http://schemas.microsoft.com/office/drawing/2014/main" id="{D6B5447B-A617-490A-AD8B-C86012841320}"/>
              </a:ext>
            </a:extLst>
          </p:cNvPr>
          <p:cNvCxnSpPr>
            <a:cxnSpLocks/>
          </p:cNvCxnSpPr>
          <p:nvPr/>
        </p:nvCxnSpPr>
        <p:spPr>
          <a:xfrm>
            <a:off x="3785155" y="2544329"/>
            <a:ext cx="1598590" cy="1"/>
          </a:xfrm>
          <a:prstGeom prst="straightConnector1">
            <a:avLst/>
          </a:prstGeom>
          <a:solidFill>
            <a:srgbClr val="FFFFFF">
              <a:lumMod val="95000"/>
            </a:srgbClr>
          </a:solidFill>
          <a:ln w="19050" cap="flat" cmpd="sng" algn="ctr">
            <a:gradFill flip="none" rotWithShape="1">
              <a:gsLst>
                <a:gs pos="17000">
                  <a:srgbClr val="1A1A1A">
                    <a:alpha val="0"/>
                  </a:srgbClr>
                </a:gs>
                <a:gs pos="100000">
                  <a:srgbClr val="1A1A1A"/>
                </a:gs>
              </a:gsLst>
              <a:lin ang="0" scaled="1"/>
              <a:tileRect/>
            </a:gradFill>
            <a:prstDash val="solid"/>
          </a:ln>
          <a:effectLst/>
        </p:spPr>
      </p:cxnSp>
      <p:sp>
        <p:nvSpPr>
          <p:cNvPr id="372" name="Rectangle 371">
            <a:extLst>
              <a:ext uri="{FF2B5EF4-FFF2-40B4-BE49-F238E27FC236}">
                <a16:creationId xmlns:a16="http://schemas.microsoft.com/office/drawing/2014/main" id="{886F0DA7-C621-430C-B060-BC70F8178130}"/>
              </a:ext>
            </a:extLst>
          </p:cNvPr>
          <p:cNvSpPr/>
          <p:nvPr/>
        </p:nvSpPr>
        <p:spPr bwMode="auto">
          <a:xfrm>
            <a:off x="922301" y="4043543"/>
            <a:ext cx="2641692" cy="8706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Basic network monitoring for unmanaged devices (BYOD, partner devices, events, etc.)</a:t>
            </a:r>
          </a:p>
        </p:txBody>
      </p:sp>
      <p:sp>
        <p:nvSpPr>
          <p:cNvPr id="373" name="Rectangle 372">
            <a:extLst>
              <a:ext uri="{FF2B5EF4-FFF2-40B4-BE49-F238E27FC236}">
                <a16:creationId xmlns:a16="http://schemas.microsoft.com/office/drawing/2014/main" id="{71BA971C-BFD7-42FF-856E-7E82F88DFECD}"/>
              </a:ext>
            </a:extLst>
          </p:cNvPr>
          <p:cNvSpPr/>
          <p:nvPr/>
        </p:nvSpPr>
        <p:spPr bwMode="auto">
          <a:xfrm>
            <a:off x="904097" y="4935442"/>
            <a:ext cx="3030149" cy="565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Monitored network for validated devices to communicate peer to peer (patching, collaboration, etc.)</a:t>
            </a:r>
          </a:p>
        </p:txBody>
      </p:sp>
      <p:sp>
        <p:nvSpPr>
          <p:cNvPr id="374" name="Rectangle 373">
            <a:extLst>
              <a:ext uri="{FF2B5EF4-FFF2-40B4-BE49-F238E27FC236}">
                <a16:creationId xmlns:a16="http://schemas.microsoft.com/office/drawing/2014/main" id="{3A7ECAD6-B8D3-42C0-BC57-7DB41E735765}"/>
              </a:ext>
            </a:extLst>
          </p:cNvPr>
          <p:cNvSpPr/>
          <p:nvPr/>
        </p:nvSpPr>
        <p:spPr>
          <a:xfrm>
            <a:off x="1115380" y="1375132"/>
            <a:ext cx="2502608"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User Access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375" name="Rectangle 374">
            <a:extLst>
              <a:ext uri="{FF2B5EF4-FFF2-40B4-BE49-F238E27FC236}">
                <a16:creationId xmlns:a16="http://schemas.microsoft.com/office/drawing/2014/main" id="{A99A6E48-9CAD-4149-8A4B-AD11B667C809}"/>
              </a:ext>
            </a:extLst>
          </p:cNvPr>
          <p:cNvSpPr/>
          <p:nvPr/>
        </p:nvSpPr>
        <p:spPr bwMode="auto">
          <a:xfrm>
            <a:off x="2437183" y="2385259"/>
            <a:ext cx="1663259" cy="3440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300"/>
              </a:spcAft>
              <a:buClrTx/>
              <a:buSzTx/>
              <a:buFontTx/>
              <a:buNone/>
              <a:tabLst/>
              <a:defRPr/>
            </a:pPr>
            <a:r>
              <a:rPr kumimoji="0" lang="en-US" sz="12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Open Internet</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9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Provided by someone else</a:t>
            </a:r>
          </a:p>
        </p:txBody>
      </p:sp>
      <p:cxnSp>
        <p:nvCxnSpPr>
          <p:cNvPr id="376" name="Straight Arrow Connector 375">
            <a:extLst>
              <a:ext uri="{FF2B5EF4-FFF2-40B4-BE49-F238E27FC236}">
                <a16:creationId xmlns:a16="http://schemas.microsoft.com/office/drawing/2014/main" id="{E59D7040-E1FF-460A-9837-99657C18DC7C}"/>
              </a:ext>
            </a:extLst>
          </p:cNvPr>
          <p:cNvCxnSpPr>
            <a:cxnSpLocks/>
          </p:cNvCxnSpPr>
          <p:nvPr/>
        </p:nvCxnSpPr>
        <p:spPr>
          <a:xfrm>
            <a:off x="4027002" y="4334547"/>
            <a:ext cx="0" cy="1195855"/>
          </a:xfrm>
          <a:prstGeom prst="straightConnector1">
            <a:avLst/>
          </a:prstGeom>
          <a:noFill/>
          <a:ln w="31750" cap="flat" cmpd="sng" algn="ctr">
            <a:solidFill>
              <a:srgbClr val="1A1A1A">
                <a:lumMod val="50000"/>
                <a:lumOff val="50000"/>
              </a:srgbClr>
            </a:solidFill>
            <a:prstDash val="solid"/>
            <a:headEnd type="arrow" w="lg" len="lg"/>
            <a:tailEnd type="arrow" w="lg" len="lg"/>
          </a:ln>
          <a:effectLst/>
        </p:spPr>
      </p:cxnSp>
      <p:sp>
        <p:nvSpPr>
          <p:cNvPr id="377" name="Rectangle: Rounded Corners 376">
            <a:extLst>
              <a:ext uri="{FF2B5EF4-FFF2-40B4-BE49-F238E27FC236}">
                <a16:creationId xmlns:a16="http://schemas.microsoft.com/office/drawing/2014/main" id="{2947514E-71D1-4F33-9010-FA034E011B09}"/>
              </a:ext>
            </a:extLst>
          </p:cNvPr>
          <p:cNvSpPr/>
          <p:nvPr/>
        </p:nvSpPr>
        <p:spPr bwMode="auto">
          <a:xfrm>
            <a:off x="2643975" y="4745542"/>
            <a:ext cx="1617179" cy="338774"/>
          </a:xfrm>
          <a:prstGeom prst="roundRect">
            <a:avLst>
              <a:gd name="adj" fmla="val 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grpSp>
        <p:nvGrpSpPr>
          <p:cNvPr id="378" name="Group 377">
            <a:extLst>
              <a:ext uri="{FF2B5EF4-FFF2-40B4-BE49-F238E27FC236}">
                <a16:creationId xmlns:a16="http://schemas.microsoft.com/office/drawing/2014/main" id="{A480F221-FED7-4A73-AEDA-F4B4C3D7CC62}"/>
              </a:ext>
            </a:extLst>
          </p:cNvPr>
          <p:cNvGrpSpPr/>
          <p:nvPr/>
        </p:nvGrpSpPr>
        <p:grpSpPr>
          <a:xfrm>
            <a:off x="2781789" y="4801995"/>
            <a:ext cx="1345550" cy="278612"/>
            <a:chOff x="1571071" y="2257105"/>
            <a:chExt cx="2082348" cy="431174"/>
          </a:xfrm>
        </p:grpSpPr>
        <p:grpSp>
          <p:nvGrpSpPr>
            <p:cNvPr id="379" name="Group 378">
              <a:extLst>
                <a:ext uri="{FF2B5EF4-FFF2-40B4-BE49-F238E27FC236}">
                  <a16:creationId xmlns:a16="http://schemas.microsoft.com/office/drawing/2014/main" id="{EB5A27B4-26F3-49BF-8B3D-BED7DE9ED43B}"/>
                </a:ext>
              </a:extLst>
            </p:cNvPr>
            <p:cNvGrpSpPr/>
            <p:nvPr/>
          </p:nvGrpSpPr>
          <p:grpSpPr>
            <a:xfrm>
              <a:off x="2696905" y="2301259"/>
              <a:ext cx="426956" cy="327217"/>
              <a:chOff x="2892310" y="4439341"/>
              <a:chExt cx="376337" cy="288423"/>
            </a:xfrm>
          </p:grpSpPr>
          <p:sp>
            <p:nvSpPr>
              <p:cNvPr id="418" name="monitor">
                <a:extLst>
                  <a:ext uri="{FF2B5EF4-FFF2-40B4-BE49-F238E27FC236}">
                    <a16:creationId xmlns:a16="http://schemas.microsoft.com/office/drawing/2014/main" id="{C3C70310-D94F-415C-B14F-2D1474DB9497}"/>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19" name="Rectangle 418">
                <a:extLst>
                  <a:ext uri="{FF2B5EF4-FFF2-40B4-BE49-F238E27FC236}">
                    <a16:creationId xmlns:a16="http://schemas.microsoft.com/office/drawing/2014/main" id="{0F8F3176-1FB6-4F0D-AD77-6ED87CB45CA7}"/>
                  </a:ext>
                </a:extLst>
              </p:cNvPr>
              <p:cNvSpPr/>
              <p:nvPr/>
            </p:nvSpPr>
            <p:spPr bwMode="auto">
              <a:xfrm>
                <a:off x="2892310" y="4439341"/>
                <a:ext cx="376337" cy="23615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20" name="Picture 419">
                <a:extLst>
                  <a:ext uri="{FF2B5EF4-FFF2-40B4-BE49-F238E27FC236}">
                    <a16:creationId xmlns:a16="http://schemas.microsoft.com/office/drawing/2014/main" id="{E19D8E25-E664-48DF-8D05-EBA09557869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380" name="Group 379">
              <a:extLst>
                <a:ext uri="{FF2B5EF4-FFF2-40B4-BE49-F238E27FC236}">
                  <a16:creationId xmlns:a16="http://schemas.microsoft.com/office/drawing/2014/main" id="{73CBEB61-56BC-4CA3-95E3-28910BAE0D61}"/>
                </a:ext>
              </a:extLst>
            </p:cNvPr>
            <p:cNvGrpSpPr/>
            <p:nvPr/>
          </p:nvGrpSpPr>
          <p:grpSpPr>
            <a:xfrm>
              <a:off x="3219943" y="2301259"/>
              <a:ext cx="433476" cy="327215"/>
              <a:chOff x="7987238" y="1610486"/>
              <a:chExt cx="506061" cy="382007"/>
            </a:xfrm>
          </p:grpSpPr>
          <p:sp>
            <p:nvSpPr>
              <p:cNvPr id="412" name="Rectangle 411">
                <a:extLst>
                  <a:ext uri="{FF2B5EF4-FFF2-40B4-BE49-F238E27FC236}">
                    <a16:creationId xmlns:a16="http://schemas.microsoft.com/office/drawing/2014/main" id="{D072150B-7B02-40D1-AB66-020E5B4083D4}"/>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3" name="Group 412">
                <a:extLst>
                  <a:ext uri="{FF2B5EF4-FFF2-40B4-BE49-F238E27FC236}">
                    <a16:creationId xmlns:a16="http://schemas.microsoft.com/office/drawing/2014/main" id="{B2760479-D4D2-4CAC-93B6-65813A877EBA}"/>
                  </a:ext>
                </a:extLst>
              </p:cNvPr>
              <p:cNvGrpSpPr/>
              <p:nvPr/>
            </p:nvGrpSpPr>
            <p:grpSpPr>
              <a:xfrm>
                <a:off x="7987238" y="1610486"/>
                <a:ext cx="498447" cy="382007"/>
                <a:chOff x="9563138" y="2462727"/>
                <a:chExt cx="516394" cy="395761"/>
              </a:xfrm>
            </p:grpSpPr>
            <p:sp>
              <p:nvSpPr>
                <p:cNvPr id="414" name="monitor">
                  <a:extLst>
                    <a:ext uri="{FF2B5EF4-FFF2-40B4-BE49-F238E27FC236}">
                      <a16:creationId xmlns:a16="http://schemas.microsoft.com/office/drawing/2014/main" id="{A8A33DBC-0DDB-42D6-8B55-CF15CA3DE222}"/>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15" name="Group 414">
                  <a:extLst>
                    <a:ext uri="{FF2B5EF4-FFF2-40B4-BE49-F238E27FC236}">
                      <a16:creationId xmlns:a16="http://schemas.microsoft.com/office/drawing/2014/main" id="{5F7BE982-2562-427D-8833-55B157CB1358}"/>
                    </a:ext>
                  </a:extLst>
                </p:cNvPr>
                <p:cNvGrpSpPr/>
                <p:nvPr/>
              </p:nvGrpSpPr>
              <p:grpSpPr>
                <a:xfrm>
                  <a:off x="9746672" y="2545410"/>
                  <a:ext cx="107950" cy="134938"/>
                  <a:chOff x="9444088" y="2885171"/>
                  <a:chExt cx="107950" cy="134938"/>
                </a:xfrm>
                <a:solidFill>
                  <a:srgbClr val="505050"/>
                </a:solidFill>
              </p:grpSpPr>
              <p:sp>
                <p:nvSpPr>
                  <p:cNvPr id="416" name="Freeform 26">
                    <a:extLst>
                      <a:ext uri="{FF2B5EF4-FFF2-40B4-BE49-F238E27FC236}">
                        <a16:creationId xmlns:a16="http://schemas.microsoft.com/office/drawing/2014/main" id="{C0C328FA-B62D-4D0C-9F6C-528C6BC8C67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7" name="Freeform 27">
                    <a:extLst>
                      <a:ext uri="{FF2B5EF4-FFF2-40B4-BE49-F238E27FC236}">
                        <a16:creationId xmlns:a16="http://schemas.microsoft.com/office/drawing/2014/main" id="{779B20D2-7B21-4200-867F-EF767693E82F}"/>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381" name="Group 380">
              <a:extLst>
                <a:ext uri="{FF2B5EF4-FFF2-40B4-BE49-F238E27FC236}">
                  <a16:creationId xmlns:a16="http://schemas.microsoft.com/office/drawing/2014/main" id="{1B124E61-EE8B-48B3-A207-FEDCCCB07893}"/>
                </a:ext>
              </a:extLst>
            </p:cNvPr>
            <p:cNvGrpSpPr/>
            <p:nvPr/>
          </p:nvGrpSpPr>
          <p:grpSpPr>
            <a:xfrm>
              <a:off x="1872084" y="2257105"/>
              <a:ext cx="205700" cy="341495"/>
              <a:chOff x="7084723" y="1610486"/>
              <a:chExt cx="212660" cy="353049"/>
            </a:xfrm>
          </p:grpSpPr>
          <p:sp>
            <p:nvSpPr>
              <p:cNvPr id="406" name="Rectangle 405">
                <a:extLst>
                  <a:ext uri="{FF2B5EF4-FFF2-40B4-BE49-F238E27FC236}">
                    <a16:creationId xmlns:a16="http://schemas.microsoft.com/office/drawing/2014/main" id="{139DA281-17BF-4257-81E1-49FE2BA9D137}"/>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07" name="Group 406">
                <a:extLst>
                  <a:ext uri="{FF2B5EF4-FFF2-40B4-BE49-F238E27FC236}">
                    <a16:creationId xmlns:a16="http://schemas.microsoft.com/office/drawing/2014/main" id="{80D3417C-CD8F-4A1B-85A2-DEE2AB5E53E8}"/>
                  </a:ext>
                </a:extLst>
              </p:cNvPr>
              <p:cNvGrpSpPr/>
              <p:nvPr/>
            </p:nvGrpSpPr>
            <p:grpSpPr>
              <a:xfrm>
                <a:off x="7138556" y="1706457"/>
                <a:ext cx="104198" cy="130248"/>
                <a:chOff x="9444088" y="2885171"/>
                <a:chExt cx="107950" cy="134938"/>
              </a:xfrm>
              <a:solidFill>
                <a:srgbClr val="FFFFFF"/>
              </a:solidFill>
            </p:grpSpPr>
            <p:sp>
              <p:nvSpPr>
                <p:cNvPr id="410" name="Freeform 26">
                  <a:extLst>
                    <a:ext uri="{FF2B5EF4-FFF2-40B4-BE49-F238E27FC236}">
                      <a16:creationId xmlns:a16="http://schemas.microsoft.com/office/drawing/2014/main" id="{35C7B642-0DED-47B9-A5E3-EC61BF46E35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1" name="Freeform 27">
                  <a:extLst>
                    <a:ext uri="{FF2B5EF4-FFF2-40B4-BE49-F238E27FC236}">
                      <a16:creationId xmlns:a16="http://schemas.microsoft.com/office/drawing/2014/main" id="{E730C749-CCE3-480F-B674-DC0BE4BAC60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408" name="CellPhone_E8EA">
                <a:extLst>
                  <a:ext uri="{FF2B5EF4-FFF2-40B4-BE49-F238E27FC236}">
                    <a16:creationId xmlns:a16="http://schemas.microsoft.com/office/drawing/2014/main" id="{FF74B278-2A63-41AD-9F64-14F8906ECBA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409" name="Straight Connector 408">
                <a:extLst>
                  <a:ext uri="{FF2B5EF4-FFF2-40B4-BE49-F238E27FC236}">
                    <a16:creationId xmlns:a16="http://schemas.microsoft.com/office/drawing/2014/main" id="{6CC71F5F-D230-4645-B2E0-38A01F2CDCB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382" name="Group 381">
              <a:extLst>
                <a:ext uri="{FF2B5EF4-FFF2-40B4-BE49-F238E27FC236}">
                  <a16:creationId xmlns:a16="http://schemas.microsoft.com/office/drawing/2014/main" id="{AA3BC180-0EC6-4AA1-AF6D-2FBF03FECF0B}"/>
                </a:ext>
              </a:extLst>
            </p:cNvPr>
            <p:cNvGrpSpPr/>
            <p:nvPr/>
          </p:nvGrpSpPr>
          <p:grpSpPr>
            <a:xfrm>
              <a:off x="1571071" y="2257105"/>
              <a:ext cx="204931" cy="341495"/>
              <a:chOff x="6490922" y="1610486"/>
              <a:chExt cx="211865" cy="353049"/>
            </a:xfrm>
          </p:grpSpPr>
          <p:sp>
            <p:nvSpPr>
              <p:cNvPr id="394" name="Rectangle 393">
                <a:extLst>
                  <a:ext uri="{FF2B5EF4-FFF2-40B4-BE49-F238E27FC236}">
                    <a16:creationId xmlns:a16="http://schemas.microsoft.com/office/drawing/2014/main" id="{49D2F9A8-8E43-4876-BA51-71BF472403A1}"/>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95" name="Group 30">
                <a:extLst>
                  <a:ext uri="{FF2B5EF4-FFF2-40B4-BE49-F238E27FC236}">
                    <a16:creationId xmlns:a16="http://schemas.microsoft.com/office/drawing/2014/main" id="{707768E1-356A-4E59-A512-45FA66B6EC45}"/>
                  </a:ext>
                </a:extLst>
              </p:cNvPr>
              <p:cNvGrpSpPr>
                <a:grpSpLocks noChangeAspect="1"/>
              </p:cNvGrpSpPr>
              <p:nvPr/>
            </p:nvGrpSpPr>
            <p:grpSpPr bwMode="auto">
              <a:xfrm>
                <a:off x="6545792" y="1729376"/>
                <a:ext cx="111361" cy="115269"/>
                <a:chOff x="5049" y="1841"/>
                <a:chExt cx="57" cy="59"/>
              </a:xfrm>
              <a:solidFill>
                <a:srgbClr val="FFFFFF"/>
              </a:solidFill>
            </p:grpSpPr>
            <p:sp>
              <p:nvSpPr>
                <p:cNvPr id="398" name="Freeform 31">
                  <a:extLst>
                    <a:ext uri="{FF2B5EF4-FFF2-40B4-BE49-F238E27FC236}">
                      <a16:creationId xmlns:a16="http://schemas.microsoft.com/office/drawing/2014/main" id="{CC400102-C6C4-412E-8ABD-85B96F09D74B}"/>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9" name="Freeform 32">
                  <a:extLst>
                    <a:ext uri="{FF2B5EF4-FFF2-40B4-BE49-F238E27FC236}">
                      <a16:creationId xmlns:a16="http://schemas.microsoft.com/office/drawing/2014/main" id="{3C8AA839-480A-4349-B4ED-4BD64CE15BA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0" name="Freeform 33">
                  <a:extLst>
                    <a:ext uri="{FF2B5EF4-FFF2-40B4-BE49-F238E27FC236}">
                      <a16:creationId xmlns:a16="http://schemas.microsoft.com/office/drawing/2014/main" id="{7524BBAF-A6A6-40B9-9BAD-723BA0BF08EB}"/>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1" name="Freeform 34">
                  <a:extLst>
                    <a:ext uri="{FF2B5EF4-FFF2-40B4-BE49-F238E27FC236}">
                      <a16:creationId xmlns:a16="http://schemas.microsoft.com/office/drawing/2014/main" id="{14B23AEE-2661-4B3A-B7FA-0F17A66B3C64}"/>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2" name="Freeform 35">
                  <a:extLst>
                    <a:ext uri="{FF2B5EF4-FFF2-40B4-BE49-F238E27FC236}">
                      <a16:creationId xmlns:a16="http://schemas.microsoft.com/office/drawing/2014/main" id="{F0B66C0B-3A87-4104-90B0-61836EA4771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3" name="Freeform 36">
                  <a:extLst>
                    <a:ext uri="{FF2B5EF4-FFF2-40B4-BE49-F238E27FC236}">
                      <a16:creationId xmlns:a16="http://schemas.microsoft.com/office/drawing/2014/main" id="{8469E5D5-CF8E-4F0F-B29C-DE338B99FFB6}"/>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4" name="Freeform 37">
                  <a:extLst>
                    <a:ext uri="{FF2B5EF4-FFF2-40B4-BE49-F238E27FC236}">
                      <a16:creationId xmlns:a16="http://schemas.microsoft.com/office/drawing/2014/main" id="{95FA0285-FF5B-4889-80D2-EA5D8AF499A2}"/>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5" name="Freeform 38">
                  <a:extLst>
                    <a:ext uri="{FF2B5EF4-FFF2-40B4-BE49-F238E27FC236}">
                      <a16:creationId xmlns:a16="http://schemas.microsoft.com/office/drawing/2014/main" id="{F965B81B-3CF9-4C98-B72C-0E3ABE4BE9E0}"/>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96" name="CellPhone_E8EA">
                <a:extLst>
                  <a:ext uri="{FF2B5EF4-FFF2-40B4-BE49-F238E27FC236}">
                    <a16:creationId xmlns:a16="http://schemas.microsoft.com/office/drawing/2014/main" id="{349FA9E5-3D37-48A2-997F-862C9B2882A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cxnSp>
            <p:nvCxnSpPr>
              <p:cNvPr id="397" name="Straight Connector 396">
                <a:extLst>
                  <a:ext uri="{FF2B5EF4-FFF2-40B4-BE49-F238E27FC236}">
                    <a16:creationId xmlns:a16="http://schemas.microsoft.com/office/drawing/2014/main" id="{256D38E1-0CB5-4036-8DDB-68A5B4ED3DCA}"/>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383" name="Group 382">
              <a:extLst>
                <a:ext uri="{FF2B5EF4-FFF2-40B4-BE49-F238E27FC236}">
                  <a16:creationId xmlns:a16="http://schemas.microsoft.com/office/drawing/2014/main" id="{8C4509A7-FA56-466B-82CD-AA628177F3C5}"/>
                </a:ext>
              </a:extLst>
            </p:cNvPr>
            <p:cNvGrpSpPr/>
            <p:nvPr/>
          </p:nvGrpSpPr>
          <p:grpSpPr>
            <a:xfrm>
              <a:off x="2173867" y="2309875"/>
              <a:ext cx="426956" cy="327217"/>
              <a:chOff x="7398246" y="1610486"/>
              <a:chExt cx="498447" cy="382007"/>
            </a:xfrm>
          </p:grpSpPr>
          <p:sp>
            <p:nvSpPr>
              <p:cNvPr id="387" name="monitor">
                <a:extLst>
                  <a:ext uri="{FF2B5EF4-FFF2-40B4-BE49-F238E27FC236}">
                    <a16:creationId xmlns:a16="http://schemas.microsoft.com/office/drawing/2014/main" id="{8B0AAB0C-94F1-4087-A03F-C5A35202014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388" name="Rectangle 387">
                <a:extLst>
                  <a:ext uri="{FF2B5EF4-FFF2-40B4-BE49-F238E27FC236}">
                    <a16:creationId xmlns:a16="http://schemas.microsoft.com/office/drawing/2014/main" id="{654E1978-0FD5-44CB-9ADB-ADDC0BC4E4B4}"/>
                  </a:ext>
                </a:extLst>
              </p:cNvPr>
              <p:cNvSpPr/>
              <p:nvPr/>
            </p:nvSpPr>
            <p:spPr bwMode="auto">
              <a:xfrm>
                <a:off x="7398246" y="1610486"/>
                <a:ext cx="498447" cy="31672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89" name="Group 11">
                <a:extLst>
                  <a:ext uri="{FF2B5EF4-FFF2-40B4-BE49-F238E27FC236}">
                    <a16:creationId xmlns:a16="http://schemas.microsoft.com/office/drawing/2014/main" id="{3CCAA1F3-F0F0-43B2-BD4B-31DA73A34007}"/>
                  </a:ext>
                </a:extLst>
              </p:cNvPr>
              <p:cNvGrpSpPr>
                <a:grpSpLocks noChangeAspect="1"/>
              </p:cNvGrpSpPr>
              <p:nvPr/>
            </p:nvGrpSpPr>
            <p:grpSpPr bwMode="auto">
              <a:xfrm>
                <a:off x="7581678" y="1714920"/>
                <a:ext cx="111860" cy="111860"/>
                <a:chOff x="5664" y="1835"/>
                <a:chExt cx="73" cy="73"/>
              </a:xfrm>
              <a:solidFill>
                <a:srgbClr val="FFFFFF"/>
              </a:solidFill>
            </p:grpSpPr>
            <p:sp>
              <p:nvSpPr>
                <p:cNvPr id="390" name="Freeform 12">
                  <a:extLst>
                    <a:ext uri="{FF2B5EF4-FFF2-40B4-BE49-F238E27FC236}">
                      <a16:creationId xmlns:a16="http://schemas.microsoft.com/office/drawing/2014/main" id="{F496B168-11F2-4884-8136-C61BB7D5B98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1" name="Freeform 13">
                  <a:extLst>
                    <a:ext uri="{FF2B5EF4-FFF2-40B4-BE49-F238E27FC236}">
                      <a16:creationId xmlns:a16="http://schemas.microsoft.com/office/drawing/2014/main" id="{C00915AE-960E-4F09-95F4-ACCCF1DF10CF}"/>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2" name="Freeform 14">
                  <a:extLst>
                    <a:ext uri="{FF2B5EF4-FFF2-40B4-BE49-F238E27FC236}">
                      <a16:creationId xmlns:a16="http://schemas.microsoft.com/office/drawing/2014/main" id="{09CCFB3F-01C7-4B06-BF53-B7C02C03E8E5}"/>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3" name="Freeform 15">
                  <a:extLst>
                    <a:ext uri="{FF2B5EF4-FFF2-40B4-BE49-F238E27FC236}">
                      <a16:creationId xmlns:a16="http://schemas.microsoft.com/office/drawing/2014/main" id="{5A396A4B-E5AE-47F3-8722-F8483E9E677E}"/>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384" name="Group 383">
              <a:extLst>
                <a:ext uri="{FF2B5EF4-FFF2-40B4-BE49-F238E27FC236}">
                  <a16:creationId xmlns:a16="http://schemas.microsoft.com/office/drawing/2014/main" id="{EBBCAE98-9C2D-42AB-8947-86E57BE13B40}"/>
                </a:ext>
              </a:extLst>
            </p:cNvPr>
            <p:cNvGrpSpPr/>
            <p:nvPr/>
          </p:nvGrpSpPr>
          <p:grpSpPr>
            <a:xfrm>
              <a:off x="1724250" y="2490343"/>
              <a:ext cx="197936" cy="197936"/>
              <a:chOff x="1724250" y="2490343"/>
              <a:chExt cx="197936" cy="197936"/>
            </a:xfrm>
          </p:grpSpPr>
          <p:sp>
            <p:nvSpPr>
              <p:cNvPr id="385" name="Oval 384">
                <a:extLst>
                  <a:ext uri="{FF2B5EF4-FFF2-40B4-BE49-F238E27FC236}">
                    <a16:creationId xmlns:a16="http://schemas.microsoft.com/office/drawing/2014/main" id="{ECAC2451-BBAF-4467-B3EE-1A2611754BD3}"/>
                  </a:ext>
                </a:extLst>
              </p:cNvPr>
              <p:cNvSpPr/>
              <p:nvPr/>
            </p:nvSpPr>
            <p:spPr bwMode="auto">
              <a:xfrm>
                <a:off x="1724250" y="2490343"/>
                <a:ext cx="197936" cy="1979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Commitments_EC4D">
                <a:extLst>
                  <a:ext uri="{FF2B5EF4-FFF2-40B4-BE49-F238E27FC236}">
                    <a16:creationId xmlns:a16="http://schemas.microsoft.com/office/drawing/2014/main" id="{0C582836-65D5-460A-A839-B016871B0375}"/>
                  </a:ext>
                </a:extLst>
              </p:cNvPr>
              <p:cNvSpPr>
                <a:spLocks noChangeAspect="1" noEditPoints="1"/>
              </p:cNvSpPr>
              <p:nvPr/>
            </p:nvSpPr>
            <p:spPr bwMode="auto">
              <a:xfrm>
                <a:off x="1763153" y="2529865"/>
                <a:ext cx="120132" cy="1188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421" name="Group 420">
            <a:extLst>
              <a:ext uri="{FF2B5EF4-FFF2-40B4-BE49-F238E27FC236}">
                <a16:creationId xmlns:a16="http://schemas.microsoft.com/office/drawing/2014/main" id="{21A0CDA4-AF28-454B-A27C-89959CF3A077}"/>
              </a:ext>
            </a:extLst>
          </p:cNvPr>
          <p:cNvGrpSpPr/>
          <p:nvPr/>
        </p:nvGrpSpPr>
        <p:grpSpPr>
          <a:xfrm>
            <a:off x="3853534" y="4830504"/>
            <a:ext cx="275886" cy="211438"/>
            <a:chOff x="7987238" y="1610485"/>
            <a:chExt cx="506061" cy="382008"/>
          </a:xfrm>
        </p:grpSpPr>
        <p:sp>
          <p:nvSpPr>
            <p:cNvPr id="422" name="Rectangle 421">
              <a:extLst>
                <a:ext uri="{FF2B5EF4-FFF2-40B4-BE49-F238E27FC236}">
                  <a16:creationId xmlns:a16="http://schemas.microsoft.com/office/drawing/2014/main" id="{48F7B95D-D53E-40D2-939C-1988EBABC540}"/>
                </a:ext>
              </a:extLst>
            </p:cNvPr>
            <p:cNvSpPr/>
            <p:nvPr/>
          </p:nvSpPr>
          <p:spPr bwMode="auto">
            <a:xfrm>
              <a:off x="7994852" y="1610485"/>
              <a:ext cx="498447" cy="318360"/>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3" name="Group 422">
              <a:extLst>
                <a:ext uri="{FF2B5EF4-FFF2-40B4-BE49-F238E27FC236}">
                  <a16:creationId xmlns:a16="http://schemas.microsoft.com/office/drawing/2014/main" id="{8566E91B-1723-49C1-AE45-94020145E937}"/>
                </a:ext>
              </a:extLst>
            </p:cNvPr>
            <p:cNvGrpSpPr/>
            <p:nvPr/>
          </p:nvGrpSpPr>
          <p:grpSpPr>
            <a:xfrm>
              <a:off x="7987238" y="1610486"/>
              <a:ext cx="498447" cy="382007"/>
              <a:chOff x="9563138" y="2462727"/>
              <a:chExt cx="516394" cy="395761"/>
            </a:xfrm>
          </p:grpSpPr>
          <p:sp>
            <p:nvSpPr>
              <p:cNvPr id="424" name="monitor">
                <a:extLst>
                  <a:ext uri="{FF2B5EF4-FFF2-40B4-BE49-F238E27FC236}">
                    <a16:creationId xmlns:a16="http://schemas.microsoft.com/office/drawing/2014/main" id="{C89E210C-9C8E-49F8-84E8-BC7621A61501}"/>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425" name="Group 424">
                <a:extLst>
                  <a:ext uri="{FF2B5EF4-FFF2-40B4-BE49-F238E27FC236}">
                    <a16:creationId xmlns:a16="http://schemas.microsoft.com/office/drawing/2014/main" id="{42E80E91-A3C3-4FE8-8F84-342EFEF017B9}"/>
                  </a:ext>
                </a:extLst>
              </p:cNvPr>
              <p:cNvGrpSpPr/>
              <p:nvPr/>
            </p:nvGrpSpPr>
            <p:grpSpPr>
              <a:xfrm>
                <a:off x="9746672" y="2545410"/>
                <a:ext cx="107950" cy="134938"/>
                <a:chOff x="9444088" y="2885171"/>
                <a:chExt cx="107950" cy="134938"/>
              </a:xfrm>
              <a:solidFill>
                <a:srgbClr val="505050"/>
              </a:solidFill>
            </p:grpSpPr>
            <p:sp>
              <p:nvSpPr>
                <p:cNvPr id="426" name="Freeform 26">
                  <a:extLst>
                    <a:ext uri="{FF2B5EF4-FFF2-40B4-BE49-F238E27FC236}">
                      <a16:creationId xmlns:a16="http://schemas.microsoft.com/office/drawing/2014/main" id="{1A23FF4B-77F4-40A2-888E-479D47D410B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7" name="Freeform 27">
                  <a:extLst>
                    <a:ext uri="{FF2B5EF4-FFF2-40B4-BE49-F238E27FC236}">
                      <a16:creationId xmlns:a16="http://schemas.microsoft.com/office/drawing/2014/main" id="{1AC13C98-06A5-4DFF-B5DA-27DD439A9C3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grpSp>
        <p:nvGrpSpPr>
          <p:cNvPr id="428" name="Group 427">
            <a:extLst>
              <a:ext uri="{FF2B5EF4-FFF2-40B4-BE49-F238E27FC236}">
                <a16:creationId xmlns:a16="http://schemas.microsoft.com/office/drawing/2014/main" id="{4E307254-6654-4B94-9ADF-FA3664CCAF3A}"/>
              </a:ext>
            </a:extLst>
          </p:cNvPr>
          <p:cNvGrpSpPr/>
          <p:nvPr/>
        </p:nvGrpSpPr>
        <p:grpSpPr>
          <a:xfrm>
            <a:off x="3511350" y="4830891"/>
            <a:ext cx="275886" cy="211438"/>
            <a:chOff x="2892310" y="4439341"/>
            <a:chExt cx="376337" cy="288423"/>
          </a:xfrm>
        </p:grpSpPr>
        <p:sp>
          <p:nvSpPr>
            <p:cNvPr id="429" name="monitor">
              <a:extLst>
                <a:ext uri="{FF2B5EF4-FFF2-40B4-BE49-F238E27FC236}">
                  <a16:creationId xmlns:a16="http://schemas.microsoft.com/office/drawing/2014/main" id="{04A03301-AB7D-4082-89B2-AF012F09BE3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0" name="Rectangle 429">
              <a:extLst>
                <a:ext uri="{FF2B5EF4-FFF2-40B4-BE49-F238E27FC236}">
                  <a16:creationId xmlns:a16="http://schemas.microsoft.com/office/drawing/2014/main" id="{219CD879-2AE6-4DA4-A8F5-289ACB678C52}"/>
                </a:ext>
              </a:extLst>
            </p:cNvPr>
            <p:cNvSpPr/>
            <p:nvPr/>
          </p:nvSpPr>
          <p:spPr bwMode="auto">
            <a:xfrm>
              <a:off x="2892310" y="4439341"/>
              <a:ext cx="376337" cy="23280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31" name="Picture 430">
              <a:extLst>
                <a:ext uri="{FF2B5EF4-FFF2-40B4-BE49-F238E27FC236}">
                  <a16:creationId xmlns:a16="http://schemas.microsoft.com/office/drawing/2014/main" id="{38169483-B1D0-4497-95D2-F47DAB78293E}"/>
                </a:ext>
              </a:extLst>
            </p:cNvPr>
            <p:cNvPicPr>
              <a:picLocks noChangeAspect="1"/>
            </p:cNvPicPr>
            <p:nvPr/>
          </p:nvPicPr>
          <p:blipFill rotWithShape="1">
            <a:blip r:embed="rId12">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432" name="Group 431">
            <a:extLst>
              <a:ext uri="{FF2B5EF4-FFF2-40B4-BE49-F238E27FC236}">
                <a16:creationId xmlns:a16="http://schemas.microsoft.com/office/drawing/2014/main" id="{0060778F-FF59-45C9-84BB-947E844E77D4}"/>
              </a:ext>
            </a:extLst>
          </p:cNvPr>
          <p:cNvGrpSpPr/>
          <p:nvPr/>
        </p:nvGrpSpPr>
        <p:grpSpPr>
          <a:xfrm>
            <a:off x="3169862" y="4833877"/>
            <a:ext cx="275886" cy="211438"/>
            <a:chOff x="7398246" y="1610486"/>
            <a:chExt cx="498447" cy="382007"/>
          </a:xfrm>
        </p:grpSpPr>
        <p:sp>
          <p:nvSpPr>
            <p:cNvPr id="433" name="monitor">
              <a:extLst>
                <a:ext uri="{FF2B5EF4-FFF2-40B4-BE49-F238E27FC236}">
                  <a16:creationId xmlns:a16="http://schemas.microsoft.com/office/drawing/2014/main" id="{EF17F0C8-ABA2-45AF-9700-5BE2D1B801D7}"/>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434" name="Rectangle 433">
              <a:extLst>
                <a:ext uri="{FF2B5EF4-FFF2-40B4-BE49-F238E27FC236}">
                  <a16:creationId xmlns:a16="http://schemas.microsoft.com/office/drawing/2014/main" id="{E8AE1734-69C2-4908-BE91-39EB21DB374F}"/>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11">
              <a:extLst>
                <a:ext uri="{FF2B5EF4-FFF2-40B4-BE49-F238E27FC236}">
                  <a16:creationId xmlns:a16="http://schemas.microsoft.com/office/drawing/2014/main" id="{CB97F502-5031-4185-9894-D37FCE5E61F7}"/>
                </a:ext>
              </a:extLst>
            </p:cNvPr>
            <p:cNvGrpSpPr>
              <a:grpSpLocks noChangeAspect="1"/>
            </p:cNvGrpSpPr>
            <p:nvPr/>
          </p:nvGrpSpPr>
          <p:grpSpPr bwMode="auto">
            <a:xfrm>
              <a:off x="7581678" y="1714920"/>
              <a:ext cx="111860" cy="111860"/>
              <a:chOff x="5664" y="1835"/>
              <a:chExt cx="73" cy="73"/>
            </a:xfrm>
            <a:solidFill>
              <a:srgbClr val="FFFFFF"/>
            </a:solidFill>
          </p:grpSpPr>
          <p:sp>
            <p:nvSpPr>
              <p:cNvPr id="436" name="Freeform 12">
                <a:extLst>
                  <a:ext uri="{FF2B5EF4-FFF2-40B4-BE49-F238E27FC236}">
                    <a16:creationId xmlns:a16="http://schemas.microsoft.com/office/drawing/2014/main" id="{C5737828-10D6-4961-A86E-2826BC7A8A65}"/>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7" name="Freeform 13">
                <a:extLst>
                  <a:ext uri="{FF2B5EF4-FFF2-40B4-BE49-F238E27FC236}">
                    <a16:creationId xmlns:a16="http://schemas.microsoft.com/office/drawing/2014/main" id="{5903E31D-5B76-4BD6-B97E-1BBC1D67D6CE}"/>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8" name="Freeform 14">
                <a:extLst>
                  <a:ext uri="{FF2B5EF4-FFF2-40B4-BE49-F238E27FC236}">
                    <a16:creationId xmlns:a16="http://schemas.microsoft.com/office/drawing/2014/main" id="{5115A865-796E-4140-9D5D-F5F19EBD7BF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9" name="Freeform 15">
                <a:extLst>
                  <a:ext uri="{FF2B5EF4-FFF2-40B4-BE49-F238E27FC236}">
                    <a16:creationId xmlns:a16="http://schemas.microsoft.com/office/drawing/2014/main" id="{B3B8C091-1647-4F9E-BC6A-5DD4389F31A8}"/>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440" name="Group 439">
            <a:extLst>
              <a:ext uri="{FF2B5EF4-FFF2-40B4-BE49-F238E27FC236}">
                <a16:creationId xmlns:a16="http://schemas.microsoft.com/office/drawing/2014/main" id="{9F2A0B7D-95D9-43B0-96D3-D428E1A5F11F}"/>
              </a:ext>
            </a:extLst>
          </p:cNvPr>
          <p:cNvGrpSpPr/>
          <p:nvPr/>
        </p:nvGrpSpPr>
        <p:grpSpPr>
          <a:xfrm>
            <a:off x="6368261" y="5507526"/>
            <a:ext cx="4117617" cy="914400"/>
            <a:chOff x="6368261" y="5507526"/>
            <a:chExt cx="4117617" cy="914400"/>
          </a:xfrm>
          <a:solidFill>
            <a:srgbClr val="1A1A1A"/>
          </a:solidFill>
        </p:grpSpPr>
        <p:sp>
          <p:nvSpPr>
            <p:cNvPr id="441" name="Rectangle: Rounded Corners 440">
              <a:extLst>
                <a:ext uri="{FF2B5EF4-FFF2-40B4-BE49-F238E27FC236}">
                  <a16:creationId xmlns:a16="http://schemas.microsoft.com/office/drawing/2014/main" id="{3DE3FA2B-C82D-40EF-B3B5-A2F50ED90DB5}"/>
                </a:ext>
              </a:extLst>
            </p:cNvPr>
            <p:cNvSpPr/>
            <p:nvPr/>
          </p:nvSpPr>
          <p:spPr bwMode="auto">
            <a:xfrm>
              <a:off x="6368261" y="5507526"/>
              <a:ext cx="4117617" cy="9144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822960" tIns="146304" rIns="91440" bIns="146304" numCol="1" spcCol="0" rtlCol="0" fromWordArt="0" anchor="ctr" anchorCtr="0" forceAA="0" compatLnSpc="1">
              <a:prstTxWarp prst="textNoShape">
                <a:avLst/>
              </a:prstTxWarp>
              <a:noAutofit/>
            </a:bodyPr>
            <a:lstStyle/>
            <a:p>
              <a:pPr marL="228600" marR="0" lvl="0" indent="0" defTabSz="932472" eaLnBrk="1" fontAlgn="base" latinLnBrk="0" hangingPunct="1">
                <a:lnSpc>
                  <a:spcPct val="100000"/>
                </a:lnSpc>
                <a:spcBef>
                  <a:spcPct val="0"/>
                </a:spcBef>
                <a:spcAft>
                  <a:spcPts val="300"/>
                </a:spcAft>
                <a:buClrTx/>
                <a:buSzTx/>
                <a:buFontTx/>
                <a:buNone/>
                <a:tabLst/>
                <a:defRPr/>
              </a:pPr>
              <a:r>
                <a:rPr kumimoji="0" lang="en-US" sz="1050" b="0" i="0" u="none" strike="noStrike" kern="0" cap="none" spc="0" normalizeH="0" baseline="0" noProof="0">
                  <a:ln>
                    <a:noFill/>
                  </a:ln>
                  <a:gradFill>
                    <a:gsLst>
                      <a:gs pos="2917">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Specialized Segments</a:t>
              </a:r>
            </a:p>
            <a:p>
              <a:pPr marL="228600" marR="0" lvl="0" indent="0" defTabSz="932114" eaLnBrk="1" fontAlgn="base" latinLnBrk="0" hangingPunct="1">
                <a:lnSpc>
                  <a:spcPct val="90000"/>
                </a:lnSpc>
                <a:spcBef>
                  <a:spcPct val="0"/>
                </a:spcBef>
                <a:spcAft>
                  <a:spcPts val="300"/>
                </a:spcAft>
                <a:buClrTx/>
                <a:buSzTx/>
                <a:buFontTx/>
                <a:buNone/>
                <a:tabLst/>
                <a:defRPr/>
              </a:pP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Isolate well-defined life/safety and</a:t>
              </a:r>
              <a:b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br>
              <a:r>
                <a:rPr kumimoji="0" lang="en-US" sz="1000" b="0" i="0" u="none" strike="noStrike" kern="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pitchFamily="34" charset="0"/>
                </a:rPr>
                <a:t>business-critical assets (as possible)</a:t>
              </a:r>
            </a:p>
          </p:txBody>
        </p:sp>
        <p:sp>
          <p:nvSpPr>
            <p:cNvPr id="442" name="!! building_7" title="Icon of a building with a curved section protruding from it">
              <a:extLst>
                <a:ext uri="{FF2B5EF4-FFF2-40B4-BE49-F238E27FC236}">
                  <a16:creationId xmlns:a16="http://schemas.microsoft.com/office/drawing/2014/main" id="{C48FA32E-9415-4C60-A492-6C06BC7D3C55}"/>
                </a:ext>
              </a:extLst>
            </p:cNvPr>
            <p:cNvSpPr>
              <a:spLocks noChangeAspect="1" noEditPoints="1"/>
            </p:cNvSpPr>
            <p:nvPr/>
          </p:nvSpPr>
          <p:spPr bwMode="auto">
            <a:xfrm flipH="1">
              <a:off x="9771544" y="5714055"/>
              <a:ext cx="452818" cy="47360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grp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443" name="Rectangle: Rounded Corners 442">
            <a:extLst>
              <a:ext uri="{FF2B5EF4-FFF2-40B4-BE49-F238E27FC236}">
                <a16:creationId xmlns:a16="http://schemas.microsoft.com/office/drawing/2014/main" id="{7915F551-9F3B-4985-9710-CFDDFF26BB9B}"/>
              </a:ext>
            </a:extLst>
          </p:cNvPr>
          <p:cNvSpPr/>
          <p:nvPr/>
        </p:nvSpPr>
        <p:spPr bwMode="auto">
          <a:xfrm>
            <a:off x="3411406" y="5304833"/>
            <a:ext cx="3992009" cy="1118203"/>
          </a:xfrm>
          <a:prstGeom prst="roundRect">
            <a:avLst>
              <a:gd name="adj" fmla="val 50000"/>
            </a:avLst>
          </a:prstGeom>
          <a:solidFill>
            <a:srgbClr val="FFFFFF"/>
          </a:solidFill>
          <a:ln w="12700" cap="flat" cmpd="sng" algn="ctr">
            <a:solidFill>
              <a:srgbClr val="737373"/>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1200" b="1" i="0" u="none" strike="noStrike" kern="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444" name="Straight Connector 443">
            <a:extLst>
              <a:ext uri="{FF2B5EF4-FFF2-40B4-BE49-F238E27FC236}">
                <a16:creationId xmlns:a16="http://schemas.microsoft.com/office/drawing/2014/main" id="{376C323C-9E6F-4887-81B1-929DB8FE42A5}"/>
              </a:ext>
            </a:extLst>
          </p:cNvPr>
          <p:cNvCxnSpPr>
            <a:cxnSpLocks/>
          </p:cNvCxnSpPr>
          <p:nvPr/>
        </p:nvCxnSpPr>
        <p:spPr>
          <a:xfrm>
            <a:off x="5327861" y="61241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445" name="Straight Connector 444">
            <a:extLst>
              <a:ext uri="{FF2B5EF4-FFF2-40B4-BE49-F238E27FC236}">
                <a16:creationId xmlns:a16="http://schemas.microsoft.com/office/drawing/2014/main" id="{5D9B5C66-8B34-471F-9CEC-27BAF3D7666B}"/>
              </a:ext>
            </a:extLst>
          </p:cNvPr>
          <p:cNvCxnSpPr>
            <a:cxnSpLocks/>
          </p:cNvCxnSpPr>
          <p:nvPr/>
        </p:nvCxnSpPr>
        <p:spPr>
          <a:xfrm>
            <a:off x="6823520" y="60298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446" name="Group 445">
            <a:extLst>
              <a:ext uri="{FF2B5EF4-FFF2-40B4-BE49-F238E27FC236}">
                <a16:creationId xmlns:a16="http://schemas.microsoft.com/office/drawing/2014/main" id="{84BF26AC-FAC5-42F1-A966-068105A85AE8}"/>
              </a:ext>
            </a:extLst>
          </p:cNvPr>
          <p:cNvGrpSpPr/>
          <p:nvPr/>
        </p:nvGrpSpPr>
        <p:grpSpPr>
          <a:xfrm>
            <a:off x="6075463" y="5701971"/>
            <a:ext cx="370338" cy="327772"/>
            <a:chOff x="4723767" y="3080378"/>
            <a:chExt cx="439858" cy="389301"/>
          </a:xfrm>
        </p:grpSpPr>
        <p:pic>
          <p:nvPicPr>
            <p:cNvPr id="447" name="Picture 446">
              <a:extLst>
                <a:ext uri="{FF2B5EF4-FFF2-40B4-BE49-F238E27FC236}">
                  <a16:creationId xmlns:a16="http://schemas.microsoft.com/office/drawing/2014/main" id="{180100D1-549A-488F-9EA7-A3A9FEEAEFEA}"/>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48" name="Group 447">
              <a:extLst>
                <a:ext uri="{FF2B5EF4-FFF2-40B4-BE49-F238E27FC236}">
                  <a16:creationId xmlns:a16="http://schemas.microsoft.com/office/drawing/2014/main" id="{CCDF7019-A99C-4A6A-B083-8E07EB1425BC}"/>
                </a:ext>
              </a:extLst>
            </p:cNvPr>
            <p:cNvGrpSpPr/>
            <p:nvPr/>
          </p:nvGrpSpPr>
          <p:grpSpPr>
            <a:xfrm>
              <a:off x="4723767" y="3080378"/>
              <a:ext cx="439858" cy="389301"/>
              <a:chOff x="3131835" y="4047725"/>
              <a:chExt cx="439858" cy="389301"/>
            </a:xfrm>
          </p:grpSpPr>
          <p:grpSp>
            <p:nvGrpSpPr>
              <p:cNvPr id="449" name="Group 448">
                <a:extLst>
                  <a:ext uri="{FF2B5EF4-FFF2-40B4-BE49-F238E27FC236}">
                    <a16:creationId xmlns:a16="http://schemas.microsoft.com/office/drawing/2014/main" id="{F917EF2E-38EF-4E32-BC49-BC132DD12AB1}"/>
                  </a:ext>
                </a:extLst>
              </p:cNvPr>
              <p:cNvGrpSpPr/>
              <p:nvPr/>
            </p:nvGrpSpPr>
            <p:grpSpPr>
              <a:xfrm>
                <a:off x="3131835" y="4047725"/>
                <a:ext cx="182560" cy="348911"/>
                <a:chOff x="2136298" y="4226790"/>
                <a:chExt cx="196678" cy="375893"/>
              </a:xfrm>
            </p:grpSpPr>
            <p:sp>
              <p:nvSpPr>
                <p:cNvPr id="453" name="Rectangle 452">
                  <a:extLst>
                    <a:ext uri="{FF2B5EF4-FFF2-40B4-BE49-F238E27FC236}">
                      <a16:creationId xmlns:a16="http://schemas.microsoft.com/office/drawing/2014/main" id="{FC8F3E1B-6562-4CB3-B76B-A4D9B125119D}"/>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server">
                  <a:extLst>
                    <a:ext uri="{FF2B5EF4-FFF2-40B4-BE49-F238E27FC236}">
                      <a16:creationId xmlns:a16="http://schemas.microsoft.com/office/drawing/2014/main" id="{7C103288-AC6F-4774-AC1E-8D97C5485F4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0" name="Oval 449">
                <a:extLst>
                  <a:ext uri="{FF2B5EF4-FFF2-40B4-BE49-F238E27FC236}">
                    <a16:creationId xmlns:a16="http://schemas.microsoft.com/office/drawing/2014/main" id="{02087D17-5715-4E04-9839-8405707AA555}"/>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51" name="Picture 450">
                <a:extLst>
                  <a:ext uri="{FF2B5EF4-FFF2-40B4-BE49-F238E27FC236}">
                    <a16:creationId xmlns:a16="http://schemas.microsoft.com/office/drawing/2014/main" id="{95A228C0-9800-4F83-82F8-8DE0CB8F2D52}"/>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52" name="Freeform 6">
                <a:extLst>
                  <a:ext uri="{FF2B5EF4-FFF2-40B4-BE49-F238E27FC236}">
                    <a16:creationId xmlns:a16="http://schemas.microsoft.com/office/drawing/2014/main" id="{D131E1DB-7BA9-401C-B84B-9168592E07F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grpSp>
        <p:nvGrpSpPr>
          <p:cNvPr id="455" name="Group 454">
            <a:extLst>
              <a:ext uri="{FF2B5EF4-FFF2-40B4-BE49-F238E27FC236}">
                <a16:creationId xmlns:a16="http://schemas.microsoft.com/office/drawing/2014/main" id="{19EE7DAE-EAB0-4696-B4A6-C7AA49D3BCBD}"/>
              </a:ext>
            </a:extLst>
          </p:cNvPr>
          <p:cNvGrpSpPr/>
          <p:nvPr/>
        </p:nvGrpSpPr>
        <p:grpSpPr>
          <a:xfrm>
            <a:off x="6719804" y="5712906"/>
            <a:ext cx="370338" cy="327772"/>
            <a:chOff x="4723767" y="3080378"/>
            <a:chExt cx="439858" cy="389301"/>
          </a:xfrm>
        </p:grpSpPr>
        <p:pic>
          <p:nvPicPr>
            <p:cNvPr id="456" name="Picture 455">
              <a:extLst>
                <a:ext uri="{FF2B5EF4-FFF2-40B4-BE49-F238E27FC236}">
                  <a16:creationId xmlns:a16="http://schemas.microsoft.com/office/drawing/2014/main" id="{2191B9A7-B99D-454E-AEC0-8DDC6B43E283}"/>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57" name="Group 456">
              <a:extLst>
                <a:ext uri="{FF2B5EF4-FFF2-40B4-BE49-F238E27FC236}">
                  <a16:creationId xmlns:a16="http://schemas.microsoft.com/office/drawing/2014/main" id="{017B00B0-A42C-4B1A-BE31-CA95DC1710BC}"/>
                </a:ext>
              </a:extLst>
            </p:cNvPr>
            <p:cNvGrpSpPr/>
            <p:nvPr/>
          </p:nvGrpSpPr>
          <p:grpSpPr>
            <a:xfrm>
              <a:off x="4723767" y="3080378"/>
              <a:ext cx="439858" cy="389301"/>
              <a:chOff x="3131835" y="4047725"/>
              <a:chExt cx="439858" cy="389301"/>
            </a:xfrm>
          </p:grpSpPr>
          <p:grpSp>
            <p:nvGrpSpPr>
              <p:cNvPr id="458" name="Group 457">
                <a:extLst>
                  <a:ext uri="{FF2B5EF4-FFF2-40B4-BE49-F238E27FC236}">
                    <a16:creationId xmlns:a16="http://schemas.microsoft.com/office/drawing/2014/main" id="{6C46E442-DDC0-4119-9B62-F4F533751999}"/>
                  </a:ext>
                </a:extLst>
              </p:cNvPr>
              <p:cNvGrpSpPr/>
              <p:nvPr/>
            </p:nvGrpSpPr>
            <p:grpSpPr>
              <a:xfrm>
                <a:off x="3131835" y="4047725"/>
                <a:ext cx="182560" cy="348911"/>
                <a:chOff x="2136298" y="4226790"/>
                <a:chExt cx="196678" cy="375893"/>
              </a:xfrm>
            </p:grpSpPr>
            <p:sp>
              <p:nvSpPr>
                <p:cNvPr id="462" name="Rectangle 461">
                  <a:extLst>
                    <a:ext uri="{FF2B5EF4-FFF2-40B4-BE49-F238E27FC236}">
                      <a16:creationId xmlns:a16="http://schemas.microsoft.com/office/drawing/2014/main" id="{F7D79A00-35E9-40C7-B7FD-93F9885D8051}"/>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3" name="server">
                  <a:extLst>
                    <a:ext uri="{FF2B5EF4-FFF2-40B4-BE49-F238E27FC236}">
                      <a16:creationId xmlns:a16="http://schemas.microsoft.com/office/drawing/2014/main" id="{11D11EB2-38BC-4713-991F-03DD0F08448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459" name="Oval 458">
                <a:extLst>
                  <a:ext uri="{FF2B5EF4-FFF2-40B4-BE49-F238E27FC236}">
                    <a16:creationId xmlns:a16="http://schemas.microsoft.com/office/drawing/2014/main" id="{836C2784-0FAD-437B-A08A-6BF15E2A0BBE}"/>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60" name="Picture 459">
                <a:extLst>
                  <a:ext uri="{FF2B5EF4-FFF2-40B4-BE49-F238E27FC236}">
                    <a16:creationId xmlns:a16="http://schemas.microsoft.com/office/drawing/2014/main" id="{2CDADDFD-9B6C-4790-95A5-98913C6F104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461" name="Freeform 6">
                <a:extLst>
                  <a:ext uri="{FF2B5EF4-FFF2-40B4-BE49-F238E27FC236}">
                    <a16:creationId xmlns:a16="http://schemas.microsoft.com/office/drawing/2014/main" id="{229AA89E-1829-4924-BC8A-C77B5A8954DB}"/>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464" name="Rectangle 463">
            <a:extLst>
              <a:ext uri="{FF2B5EF4-FFF2-40B4-BE49-F238E27FC236}">
                <a16:creationId xmlns:a16="http://schemas.microsoft.com/office/drawing/2014/main" id="{5EF7C3A3-3D5C-42AD-9616-2746EF9A29E5}"/>
              </a:ext>
            </a:extLst>
          </p:cNvPr>
          <p:cNvSpPr/>
          <p:nvPr/>
        </p:nvSpPr>
        <p:spPr bwMode="auto">
          <a:xfrm>
            <a:off x="3497210" y="5456317"/>
            <a:ext cx="1664244" cy="815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Managed CORP</a:t>
            </a:r>
          </a:p>
          <a:p>
            <a:pPr marL="0" marR="0" lvl="0" indent="0" defTabSz="932114" eaLnBrk="1" fontAlgn="base" latinLnBrk="0" hangingPunct="1">
              <a:lnSpc>
                <a:spcPct val="90000"/>
              </a:lnSpc>
              <a:spcBef>
                <a:spcPct val="0"/>
              </a:spcBef>
              <a:spcAft>
                <a:spcPts val="3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p>
          <a:p>
            <a:pPr marL="0" marR="0" lvl="0" indent="0" defTabSz="932114" eaLnBrk="1" fontAlgn="base" latinLnBrk="0" hangingPunct="1">
              <a:lnSpc>
                <a:spcPct val="90000"/>
              </a:lnSpc>
              <a:spcBef>
                <a:spcPct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grpSp>
        <p:nvGrpSpPr>
          <p:cNvPr id="465" name="Group 464">
            <a:extLst>
              <a:ext uri="{FF2B5EF4-FFF2-40B4-BE49-F238E27FC236}">
                <a16:creationId xmlns:a16="http://schemas.microsoft.com/office/drawing/2014/main" id="{6D0D6CC1-CADF-4164-8CBC-6E3B622CA394}"/>
              </a:ext>
            </a:extLst>
          </p:cNvPr>
          <p:cNvGrpSpPr/>
          <p:nvPr/>
        </p:nvGrpSpPr>
        <p:grpSpPr>
          <a:xfrm>
            <a:off x="6227040" y="5134695"/>
            <a:ext cx="1187138" cy="284878"/>
            <a:chOff x="2123430" y="3828285"/>
            <a:chExt cx="1187138" cy="284878"/>
          </a:xfrm>
        </p:grpSpPr>
        <p:sp>
          <p:nvSpPr>
            <p:cNvPr id="466" name="Rectangle 465">
              <a:hlinkClick r:id="rId15"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F6722709-8F33-48A0-8724-E123C8DA0799}"/>
                </a:ext>
              </a:extLst>
            </p:cNvPr>
            <p:cNvSpPr/>
            <p:nvPr/>
          </p:nvSpPr>
          <p:spPr>
            <a:xfrm>
              <a:off x="2123430" y="3828285"/>
              <a:ext cx="1187138" cy="284878"/>
            </a:xfrm>
            <a:prstGeom prst="rect">
              <a:avLst/>
            </a:prstGeom>
            <a:solidFill>
              <a:srgbClr val="FFFFFF"/>
            </a:solidFill>
            <a:ln w="19050" cap="flat" cmpd="sng" algn="ctr">
              <a:solidFill>
                <a:srgbClr val="5C2D91"/>
              </a:solidFill>
              <a:prstDash val="solid"/>
            </a:ln>
            <a:effectLst/>
          </p:spPr>
          <p:txBody>
            <a:bodyPr wrap="square" lIns="45720" rIns="45720" rtlCol="0" anchor="ctr">
              <a:noAutofit/>
            </a:bodyPr>
            <a:lstStyle/>
            <a:p>
              <a:pPr marL="0" marR="0" lvl="0" indent="0" algn="r" defTabSz="914400" eaLnBrk="1" fontAlgn="auto" latinLnBrk="0" hangingPunct="1">
                <a:lnSpc>
                  <a:spcPct val="97000"/>
                </a:lnSpc>
                <a:spcBef>
                  <a:spcPts val="0"/>
                </a:spcBef>
                <a:spcAft>
                  <a:spcPts val="0"/>
                </a:spcAft>
                <a:buClrTx/>
                <a:buSzTx/>
                <a:buFontTx/>
                <a:buNone/>
                <a:tabLst/>
                <a:defRPr/>
              </a:pPr>
              <a:r>
                <a:rPr kumimoji="0" lang="en-US" sz="750" b="1" i="0" u="none" strike="noStrike" kern="0" cap="none" spc="0" normalizeH="0" baseline="0" noProof="0">
                  <a:ln>
                    <a:noFill/>
                  </a:ln>
                  <a:solidFill>
                    <a:srgbClr val="5C2D91"/>
                  </a:solidFill>
                  <a:effectLst/>
                  <a:uLnTx/>
                  <a:uFillTx/>
                  <a:latin typeface="Segoe UI"/>
                  <a:ea typeface="+mn-ea"/>
                  <a:cs typeface="Segoe UI" panose="020B0502040204020203" pitchFamily="34" charset="0"/>
                </a:rPr>
                <a:t>Azure AD App Proxy</a:t>
              </a:r>
            </a:p>
            <a:p>
              <a:pPr marL="0" marR="0" lvl="0" indent="0" algn="r" defTabSz="914400" eaLnBrk="1" fontAlgn="auto" latinLnBrk="0" hangingPunct="1">
                <a:lnSpc>
                  <a:spcPct val="97000"/>
                </a:lnSpc>
                <a:spcBef>
                  <a:spcPts val="0"/>
                </a:spcBef>
                <a:spcAft>
                  <a:spcPts val="0"/>
                </a:spcAft>
                <a:buClrTx/>
                <a:buSzTx/>
                <a:buFontTx/>
                <a:buNone/>
                <a:tabLst/>
                <a:defRPr/>
              </a:pPr>
              <a:r>
                <a:rPr kumimoji="0" lang="en-US" sz="700" b="0" i="1" u="none" strike="noStrike" kern="0" cap="none" spc="0" normalizeH="0" baseline="0" noProof="0">
                  <a:ln>
                    <a:noFill/>
                  </a:ln>
                  <a:solidFill>
                    <a:srgbClr val="5C2D91"/>
                  </a:solidFill>
                  <a:effectLst/>
                  <a:uLnTx/>
                  <a:uFillTx/>
                  <a:latin typeface="Segoe UI"/>
                  <a:ea typeface="+mn-ea"/>
                  <a:cs typeface="Segoe UI" panose="020B0502040204020203" pitchFamily="34" charset="0"/>
                </a:rPr>
                <a:t>Beyond User VPN</a:t>
              </a:r>
            </a:p>
          </p:txBody>
        </p:sp>
        <p:pic>
          <p:nvPicPr>
            <p:cNvPr id="467" name="Picture 466">
              <a:extLst>
                <a:ext uri="{FF2B5EF4-FFF2-40B4-BE49-F238E27FC236}">
                  <a16:creationId xmlns:a16="http://schemas.microsoft.com/office/drawing/2014/main" id="{71153985-9FA5-4F98-B901-121D50A714C3}"/>
                </a:ext>
              </a:extLst>
            </p:cNvPr>
            <p:cNvPicPr>
              <a:picLocks noChangeAspect="1"/>
            </p:cNvPicPr>
            <p:nvPr/>
          </p:nvPicPr>
          <p:blipFill>
            <a:blip r:embed="rId16">
              <a:duotone>
                <a:srgbClr val="0078D4">
                  <a:shade val="45000"/>
                  <a:satMod val="135000"/>
                </a:srgbClr>
                <a:prstClr val="white"/>
              </a:duotone>
              <a:lum bright="-20000" contrast="40000"/>
            </a:blip>
            <a:stretch>
              <a:fillRect/>
            </a:stretch>
          </p:blipFill>
          <p:spPr>
            <a:xfrm>
              <a:off x="2173010" y="3875271"/>
              <a:ext cx="204678" cy="204678"/>
            </a:xfrm>
            <a:prstGeom prst="rect">
              <a:avLst/>
            </a:prstGeom>
          </p:spPr>
        </p:pic>
      </p:grpSp>
      <p:cxnSp>
        <p:nvCxnSpPr>
          <p:cNvPr id="468" name="Straight Connector 467">
            <a:extLst>
              <a:ext uri="{FF2B5EF4-FFF2-40B4-BE49-F238E27FC236}">
                <a16:creationId xmlns:a16="http://schemas.microsoft.com/office/drawing/2014/main" id="{4DB74AFE-41E4-4C15-BA86-53AA9BD11744}"/>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cxnSp>
        <p:nvCxnSpPr>
          <p:cNvPr id="476" name="!! Cloud line">
            <a:extLst>
              <a:ext uri="{FF2B5EF4-FFF2-40B4-BE49-F238E27FC236}">
                <a16:creationId xmlns:a16="http://schemas.microsoft.com/office/drawing/2014/main" id="{33C1DD59-D5A6-492B-9069-7B30EC65270A}"/>
              </a:ext>
            </a:extLst>
          </p:cNvPr>
          <p:cNvCxnSpPr>
            <a:cxnSpLocks/>
          </p:cNvCxnSpPr>
          <p:nvPr/>
        </p:nvCxnSpPr>
        <p:spPr>
          <a:xfrm>
            <a:off x="5802275" y="2624669"/>
            <a:ext cx="0" cy="3431159"/>
          </a:xfrm>
          <a:prstGeom prst="line">
            <a:avLst/>
          </a:prstGeom>
          <a:noFill/>
          <a:ln w="19050" cap="flat" cmpd="sng" algn="ctr">
            <a:solidFill>
              <a:srgbClr val="505050"/>
            </a:solidFill>
            <a:prstDash val="solid"/>
            <a:headEnd type="none"/>
            <a:tailEnd type="none"/>
          </a:ln>
          <a:effectLst/>
        </p:spPr>
      </p:cxnSp>
      <p:pic>
        <p:nvPicPr>
          <p:cNvPr id="477" name="!! Graphic 315">
            <a:extLst>
              <a:ext uri="{FF2B5EF4-FFF2-40B4-BE49-F238E27FC236}">
                <a16:creationId xmlns:a16="http://schemas.microsoft.com/office/drawing/2014/main" id="{E449BA52-4660-4541-B522-D0F5D5358B4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00138" y="4420292"/>
            <a:ext cx="182880" cy="99753"/>
          </a:xfrm>
          <a:prstGeom prst="rect">
            <a:avLst/>
          </a:prstGeom>
        </p:spPr>
      </p:pic>
      <p:cxnSp>
        <p:nvCxnSpPr>
          <p:cNvPr id="478" name="!! Unmanaged Interent line">
            <a:extLst>
              <a:ext uri="{FF2B5EF4-FFF2-40B4-BE49-F238E27FC236}">
                <a16:creationId xmlns:a16="http://schemas.microsoft.com/office/drawing/2014/main" id="{46B73D56-DF82-47AB-BBAC-E14D2AA515F6}"/>
              </a:ext>
            </a:extLst>
          </p:cNvPr>
          <p:cNvCxnSpPr>
            <a:cxnSpLocks/>
          </p:cNvCxnSpPr>
          <p:nvPr/>
        </p:nvCxnSpPr>
        <p:spPr>
          <a:xfrm flipV="1">
            <a:off x="4824988" y="4470170"/>
            <a:ext cx="875150" cy="200823"/>
          </a:xfrm>
          <a:prstGeom prst="bentConnector3">
            <a:avLst>
              <a:gd name="adj1" fmla="val 50000"/>
            </a:avLst>
          </a:prstGeom>
          <a:noFill/>
          <a:ln w="19050" cap="flat" cmpd="sng" algn="ctr">
            <a:solidFill>
              <a:srgbClr val="505050"/>
            </a:solidFill>
            <a:prstDash val="solid"/>
            <a:headEnd type="none"/>
            <a:tailEnd type="none"/>
          </a:ln>
          <a:effectLst/>
        </p:spPr>
      </p:cxnSp>
      <p:cxnSp>
        <p:nvCxnSpPr>
          <p:cNvPr id="479" name="Straight Connector 478">
            <a:extLst>
              <a:ext uri="{FF2B5EF4-FFF2-40B4-BE49-F238E27FC236}">
                <a16:creationId xmlns:a16="http://schemas.microsoft.com/office/drawing/2014/main" id="{33171A47-AB50-4D95-A0F6-F14B1E4A473B}"/>
              </a:ext>
            </a:extLst>
          </p:cNvPr>
          <p:cNvCxnSpPr>
            <a:cxnSpLocks/>
          </p:cNvCxnSpPr>
          <p:nvPr/>
        </p:nvCxnSpPr>
        <p:spPr>
          <a:xfrm>
            <a:off x="5341414" y="60295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0" name="Straight Connector 479">
            <a:extLst>
              <a:ext uri="{FF2B5EF4-FFF2-40B4-BE49-F238E27FC236}">
                <a16:creationId xmlns:a16="http://schemas.microsoft.com/office/drawing/2014/main" id="{FEAEF520-C83A-4B90-BAA4-264290B78D30}"/>
              </a:ext>
            </a:extLst>
          </p:cNvPr>
          <p:cNvCxnSpPr>
            <a:cxnSpLocks/>
          </p:cNvCxnSpPr>
          <p:nvPr/>
        </p:nvCxnSpPr>
        <p:spPr>
          <a:xfrm>
            <a:off x="6195674" y="60240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481" name="Graphic 480">
            <a:extLst>
              <a:ext uri="{FF2B5EF4-FFF2-40B4-BE49-F238E27FC236}">
                <a16:creationId xmlns:a16="http://schemas.microsoft.com/office/drawing/2014/main" id="{7CA26438-CB77-4135-B7F6-23DC0835F3D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08281" y="6060162"/>
            <a:ext cx="373956" cy="101989"/>
          </a:xfrm>
          <a:prstGeom prst="rect">
            <a:avLst/>
          </a:prstGeom>
        </p:spPr>
      </p:pic>
      <p:sp>
        <p:nvSpPr>
          <p:cNvPr id="482" name="Laptop_E770">
            <a:extLst>
              <a:ext uri="{FF2B5EF4-FFF2-40B4-BE49-F238E27FC236}">
                <a16:creationId xmlns:a16="http://schemas.microsoft.com/office/drawing/2014/main" id="{F1B6A2B2-D12F-4748-81BB-4FE8BB91FE89}"/>
              </a:ext>
            </a:extLst>
          </p:cNvPr>
          <p:cNvSpPr>
            <a:spLocks noChangeAspect="1" noEditPoints="1"/>
          </p:cNvSpPr>
          <p:nvPr/>
        </p:nvSpPr>
        <p:spPr bwMode="auto">
          <a:xfrm>
            <a:off x="5084268" y="56808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D4112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pic>
        <p:nvPicPr>
          <p:cNvPr id="483" name="!! Graphic 314">
            <a:extLst>
              <a:ext uri="{FF2B5EF4-FFF2-40B4-BE49-F238E27FC236}">
                <a16:creationId xmlns:a16="http://schemas.microsoft.com/office/drawing/2014/main" id="{52BC02DE-DB6D-4046-A50E-5A20471FDF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10431" y="4800559"/>
            <a:ext cx="196950" cy="182880"/>
          </a:xfrm>
          <a:prstGeom prst="rect">
            <a:avLst/>
          </a:prstGeom>
        </p:spPr>
      </p:pic>
      <p:pic>
        <p:nvPicPr>
          <p:cNvPr id="484" name="!! Graphic 314">
            <a:extLst>
              <a:ext uri="{FF2B5EF4-FFF2-40B4-BE49-F238E27FC236}">
                <a16:creationId xmlns:a16="http://schemas.microsoft.com/office/drawing/2014/main" id="{8D8D7A6E-A61E-4377-9813-C5D4A05D99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06826" y="5198560"/>
            <a:ext cx="196950" cy="182880"/>
          </a:xfrm>
          <a:prstGeom prst="rect">
            <a:avLst/>
          </a:prstGeom>
        </p:spPr>
      </p:pic>
      <p:sp>
        <p:nvSpPr>
          <p:cNvPr id="558" name="Rectangle 557">
            <a:extLst>
              <a:ext uri="{FF2B5EF4-FFF2-40B4-BE49-F238E27FC236}">
                <a16:creationId xmlns:a16="http://schemas.microsoft.com/office/drawing/2014/main" id="{159D03F9-7C6A-4A06-A15F-579E76F14225}"/>
              </a:ext>
            </a:extLst>
          </p:cNvPr>
          <p:cNvSpPr/>
          <p:nvPr/>
        </p:nvSpPr>
        <p:spPr bwMode="auto">
          <a:xfrm>
            <a:off x="4871628" y="5112681"/>
            <a:ext cx="452325" cy="368427"/>
          </a:xfrm>
          <a:prstGeom prst="rect">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endParaRPr kumimoji="0" lang="en-US" sz="1100" b="0" i="0" u="none" strike="noStrike" kern="0" cap="none" spc="0" normalizeH="0" baseline="0" noProof="0" err="1">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559" name="Picture 2" descr="A picture containing icon&#10;&#10;Description automatically generated">
            <a:extLst>
              <a:ext uri="{FF2B5EF4-FFF2-40B4-BE49-F238E27FC236}">
                <a16:creationId xmlns:a16="http://schemas.microsoft.com/office/drawing/2014/main" id="{2919CA4F-ACF1-4603-B1F4-742DD7963AA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42732" y="5154146"/>
            <a:ext cx="292947" cy="292947"/>
          </a:xfrm>
          <a:prstGeom prst="rect">
            <a:avLst/>
          </a:prstGeom>
          <a:noFill/>
        </p:spPr>
      </p:pic>
      <p:cxnSp>
        <p:nvCxnSpPr>
          <p:cNvPr id="560" name="Straight Connector 559">
            <a:extLst>
              <a:ext uri="{FF2B5EF4-FFF2-40B4-BE49-F238E27FC236}">
                <a16:creationId xmlns:a16="http://schemas.microsoft.com/office/drawing/2014/main" id="{83F2E18C-C5BB-48E8-B843-F3AA3EDD1DB9}"/>
              </a:ext>
            </a:extLst>
          </p:cNvPr>
          <p:cNvCxnSpPr>
            <a:cxnSpLocks/>
          </p:cNvCxnSpPr>
          <p:nvPr/>
        </p:nvCxnSpPr>
        <p:spPr>
          <a:xfrm>
            <a:off x="5785629" y="1801780"/>
            <a:ext cx="0" cy="409419"/>
          </a:xfrm>
          <a:prstGeom prst="line">
            <a:avLst/>
          </a:prstGeom>
          <a:noFill/>
          <a:ln w="19050" cap="flat" cmpd="sng" algn="ctr">
            <a:solidFill>
              <a:srgbClr val="505050"/>
            </a:solidFill>
            <a:prstDash val="solid"/>
            <a:headEnd type="none"/>
            <a:tailEnd type="none"/>
          </a:ln>
          <a:effectLst/>
        </p:spPr>
      </p:cxnSp>
      <p:sp>
        <p:nvSpPr>
          <p:cNvPr id="561" name="Rectangle 560">
            <a:extLst>
              <a:ext uri="{FF2B5EF4-FFF2-40B4-BE49-F238E27FC236}">
                <a16:creationId xmlns:a16="http://schemas.microsoft.com/office/drawing/2014/main" id="{90EAEDDD-F1CF-4A95-8F85-DD374E674212}"/>
              </a:ext>
            </a:extLst>
          </p:cNvPr>
          <p:cNvSpPr/>
          <p:nvPr/>
        </p:nvSpPr>
        <p:spPr>
          <a:xfrm>
            <a:off x="7594111" y="1375132"/>
            <a:ext cx="3639714"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cs typeface="Segoe UI Semibold" panose="020B0702040204020203" pitchFamily="34" charset="0"/>
              </a:rPr>
              <a:t>Controlled / Sensitive Devices</a:t>
            </a:r>
            <a:endParaRPr kumimoji="0" lang="en-US" sz="2000" b="0" i="0" u="none" strike="noStrike" kern="0" cap="none" spc="0" normalizeH="0" baseline="0" noProof="0">
              <a:ln>
                <a:noFill/>
              </a:ln>
              <a:gradFill>
                <a:gsLst>
                  <a:gs pos="2917">
                    <a:srgbClr val="1A1A1A"/>
                  </a:gs>
                  <a:gs pos="100000">
                    <a:srgbClr val="1A1A1A"/>
                  </a:gs>
                </a:gsLst>
                <a:lin ang="5400000" scaled="0"/>
              </a:gradFill>
              <a:effectLst/>
              <a:uLnTx/>
              <a:uFillTx/>
            </a:endParaRPr>
          </a:p>
        </p:txBody>
      </p:sp>
      <p:sp>
        <p:nvSpPr>
          <p:cNvPr id="563" name="Rectangle: Rounded Corners 562">
            <a:extLst>
              <a:ext uri="{FF2B5EF4-FFF2-40B4-BE49-F238E27FC236}">
                <a16:creationId xmlns:a16="http://schemas.microsoft.com/office/drawing/2014/main" id="{95EBA99C-E71D-4AF2-ACB4-863499DB8951}"/>
              </a:ext>
            </a:extLst>
          </p:cNvPr>
          <p:cNvSpPr/>
          <p:nvPr/>
        </p:nvSpPr>
        <p:spPr bwMode="auto">
          <a:xfrm>
            <a:off x="7348364" y="2820380"/>
            <a:ext cx="3639312" cy="758952"/>
          </a:xfrm>
          <a:prstGeom prst="roundRect">
            <a:avLst>
              <a:gd name="adj" fmla="val 50000"/>
            </a:avLst>
          </a:prstGeom>
          <a:solidFill>
            <a:srgbClr val="FFFFFF"/>
          </a:solidFill>
          <a:ln w="25400" cap="flat" cmpd="sng" algn="ctr">
            <a:solidFill>
              <a:srgbClr val="107C10"/>
            </a:solidFill>
            <a:prstDash val="dash"/>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2917">
                      <a:srgbClr val="107C10"/>
                    </a:gs>
                    <a:gs pos="100000">
                      <a:srgbClr val="107C10"/>
                    </a:gs>
                  </a:gsLst>
                  <a:lin ang="5400000" scaled="0"/>
                </a:gradFill>
                <a:effectLst/>
                <a:uLnTx/>
                <a:uFillTx/>
                <a:latin typeface="Segoe UI Semibold" panose="020B0702040204020203" pitchFamily="34" charset="0"/>
                <a:ea typeface="+mn-ea"/>
                <a:cs typeface="Segoe UI Semibold" panose="020B0702040204020203" pitchFamily="34" charset="0"/>
              </a:rPr>
              <a:t>Business Critical and/or Legacy/Vulnerable Assets</a:t>
            </a:r>
          </a:p>
          <a:p>
            <a:pPr marL="0" marR="0" lvl="0" indent="0" defTabSz="932114" eaLnBrk="1" fontAlgn="base" latinLnBrk="0" hangingPunct="1">
              <a:lnSpc>
                <a:spcPct val="90000"/>
              </a:lnSpc>
              <a:spcBef>
                <a:spcPct val="0"/>
              </a:spcBef>
              <a:spcAft>
                <a:spcPct val="0"/>
              </a:spcAft>
              <a:buClrTx/>
              <a:buSzTx/>
              <a:buFontTx/>
              <a:buNone/>
              <a:tabLst/>
              <a:defRPr/>
            </a:pPr>
            <a:r>
              <a:rPr kumimoji="0" lang="en-US" sz="1200" b="0" i="1" u="none" strike="noStrike" kern="0" cap="none" spc="0" normalizeH="0" baseline="0" noProof="0">
                <a:ln>
                  <a:noFill/>
                </a:ln>
                <a:gradFill>
                  <a:gsLst>
                    <a:gs pos="2917">
                      <a:srgbClr val="107C10"/>
                    </a:gs>
                    <a:gs pos="100000">
                      <a:srgbClr val="107C10"/>
                    </a:gs>
                  </a:gsLst>
                  <a:lin ang="5400000" scaled="0"/>
                </a:gra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564" name="Rectangle: Rounded Corners 563">
            <a:extLst>
              <a:ext uri="{FF2B5EF4-FFF2-40B4-BE49-F238E27FC236}">
                <a16:creationId xmlns:a16="http://schemas.microsoft.com/office/drawing/2014/main" id="{0569D6D6-7806-4FC6-B717-5174108F982A}"/>
              </a:ext>
            </a:extLst>
          </p:cNvPr>
          <p:cNvSpPr/>
          <p:nvPr/>
        </p:nvSpPr>
        <p:spPr bwMode="auto">
          <a:xfrm>
            <a:off x="7348364" y="3691837"/>
            <a:ext cx="3639312" cy="600462"/>
          </a:xfrm>
          <a:prstGeom prst="roundRect">
            <a:avLst>
              <a:gd name="adj" fmla="val 50000"/>
            </a:avLst>
          </a:prstGeom>
          <a:solidFill>
            <a:srgbClr val="FFFFFF"/>
          </a:solidFill>
          <a:ln w="28575" cap="flat" cmpd="sng" algn="ctr">
            <a:solidFill>
              <a:srgbClr val="D73B01"/>
            </a:solidFill>
            <a:prstDash val="sysDot"/>
            <a:headEnd type="none" w="med" len="med"/>
            <a:tailEnd type="none" w="med" len="med"/>
          </a:ln>
          <a:effectLst/>
        </p:spPr>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defTabSz="932114"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73B01"/>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defTabSz="932114" eaLnBrk="1" fontAlgn="base" latinLnBrk="0" hangingPunct="1">
              <a:lnSpc>
                <a:spcPct val="90000"/>
              </a:lnSpc>
              <a:spcBef>
                <a:spcPts val="300"/>
              </a:spcBef>
              <a:spcAft>
                <a:spcPct val="0"/>
              </a:spcAft>
              <a:buClrTx/>
              <a:buSzTx/>
              <a:buFontTx/>
              <a:buNone/>
              <a:tabLst/>
              <a:defRPr/>
            </a:pPr>
            <a:r>
              <a:rPr kumimoji="0" lang="en-US" sz="1200" b="0" i="1" u="none" strike="noStrike" kern="0" cap="none" spc="0" normalizeH="0" baseline="0" noProof="0">
                <a:ln>
                  <a:noFill/>
                </a:ln>
                <a:solidFill>
                  <a:srgbClr val="FF0000"/>
                </a:solidFill>
                <a:effectLst/>
                <a:uLnTx/>
                <a:uFillTx/>
                <a:latin typeface="Segoe UI Semilight" panose="020B0402040204020203" pitchFamily="34" charset="0"/>
                <a:ea typeface="+mn-ea"/>
                <a:cs typeface="Segoe UI Semilight" panose="020B0402040204020203" pitchFamily="34" charset="0"/>
              </a:rPr>
              <a:t>IoT/OT With Life/Safety Impact</a:t>
            </a:r>
          </a:p>
        </p:txBody>
      </p:sp>
      <p:sp>
        <p:nvSpPr>
          <p:cNvPr id="569" name="Manufacturing_E99C" title="Icon of a robotic arm">
            <a:extLst>
              <a:ext uri="{FF2B5EF4-FFF2-40B4-BE49-F238E27FC236}">
                <a16:creationId xmlns:a16="http://schemas.microsoft.com/office/drawing/2014/main" id="{1914C50A-4962-4524-98D9-58104F39FBCB}"/>
              </a:ext>
            </a:extLst>
          </p:cNvPr>
          <p:cNvSpPr>
            <a:spLocks noChangeAspect="1" noEditPoints="1"/>
          </p:cNvSpPr>
          <p:nvPr/>
        </p:nvSpPr>
        <p:spPr bwMode="auto">
          <a:xfrm>
            <a:off x="7713233" y="2915939"/>
            <a:ext cx="220095" cy="215153"/>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8" name="Beaker_F196" title="Icon of a scientific flask with liquid in it">
            <a:extLst>
              <a:ext uri="{FF2B5EF4-FFF2-40B4-BE49-F238E27FC236}">
                <a16:creationId xmlns:a16="http://schemas.microsoft.com/office/drawing/2014/main" id="{0A0EDA89-8C8E-45C6-80C3-DEF71617BE59}"/>
              </a:ext>
            </a:extLst>
          </p:cNvPr>
          <p:cNvSpPr>
            <a:spLocks noChangeAspect="1" noEditPoints="1"/>
          </p:cNvSpPr>
          <p:nvPr/>
        </p:nvSpPr>
        <p:spPr bwMode="auto">
          <a:xfrm>
            <a:off x="7629032" y="3234250"/>
            <a:ext cx="186209" cy="215153"/>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3" name="printer" title="Icon of a printer">
            <a:extLst>
              <a:ext uri="{FF2B5EF4-FFF2-40B4-BE49-F238E27FC236}">
                <a16:creationId xmlns:a16="http://schemas.microsoft.com/office/drawing/2014/main" id="{B82078D5-7E11-461B-BA54-74809D7EB709}"/>
              </a:ext>
            </a:extLst>
          </p:cNvPr>
          <p:cNvSpPr>
            <a:spLocks noChangeAspect="1" noEditPoints="1"/>
          </p:cNvSpPr>
          <p:nvPr/>
        </p:nvSpPr>
        <p:spPr bwMode="auto">
          <a:xfrm>
            <a:off x="7934417" y="4611911"/>
            <a:ext cx="218884" cy="217976"/>
          </a:xfrm>
          <a:custGeom>
            <a:avLst/>
            <a:gdLst>
              <a:gd name="T0" fmla="*/ 88 w 333"/>
              <a:gd name="T1" fmla="*/ 285 h 331"/>
              <a:gd name="T2" fmla="*/ 0 w 333"/>
              <a:gd name="T3" fmla="*/ 285 h 331"/>
              <a:gd name="T4" fmla="*/ 0 w 333"/>
              <a:gd name="T5" fmla="*/ 146 h 331"/>
              <a:gd name="T6" fmla="*/ 18 w 333"/>
              <a:gd name="T7" fmla="*/ 128 h 331"/>
              <a:gd name="T8" fmla="*/ 315 w 333"/>
              <a:gd name="T9" fmla="*/ 128 h 331"/>
              <a:gd name="T10" fmla="*/ 333 w 333"/>
              <a:gd name="T11" fmla="*/ 146 h 331"/>
              <a:gd name="T12" fmla="*/ 333 w 333"/>
              <a:gd name="T13" fmla="*/ 285 h 331"/>
              <a:gd name="T14" fmla="*/ 243 w 333"/>
              <a:gd name="T15" fmla="*/ 285 h 331"/>
              <a:gd name="T16" fmla="*/ 244 w 333"/>
              <a:gd name="T17" fmla="*/ 128 h 331"/>
              <a:gd name="T18" fmla="*/ 244 w 333"/>
              <a:gd name="T19" fmla="*/ 0 h 331"/>
              <a:gd name="T20" fmla="*/ 88 w 333"/>
              <a:gd name="T21" fmla="*/ 0 h 331"/>
              <a:gd name="T22" fmla="*/ 88 w 333"/>
              <a:gd name="T23" fmla="*/ 128 h 331"/>
              <a:gd name="T24" fmla="*/ 244 w 333"/>
              <a:gd name="T25" fmla="*/ 222 h 331"/>
              <a:gd name="T26" fmla="*/ 88 w 333"/>
              <a:gd name="T27" fmla="*/ 222 h 331"/>
              <a:gd name="T28" fmla="*/ 88 w 333"/>
              <a:gd name="T29" fmla="*/ 331 h 331"/>
              <a:gd name="T30" fmla="*/ 244 w 333"/>
              <a:gd name="T31" fmla="*/ 331 h 331"/>
              <a:gd name="T32" fmla="*/ 244 w 333"/>
              <a:gd name="T33" fmla="*/ 222 h 331"/>
              <a:gd name="T34" fmla="*/ 44 w 333"/>
              <a:gd name="T35" fmla="*/ 181 h 331"/>
              <a:gd name="T36" fmla="*/ 50 w 333"/>
              <a:gd name="T37" fmla="*/ 175 h 331"/>
              <a:gd name="T38" fmla="*/ 44 w 333"/>
              <a:gd name="T39" fmla="*/ 168 h 331"/>
              <a:gd name="T40" fmla="*/ 37 w 333"/>
              <a:gd name="T41" fmla="*/ 175 h 331"/>
              <a:gd name="T42" fmla="*/ 44 w 333"/>
              <a:gd name="T43" fmla="*/ 18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31">
                <a:moveTo>
                  <a:pt x="88" y="285"/>
                </a:moveTo>
                <a:cubicBezTo>
                  <a:pt x="0" y="285"/>
                  <a:pt x="0" y="285"/>
                  <a:pt x="0" y="285"/>
                </a:cubicBezTo>
                <a:cubicBezTo>
                  <a:pt x="0" y="146"/>
                  <a:pt x="0" y="146"/>
                  <a:pt x="0" y="146"/>
                </a:cubicBezTo>
                <a:cubicBezTo>
                  <a:pt x="0" y="136"/>
                  <a:pt x="8" y="128"/>
                  <a:pt x="18" y="128"/>
                </a:cubicBezTo>
                <a:cubicBezTo>
                  <a:pt x="315" y="128"/>
                  <a:pt x="315" y="128"/>
                  <a:pt x="315" y="128"/>
                </a:cubicBezTo>
                <a:cubicBezTo>
                  <a:pt x="325" y="128"/>
                  <a:pt x="333" y="136"/>
                  <a:pt x="333" y="146"/>
                </a:cubicBezTo>
                <a:cubicBezTo>
                  <a:pt x="333" y="285"/>
                  <a:pt x="333" y="285"/>
                  <a:pt x="333" y="285"/>
                </a:cubicBezTo>
                <a:cubicBezTo>
                  <a:pt x="243" y="285"/>
                  <a:pt x="243" y="285"/>
                  <a:pt x="243" y="285"/>
                </a:cubicBezTo>
                <a:moveTo>
                  <a:pt x="244" y="128"/>
                </a:moveTo>
                <a:cubicBezTo>
                  <a:pt x="244" y="0"/>
                  <a:pt x="244" y="0"/>
                  <a:pt x="244" y="0"/>
                </a:cubicBezTo>
                <a:cubicBezTo>
                  <a:pt x="88" y="0"/>
                  <a:pt x="88" y="0"/>
                  <a:pt x="88" y="0"/>
                </a:cubicBezTo>
                <a:cubicBezTo>
                  <a:pt x="88" y="128"/>
                  <a:pt x="88" y="128"/>
                  <a:pt x="88" y="128"/>
                </a:cubicBezTo>
                <a:moveTo>
                  <a:pt x="244" y="222"/>
                </a:moveTo>
                <a:cubicBezTo>
                  <a:pt x="88" y="222"/>
                  <a:pt x="88" y="222"/>
                  <a:pt x="88" y="222"/>
                </a:cubicBezTo>
                <a:cubicBezTo>
                  <a:pt x="88" y="331"/>
                  <a:pt x="88" y="331"/>
                  <a:pt x="88" y="331"/>
                </a:cubicBezTo>
                <a:cubicBezTo>
                  <a:pt x="244" y="331"/>
                  <a:pt x="244" y="331"/>
                  <a:pt x="244" y="331"/>
                </a:cubicBezTo>
                <a:lnTo>
                  <a:pt x="244" y="222"/>
                </a:lnTo>
                <a:close/>
                <a:moveTo>
                  <a:pt x="44" y="181"/>
                </a:moveTo>
                <a:cubicBezTo>
                  <a:pt x="47" y="181"/>
                  <a:pt x="50" y="178"/>
                  <a:pt x="50" y="175"/>
                </a:cubicBezTo>
                <a:cubicBezTo>
                  <a:pt x="50" y="171"/>
                  <a:pt x="47" y="168"/>
                  <a:pt x="44" y="168"/>
                </a:cubicBezTo>
                <a:cubicBezTo>
                  <a:pt x="40" y="168"/>
                  <a:pt x="37" y="171"/>
                  <a:pt x="37" y="175"/>
                </a:cubicBezTo>
                <a:cubicBezTo>
                  <a:pt x="37" y="178"/>
                  <a:pt x="40" y="181"/>
                  <a:pt x="44" y="181"/>
                </a:cubicBezTo>
                <a:close/>
              </a:path>
            </a:pathLst>
          </a:cu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54" name="Money_3" title="Icon of a dollar sign">
            <a:extLst>
              <a:ext uri="{FF2B5EF4-FFF2-40B4-BE49-F238E27FC236}">
                <a16:creationId xmlns:a16="http://schemas.microsoft.com/office/drawing/2014/main" id="{5282750B-95EA-4D46-9E13-A5A4AEE761CF}"/>
              </a:ext>
            </a:extLst>
          </p:cNvPr>
          <p:cNvSpPr>
            <a:spLocks noChangeAspect="1" noEditPoints="1"/>
          </p:cNvSpPr>
          <p:nvPr/>
        </p:nvSpPr>
        <p:spPr bwMode="auto">
          <a:xfrm>
            <a:off x="7491559" y="3044250"/>
            <a:ext cx="118855" cy="215153"/>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nvGrpSpPr>
          <p:cNvPr id="655" name="Group 654">
            <a:extLst>
              <a:ext uri="{FF2B5EF4-FFF2-40B4-BE49-F238E27FC236}">
                <a16:creationId xmlns:a16="http://schemas.microsoft.com/office/drawing/2014/main" id="{FAC6F47B-BD7F-462C-9639-A7F186FEB293}"/>
              </a:ext>
            </a:extLst>
          </p:cNvPr>
          <p:cNvGrpSpPr/>
          <p:nvPr/>
        </p:nvGrpSpPr>
        <p:grpSpPr>
          <a:xfrm>
            <a:off x="7567433" y="3769118"/>
            <a:ext cx="564030" cy="445900"/>
            <a:chOff x="8222735" y="716894"/>
            <a:chExt cx="769392" cy="608251"/>
          </a:xfrm>
        </p:grpSpPr>
        <p:sp>
          <p:nvSpPr>
            <p:cNvPr id="656" name="IoT" title="Icon of five circles that all connect to a center circle">
              <a:extLst>
                <a:ext uri="{FF2B5EF4-FFF2-40B4-BE49-F238E27FC236}">
                  <a16:creationId xmlns:a16="http://schemas.microsoft.com/office/drawing/2014/main" id="{ED81CFD5-5246-4E11-BAE7-478A1C2D40C5}"/>
                </a:ext>
              </a:extLst>
            </p:cNvPr>
            <p:cNvSpPr>
              <a:spLocks noChangeAspect="1" noEditPoints="1"/>
            </p:cNvSpPr>
            <p:nvPr/>
          </p:nvSpPr>
          <p:spPr bwMode="auto">
            <a:xfrm>
              <a:off x="8380321" y="71689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2700" cap="sq">
              <a:solidFill>
                <a:srgbClr val="D73B0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grpSp>
          <p:nvGrpSpPr>
            <p:cNvPr id="657" name="Group 656">
              <a:extLst>
                <a:ext uri="{FF2B5EF4-FFF2-40B4-BE49-F238E27FC236}">
                  <a16:creationId xmlns:a16="http://schemas.microsoft.com/office/drawing/2014/main" id="{281CDDDE-3637-43C6-A635-43BEAEF14080}"/>
                </a:ext>
              </a:extLst>
            </p:cNvPr>
            <p:cNvGrpSpPr/>
            <p:nvPr/>
          </p:nvGrpSpPr>
          <p:grpSpPr>
            <a:xfrm>
              <a:off x="8222735" y="1071400"/>
              <a:ext cx="263113" cy="252728"/>
              <a:chOff x="8685564" y="6019187"/>
              <a:chExt cx="263113" cy="252728"/>
            </a:xfrm>
          </p:grpSpPr>
          <p:sp>
            <p:nvSpPr>
              <p:cNvPr id="661" name="Database_EFC7" title="Icon of a cylinder">
                <a:extLst>
                  <a:ext uri="{FF2B5EF4-FFF2-40B4-BE49-F238E27FC236}">
                    <a16:creationId xmlns:a16="http://schemas.microsoft.com/office/drawing/2014/main" id="{823DAF89-4B6A-44ED-B22C-97E32BE3855D}"/>
                  </a:ext>
                </a:extLst>
              </p:cNvPr>
              <p:cNvSpPr>
                <a:spLocks noChangeAspect="1" noEditPoints="1"/>
              </p:cNvSpPr>
              <p:nvPr/>
            </p:nvSpPr>
            <p:spPr bwMode="auto">
              <a:xfrm>
                <a:off x="8685564" y="606143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2" name="Database_EFC7" title="Icon of a cylinder">
                <a:extLst>
                  <a:ext uri="{FF2B5EF4-FFF2-40B4-BE49-F238E27FC236}">
                    <a16:creationId xmlns:a16="http://schemas.microsoft.com/office/drawing/2014/main" id="{C7C8CCAF-CC89-4E98-9910-6C7579C3494E}"/>
                  </a:ext>
                </a:extLst>
              </p:cNvPr>
              <p:cNvSpPr>
                <a:spLocks noChangeAspect="1" noEditPoints="1"/>
              </p:cNvSpPr>
              <p:nvPr/>
            </p:nvSpPr>
            <p:spPr bwMode="auto">
              <a:xfrm>
                <a:off x="8833819" y="60585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3" name="Database_EFC7" title="Icon of a cylinder">
                <a:extLst>
                  <a:ext uri="{FF2B5EF4-FFF2-40B4-BE49-F238E27FC236}">
                    <a16:creationId xmlns:a16="http://schemas.microsoft.com/office/drawing/2014/main" id="{18A7342D-C4BE-49AA-A00D-C7922548FE80}"/>
                  </a:ext>
                </a:extLst>
              </p:cNvPr>
              <p:cNvSpPr>
                <a:spLocks noChangeAspect="1" noEditPoints="1"/>
              </p:cNvSpPr>
              <p:nvPr/>
            </p:nvSpPr>
            <p:spPr bwMode="auto">
              <a:xfrm>
                <a:off x="8769591" y="6122618"/>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4" name="Database_EFC7" title="Icon of a cylinder">
                <a:extLst>
                  <a:ext uri="{FF2B5EF4-FFF2-40B4-BE49-F238E27FC236}">
                    <a16:creationId xmlns:a16="http://schemas.microsoft.com/office/drawing/2014/main" id="{D6ED3731-812B-4370-8553-FAD342630350}"/>
                  </a:ext>
                </a:extLst>
              </p:cNvPr>
              <p:cNvSpPr>
                <a:spLocks noChangeAspect="1" noEditPoints="1"/>
              </p:cNvSpPr>
              <p:nvPr/>
            </p:nvSpPr>
            <p:spPr bwMode="auto">
              <a:xfrm>
                <a:off x="8769591" y="6019187"/>
                <a:ext cx="114858" cy="14929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nvGrpSpPr>
            <p:cNvPr id="658" name="Group 657">
              <a:extLst>
                <a:ext uri="{FF2B5EF4-FFF2-40B4-BE49-F238E27FC236}">
                  <a16:creationId xmlns:a16="http://schemas.microsoft.com/office/drawing/2014/main" id="{B750173A-E4F0-4A43-8A90-1424E074AE96}"/>
                </a:ext>
              </a:extLst>
            </p:cNvPr>
            <p:cNvGrpSpPr/>
            <p:nvPr/>
          </p:nvGrpSpPr>
          <p:grpSpPr>
            <a:xfrm>
              <a:off x="8706269" y="1036460"/>
              <a:ext cx="285858" cy="288685"/>
              <a:chOff x="9163903" y="5979052"/>
              <a:chExt cx="285858" cy="288685"/>
            </a:xfrm>
          </p:grpSpPr>
          <p:sp>
            <p:nvSpPr>
              <p:cNvPr id="659" name="door" title="Icon of an open doorway">
                <a:extLst>
                  <a:ext uri="{FF2B5EF4-FFF2-40B4-BE49-F238E27FC236}">
                    <a16:creationId xmlns:a16="http://schemas.microsoft.com/office/drawing/2014/main" id="{2E52E414-B80C-417E-997F-CFC7BD7F0DD3}"/>
                  </a:ext>
                </a:extLst>
              </p:cNvPr>
              <p:cNvSpPr>
                <a:spLocks noChangeAspect="1" noEditPoints="1"/>
              </p:cNvSpPr>
              <p:nvPr/>
            </p:nvSpPr>
            <p:spPr bwMode="auto">
              <a:xfrm>
                <a:off x="9163903" y="5979052"/>
                <a:ext cx="204434" cy="288685"/>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2700" cap="flat">
                <a:solidFill>
                  <a:srgbClr val="D7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60" name="PaymentCard_E8C7" title="Icon of a credit card">
                <a:extLst>
                  <a:ext uri="{FF2B5EF4-FFF2-40B4-BE49-F238E27FC236}">
                    <a16:creationId xmlns:a16="http://schemas.microsoft.com/office/drawing/2014/main" id="{883D4F8D-7E40-4F0D-B594-0D20DB0054A4}"/>
                  </a:ext>
                </a:extLst>
              </p:cNvPr>
              <p:cNvSpPr>
                <a:spLocks noChangeAspect="1" noEditPoints="1"/>
              </p:cNvSpPr>
              <p:nvPr/>
            </p:nvSpPr>
            <p:spPr bwMode="auto">
              <a:xfrm>
                <a:off x="9282391" y="6072427"/>
                <a:ext cx="167370" cy="111682"/>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solidFill>
                <a:srgbClr val="FFFFFF"/>
              </a:solidFill>
              <a:ln w="12700" cap="sq">
                <a:solidFill>
                  <a:srgbClr val="D7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665" name="Group 664">
            <a:extLst>
              <a:ext uri="{FF2B5EF4-FFF2-40B4-BE49-F238E27FC236}">
                <a16:creationId xmlns:a16="http://schemas.microsoft.com/office/drawing/2014/main" id="{91950BFE-1D15-46CE-BC19-E4B62107EB48}"/>
              </a:ext>
            </a:extLst>
          </p:cNvPr>
          <p:cNvGrpSpPr/>
          <p:nvPr/>
        </p:nvGrpSpPr>
        <p:grpSpPr>
          <a:xfrm>
            <a:off x="7925030" y="2953345"/>
            <a:ext cx="323170" cy="534036"/>
            <a:chOff x="11606783" y="1901841"/>
            <a:chExt cx="370338" cy="611980"/>
          </a:xfrm>
        </p:grpSpPr>
        <p:grpSp>
          <p:nvGrpSpPr>
            <p:cNvPr id="666" name="Group 665">
              <a:extLst>
                <a:ext uri="{FF2B5EF4-FFF2-40B4-BE49-F238E27FC236}">
                  <a16:creationId xmlns:a16="http://schemas.microsoft.com/office/drawing/2014/main" id="{3DF9E683-3BD7-4A56-AD46-95A10EC87FB6}"/>
                </a:ext>
              </a:extLst>
            </p:cNvPr>
            <p:cNvGrpSpPr/>
            <p:nvPr/>
          </p:nvGrpSpPr>
          <p:grpSpPr>
            <a:xfrm>
              <a:off x="11606783" y="2186049"/>
              <a:ext cx="370338" cy="327772"/>
              <a:chOff x="4723767" y="3080378"/>
              <a:chExt cx="439858" cy="389301"/>
            </a:xfrm>
          </p:grpSpPr>
          <p:pic>
            <p:nvPicPr>
              <p:cNvPr id="668" name="Picture 667">
                <a:extLst>
                  <a:ext uri="{FF2B5EF4-FFF2-40B4-BE49-F238E27FC236}">
                    <a16:creationId xmlns:a16="http://schemas.microsoft.com/office/drawing/2014/main" id="{ECD8145A-6571-4E3A-805D-E1B145FE7FC9}"/>
                  </a:ext>
                </a:extLst>
              </p:cNvPr>
              <p:cNvPicPr>
                <a:picLocks noChangeAspect="1"/>
              </p:cNvPicPr>
              <p:nvPr/>
            </p:nvPicPr>
            <p:blipFill rotWithShape="1">
              <a:blip r:embed="rId13"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69" name="Group 668">
                <a:extLst>
                  <a:ext uri="{FF2B5EF4-FFF2-40B4-BE49-F238E27FC236}">
                    <a16:creationId xmlns:a16="http://schemas.microsoft.com/office/drawing/2014/main" id="{94BFD5DB-8C21-4CDF-9251-75DA6F9801B8}"/>
                  </a:ext>
                </a:extLst>
              </p:cNvPr>
              <p:cNvGrpSpPr/>
              <p:nvPr/>
            </p:nvGrpSpPr>
            <p:grpSpPr>
              <a:xfrm>
                <a:off x="4723767" y="3080378"/>
                <a:ext cx="439858" cy="389301"/>
                <a:chOff x="3131835" y="4047725"/>
                <a:chExt cx="439858" cy="389301"/>
              </a:xfrm>
            </p:grpSpPr>
            <p:grpSp>
              <p:nvGrpSpPr>
                <p:cNvPr id="670" name="Group 669">
                  <a:extLst>
                    <a:ext uri="{FF2B5EF4-FFF2-40B4-BE49-F238E27FC236}">
                      <a16:creationId xmlns:a16="http://schemas.microsoft.com/office/drawing/2014/main" id="{17472754-4383-4F96-8ECF-68034B4176FE}"/>
                    </a:ext>
                  </a:extLst>
                </p:cNvPr>
                <p:cNvGrpSpPr/>
                <p:nvPr/>
              </p:nvGrpSpPr>
              <p:grpSpPr>
                <a:xfrm>
                  <a:off x="3131835" y="4047725"/>
                  <a:ext cx="182560" cy="348911"/>
                  <a:chOff x="2136298" y="4226790"/>
                  <a:chExt cx="196678" cy="375893"/>
                </a:xfrm>
              </p:grpSpPr>
              <p:sp>
                <p:nvSpPr>
                  <p:cNvPr id="674" name="Rectangle 673">
                    <a:extLst>
                      <a:ext uri="{FF2B5EF4-FFF2-40B4-BE49-F238E27FC236}">
                        <a16:creationId xmlns:a16="http://schemas.microsoft.com/office/drawing/2014/main" id="{C86E18DF-ADE2-4A71-88FB-119C5FCC62B7}"/>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5" name="server">
                    <a:extLst>
                      <a:ext uri="{FF2B5EF4-FFF2-40B4-BE49-F238E27FC236}">
                        <a16:creationId xmlns:a16="http://schemas.microsoft.com/office/drawing/2014/main" id="{87B79DE0-925B-4487-83EE-44C804E53334}"/>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671" name="Oval 670">
                  <a:extLst>
                    <a:ext uri="{FF2B5EF4-FFF2-40B4-BE49-F238E27FC236}">
                      <a16:creationId xmlns:a16="http://schemas.microsoft.com/office/drawing/2014/main" id="{A321C244-68EE-4E37-A4BD-D571B5D6DEEB}"/>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72" name="Picture 671">
                  <a:extLst>
                    <a:ext uri="{FF2B5EF4-FFF2-40B4-BE49-F238E27FC236}">
                      <a16:creationId xmlns:a16="http://schemas.microsoft.com/office/drawing/2014/main" id="{FC6F2BA3-28DB-4990-BCCD-A7A37319BBE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73" name="Freeform 6">
                  <a:extLst>
                    <a:ext uri="{FF2B5EF4-FFF2-40B4-BE49-F238E27FC236}">
                      <a16:creationId xmlns:a16="http://schemas.microsoft.com/office/drawing/2014/main" id="{A2FE8A76-BCFF-4251-8F0A-2771CCA81ACC}"/>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ndParaRPr>
                </a:p>
              </p:txBody>
            </p:sp>
          </p:grpSp>
        </p:grpSp>
        <p:sp>
          <p:nvSpPr>
            <p:cNvPr id="667" name="money_2" title="Icon of a dollar sign with an arrow around it pointing clockwise">
              <a:extLst>
                <a:ext uri="{FF2B5EF4-FFF2-40B4-BE49-F238E27FC236}">
                  <a16:creationId xmlns:a16="http://schemas.microsoft.com/office/drawing/2014/main" id="{FE797B04-E75B-45A3-9C01-AA6224BFD821}"/>
                </a:ext>
              </a:extLst>
            </p:cNvPr>
            <p:cNvSpPr>
              <a:spLocks noChangeAspect="1" noEditPoints="1"/>
            </p:cNvSpPr>
            <p:nvPr/>
          </p:nvSpPr>
          <p:spPr bwMode="auto">
            <a:xfrm>
              <a:off x="11700457" y="1901841"/>
              <a:ext cx="182991" cy="192941"/>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107C1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676" name="Group 675">
            <a:extLst>
              <a:ext uri="{FF2B5EF4-FFF2-40B4-BE49-F238E27FC236}">
                <a16:creationId xmlns:a16="http://schemas.microsoft.com/office/drawing/2014/main" id="{26E3ECF7-66D5-4110-8F83-559BB3764EDB}"/>
              </a:ext>
            </a:extLst>
          </p:cNvPr>
          <p:cNvGrpSpPr/>
          <p:nvPr/>
        </p:nvGrpSpPr>
        <p:grpSpPr>
          <a:xfrm>
            <a:off x="7557396" y="4570910"/>
            <a:ext cx="252179" cy="299978"/>
            <a:chOff x="10497504" y="5921034"/>
            <a:chExt cx="252179" cy="299978"/>
          </a:xfrm>
        </p:grpSpPr>
        <p:sp>
          <p:nvSpPr>
            <p:cNvPr id="677" name="Rectangle 676">
              <a:extLst>
                <a:ext uri="{FF2B5EF4-FFF2-40B4-BE49-F238E27FC236}">
                  <a16:creationId xmlns:a16="http://schemas.microsoft.com/office/drawing/2014/main" id="{39D75858-0945-4727-ABDE-0F36358E7238}"/>
                </a:ext>
              </a:extLst>
            </p:cNvPr>
            <p:cNvSpPr/>
            <p:nvPr/>
          </p:nvSpPr>
          <p:spPr bwMode="auto">
            <a:xfrm>
              <a:off x="10533916" y="5921034"/>
              <a:ext cx="179354" cy="110354"/>
            </a:xfrm>
            <a:prstGeom prst="rect">
              <a:avLst/>
            </a:prstGeom>
            <a:noFill/>
            <a:ln w="12700" cap="sq">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1A1A1A"/>
                </a:solidFill>
                <a:effectLst/>
                <a:uLnTx/>
                <a:uFillTx/>
              </a:endParaRPr>
            </a:p>
          </p:txBody>
        </p:sp>
        <p:sp>
          <p:nvSpPr>
            <p:cNvPr id="678" name="people_12" title="Icon of three people">
              <a:extLst>
                <a:ext uri="{FF2B5EF4-FFF2-40B4-BE49-F238E27FC236}">
                  <a16:creationId xmlns:a16="http://schemas.microsoft.com/office/drawing/2014/main" id="{81677471-D933-4634-8403-AA117F7ED0D8}"/>
                </a:ext>
              </a:extLst>
            </p:cNvPr>
            <p:cNvSpPr>
              <a:spLocks noChangeAspect="1" noEditPoints="1"/>
            </p:cNvSpPr>
            <p:nvPr/>
          </p:nvSpPr>
          <p:spPr bwMode="auto">
            <a:xfrm>
              <a:off x="10497504" y="6005859"/>
              <a:ext cx="252179" cy="21515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rgbClr val="FFFFFF"/>
            </a:solidFill>
            <a:ln w="12700" cap="sq">
              <a:solidFill>
                <a:srgbClr val="1A1A1A"/>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79" name="Speech Bubble: Rectangle 678">
            <a:extLst>
              <a:ext uri="{FF2B5EF4-FFF2-40B4-BE49-F238E27FC236}">
                <a16:creationId xmlns:a16="http://schemas.microsoft.com/office/drawing/2014/main" id="{7A8DCC1C-4AFB-4BD8-BA47-4E5271A51F56}"/>
              </a:ext>
            </a:extLst>
          </p:cNvPr>
          <p:cNvSpPr/>
          <p:nvPr/>
        </p:nvSpPr>
        <p:spPr bwMode="auto">
          <a:xfrm>
            <a:off x="7933328" y="1963934"/>
            <a:ext cx="2429995" cy="693479"/>
          </a:xfrm>
          <a:prstGeom prst="wedgeRectCallout">
            <a:avLst>
              <a:gd name="adj1" fmla="val -22326"/>
              <a:gd name="adj2" fmla="val 70540"/>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Don’t Firewall </a:t>
            </a:r>
            <a:b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and Forget</a:t>
            </a:r>
          </a:p>
        </p:txBody>
      </p:sp>
      <p:cxnSp>
        <p:nvCxnSpPr>
          <p:cNvPr id="681" name="!! Straight Connector 560">
            <a:extLst>
              <a:ext uri="{FF2B5EF4-FFF2-40B4-BE49-F238E27FC236}">
                <a16:creationId xmlns:a16="http://schemas.microsoft.com/office/drawing/2014/main" id="{3D416A84-8117-48A7-85F6-FE5E517D499A}"/>
              </a:ext>
            </a:extLst>
          </p:cNvPr>
          <p:cNvCxnSpPr>
            <a:cxnSpLocks/>
          </p:cNvCxnSpPr>
          <p:nvPr/>
        </p:nvCxnSpPr>
        <p:spPr>
          <a:xfrm>
            <a:off x="5810794" y="4735446"/>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2" name="!! Straight Connector 562">
            <a:extLst>
              <a:ext uri="{FF2B5EF4-FFF2-40B4-BE49-F238E27FC236}">
                <a16:creationId xmlns:a16="http://schemas.microsoft.com/office/drawing/2014/main" id="{F2EF2BDC-934B-4017-83EF-F265D5648226}"/>
              </a:ext>
            </a:extLst>
          </p:cNvPr>
          <p:cNvCxnSpPr>
            <a:cxnSpLocks/>
          </p:cNvCxnSpPr>
          <p:nvPr/>
        </p:nvCxnSpPr>
        <p:spPr>
          <a:xfrm>
            <a:off x="5810794" y="3993890"/>
            <a:ext cx="1554480" cy="0"/>
          </a:xfrm>
          <a:prstGeom prst="line">
            <a:avLst/>
          </a:prstGeom>
          <a:solidFill>
            <a:srgbClr val="FFFFFF">
              <a:lumMod val="95000"/>
            </a:srgbClr>
          </a:solidFill>
          <a:ln w="19050" cap="flat" cmpd="sng" algn="ctr">
            <a:solidFill>
              <a:srgbClr val="505050"/>
            </a:solidFill>
            <a:prstDash val="solid"/>
          </a:ln>
          <a:effectLst/>
        </p:spPr>
      </p:cxnSp>
      <p:cxnSp>
        <p:nvCxnSpPr>
          <p:cNvPr id="683" name="!! Straight Connector 563">
            <a:extLst>
              <a:ext uri="{FF2B5EF4-FFF2-40B4-BE49-F238E27FC236}">
                <a16:creationId xmlns:a16="http://schemas.microsoft.com/office/drawing/2014/main" id="{E87B5E7B-735B-40F5-B414-50AE3E3377E3}"/>
              </a:ext>
            </a:extLst>
          </p:cNvPr>
          <p:cNvCxnSpPr>
            <a:cxnSpLocks/>
          </p:cNvCxnSpPr>
          <p:nvPr/>
        </p:nvCxnSpPr>
        <p:spPr>
          <a:xfrm>
            <a:off x="5796538" y="3208873"/>
            <a:ext cx="1554480" cy="0"/>
          </a:xfrm>
          <a:prstGeom prst="line">
            <a:avLst/>
          </a:prstGeom>
          <a:solidFill>
            <a:srgbClr val="FFFFFF">
              <a:lumMod val="95000"/>
            </a:srgbClr>
          </a:solidFill>
          <a:ln w="19050" cap="flat" cmpd="sng" algn="ctr">
            <a:solidFill>
              <a:srgbClr val="505050"/>
            </a:solidFill>
            <a:prstDash val="solid"/>
          </a:ln>
          <a:effectLst/>
        </p:spPr>
      </p:cxnSp>
      <p:pic>
        <p:nvPicPr>
          <p:cNvPr id="684" name="Graphic 683">
            <a:extLst>
              <a:ext uri="{FF2B5EF4-FFF2-40B4-BE49-F238E27FC236}">
                <a16:creationId xmlns:a16="http://schemas.microsoft.com/office/drawing/2014/main" id="{276CFD26-3FCA-41CA-831C-EC2CFC9E7D4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54042" y="3925040"/>
            <a:ext cx="196950" cy="182880"/>
          </a:xfrm>
          <a:prstGeom prst="rect">
            <a:avLst/>
          </a:prstGeom>
        </p:spPr>
      </p:pic>
      <p:pic>
        <p:nvPicPr>
          <p:cNvPr id="685" name="Graphic 684">
            <a:extLst>
              <a:ext uri="{FF2B5EF4-FFF2-40B4-BE49-F238E27FC236}">
                <a16:creationId xmlns:a16="http://schemas.microsoft.com/office/drawing/2014/main" id="{D4C267E1-EDFB-4FF3-BD02-3EAA4FFB4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39129" y="3127282"/>
            <a:ext cx="196950" cy="182880"/>
          </a:xfrm>
          <a:prstGeom prst="rect">
            <a:avLst/>
          </a:prstGeom>
        </p:spPr>
      </p:pic>
      <p:pic>
        <p:nvPicPr>
          <p:cNvPr id="686" name="Graphic 685">
            <a:extLst>
              <a:ext uri="{FF2B5EF4-FFF2-40B4-BE49-F238E27FC236}">
                <a16:creationId xmlns:a16="http://schemas.microsoft.com/office/drawing/2014/main" id="{20FD05BC-C805-4061-B9BC-6DA231214A7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9616" y="4656146"/>
            <a:ext cx="196950" cy="182880"/>
          </a:xfrm>
          <a:prstGeom prst="rect">
            <a:avLst/>
          </a:prstGeom>
        </p:spPr>
      </p:pic>
      <p:sp>
        <p:nvSpPr>
          <p:cNvPr id="687" name="!! Freeform 5">
            <a:extLst>
              <a:ext uri="{FF2B5EF4-FFF2-40B4-BE49-F238E27FC236}">
                <a16:creationId xmlns:a16="http://schemas.microsoft.com/office/drawing/2014/main" id="{92D0360B-9F5D-4047-B0A6-ACB2817015E4}"/>
              </a:ext>
            </a:extLst>
          </p:cNvPr>
          <p:cNvSpPr>
            <a:spLocks/>
          </p:cNvSpPr>
          <p:nvPr/>
        </p:nvSpPr>
        <p:spPr bwMode="auto">
          <a:xfrm>
            <a:off x="4934713" y="1995277"/>
            <a:ext cx="1701834" cy="703756"/>
          </a:xfrm>
          <a:custGeom>
            <a:avLst/>
            <a:gdLst>
              <a:gd name="T0" fmla="*/ 1469 w 1574"/>
              <a:gd name="T1" fmla="*/ 427 h 636"/>
              <a:gd name="T2" fmla="*/ 1466 w 1574"/>
              <a:gd name="T3" fmla="*/ 427 h 636"/>
              <a:gd name="T4" fmla="*/ 1474 w 1574"/>
              <a:gd name="T5" fmla="*/ 369 h 636"/>
              <a:gd name="T6" fmla="*/ 1257 w 1574"/>
              <a:gd name="T7" fmla="*/ 152 h 636"/>
              <a:gd name="T8" fmla="*/ 1111 w 1574"/>
              <a:gd name="T9" fmla="*/ 210 h 636"/>
              <a:gd name="T10" fmla="*/ 837 w 1574"/>
              <a:gd name="T11" fmla="*/ 0 h 636"/>
              <a:gd name="T12" fmla="*/ 554 w 1574"/>
              <a:gd name="T13" fmla="*/ 258 h 636"/>
              <a:gd name="T14" fmla="*/ 547 w 1574"/>
              <a:gd name="T15" fmla="*/ 257 h 636"/>
              <a:gd name="T16" fmla="*/ 400 w 1574"/>
              <a:gd name="T17" fmla="*/ 199 h 636"/>
              <a:gd name="T18" fmla="*/ 195 w 1574"/>
              <a:gd name="T19" fmla="*/ 347 h 636"/>
              <a:gd name="T20" fmla="*/ 147 w 1574"/>
              <a:gd name="T21" fmla="*/ 339 h 636"/>
              <a:gd name="T22" fmla="*/ 0 w 1574"/>
              <a:gd name="T23" fmla="*/ 486 h 636"/>
              <a:gd name="T24" fmla="*/ 147 w 1574"/>
              <a:gd name="T25" fmla="*/ 634 h 636"/>
              <a:gd name="T26" fmla="*/ 147 w 1574"/>
              <a:gd name="T27" fmla="*/ 634 h 636"/>
              <a:gd name="T28" fmla="*/ 147 w 1574"/>
              <a:gd name="T29" fmla="*/ 634 h 636"/>
              <a:gd name="T30" fmla="*/ 493 w 1574"/>
              <a:gd name="T31" fmla="*/ 634 h 636"/>
              <a:gd name="T32" fmla="*/ 521 w 1574"/>
              <a:gd name="T33" fmla="*/ 636 h 636"/>
              <a:gd name="T34" fmla="*/ 521 w 1574"/>
              <a:gd name="T35" fmla="*/ 636 h 636"/>
              <a:gd name="T36" fmla="*/ 521 w 1574"/>
              <a:gd name="T37" fmla="*/ 636 h 636"/>
              <a:gd name="T38" fmla="*/ 1469 w 1574"/>
              <a:gd name="T39" fmla="*/ 636 h 636"/>
              <a:gd name="T40" fmla="*/ 1574 w 1574"/>
              <a:gd name="T41" fmla="*/ 531 h 636"/>
              <a:gd name="T42" fmla="*/ 1469 w 1574"/>
              <a:gd name="T43" fmla="*/ 427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74" h="636">
                <a:moveTo>
                  <a:pt x="1469" y="427"/>
                </a:moveTo>
                <a:cubicBezTo>
                  <a:pt x="1468" y="427"/>
                  <a:pt x="1467" y="427"/>
                  <a:pt x="1466" y="427"/>
                </a:cubicBezTo>
                <a:cubicBezTo>
                  <a:pt x="1471" y="409"/>
                  <a:pt x="1474" y="389"/>
                  <a:pt x="1474" y="369"/>
                </a:cubicBezTo>
                <a:cubicBezTo>
                  <a:pt x="1474" y="250"/>
                  <a:pt x="1377" y="152"/>
                  <a:pt x="1257" y="152"/>
                </a:cubicBezTo>
                <a:cubicBezTo>
                  <a:pt x="1201" y="152"/>
                  <a:pt x="1149" y="174"/>
                  <a:pt x="1111" y="210"/>
                </a:cubicBezTo>
                <a:cubicBezTo>
                  <a:pt x="1078" y="89"/>
                  <a:pt x="968" y="0"/>
                  <a:pt x="837" y="0"/>
                </a:cubicBezTo>
                <a:cubicBezTo>
                  <a:pt x="689" y="0"/>
                  <a:pt x="567" y="113"/>
                  <a:pt x="554" y="258"/>
                </a:cubicBezTo>
                <a:cubicBezTo>
                  <a:pt x="552" y="257"/>
                  <a:pt x="549" y="257"/>
                  <a:pt x="547" y="257"/>
                </a:cubicBezTo>
                <a:cubicBezTo>
                  <a:pt x="508" y="221"/>
                  <a:pt x="457" y="199"/>
                  <a:pt x="400" y="199"/>
                </a:cubicBezTo>
                <a:cubicBezTo>
                  <a:pt x="305" y="199"/>
                  <a:pt x="224" y="261"/>
                  <a:pt x="195" y="347"/>
                </a:cubicBezTo>
                <a:cubicBezTo>
                  <a:pt x="180" y="342"/>
                  <a:pt x="164" y="339"/>
                  <a:pt x="147" y="339"/>
                </a:cubicBezTo>
                <a:cubicBezTo>
                  <a:pt x="66" y="339"/>
                  <a:pt x="0" y="405"/>
                  <a:pt x="0" y="486"/>
                </a:cubicBezTo>
                <a:cubicBezTo>
                  <a:pt x="0" y="568"/>
                  <a:pt x="66" y="634"/>
                  <a:pt x="147" y="634"/>
                </a:cubicBezTo>
                <a:cubicBezTo>
                  <a:pt x="147" y="634"/>
                  <a:pt x="147" y="634"/>
                  <a:pt x="147" y="634"/>
                </a:cubicBezTo>
                <a:cubicBezTo>
                  <a:pt x="147" y="634"/>
                  <a:pt x="147" y="634"/>
                  <a:pt x="147" y="634"/>
                </a:cubicBezTo>
                <a:cubicBezTo>
                  <a:pt x="493" y="634"/>
                  <a:pt x="493" y="634"/>
                  <a:pt x="493" y="634"/>
                </a:cubicBezTo>
                <a:cubicBezTo>
                  <a:pt x="502" y="635"/>
                  <a:pt x="511" y="636"/>
                  <a:pt x="521" y="636"/>
                </a:cubicBezTo>
                <a:cubicBezTo>
                  <a:pt x="521" y="636"/>
                  <a:pt x="521" y="636"/>
                  <a:pt x="521" y="636"/>
                </a:cubicBezTo>
                <a:cubicBezTo>
                  <a:pt x="521" y="636"/>
                  <a:pt x="521" y="636"/>
                  <a:pt x="521" y="636"/>
                </a:cubicBezTo>
                <a:cubicBezTo>
                  <a:pt x="1469" y="636"/>
                  <a:pt x="1469" y="636"/>
                  <a:pt x="1469" y="636"/>
                </a:cubicBezTo>
                <a:cubicBezTo>
                  <a:pt x="1527" y="636"/>
                  <a:pt x="1574" y="589"/>
                  <a:pt x="1574" y="531"/>
                </a:cubicBezTo>
                <a:cubicBezTo>
                  <a:pt x="1574" y="474"/>
                  <a:pt x="1527" y="427"/>
                  <a:pt x="1469" y="427"/>
                </a:cubicBezTo>
                <a:close/>
              </a:path>
            </a:pathLst>
          </a:custGeom>
          <a:solidFill>
            <a:srgbClr val="FFFFFF"/>
          </a:solidFill>
          <a:ln w="22225" cap="flat" cmpd="sng" algn="ctr">
            <a:solidFill>
              <a:srgbClr val="737373"/>
            </a:solidFill>
            <a:prstDash val="solid"/>
            <a:headEnd type="none" w="med" len="med"/>
            <a:tailEnd type="none" w="med" len="med"/>
          </a:ln>
          <a:effectLst>
            <a:outerShdw blurRad="190500" dist="508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88" name="Rectangle 687">
            <a:extLst>
              <a:ext uri="{FF2B5EF4-FFF2-40B4-BE49-F238E27FC236}">
                <a16:creationId xmlns:a16="http://schemas.microsoft.com/office/drawing/2014/main" id="{B68BF326-CBB0-4217-8471-B8A34F2BE031}"/>
              </a:ext>
            </a:extLst>
          </p:cNvPr>
          <p:cNvSpPr/>
          <p:nvPr/>
        </p:nvSpPr>
        <p:spPr bwMode="auto">
          <a:xfrm>
            <a:off x="3614136" y="6352477"/>
            <a:ext cx="3640190" cy="559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600"/>
              </a:spcAft>
              <a:buClrTx/>
              <a:buSzTx/>
              <a:buFontTx/>
              <a:buNone/>
              <a:tabLst/>
              <a:defRPr/>
            </a:pPr>
            <a:r>
              <a:rPr kumimoji="0" lang="en-US" sz="1200" b="0" i="1" u="none" strike="noStrike" kern="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Spans on-premises &amp; multi-cloud environments</a:t>
            </a:r>
            <a:endPar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sp>
        <p:nvSpPr>
          <p:cNvPr id="689" name="Callout: Line 688">
            <a:extLst>
              <a:ext uri="{FF2B5EF4-FFF2-40B4-BE49-F238E27FC236}">
                <a16:creationId xmlns:a16="http://schemas.microsoft.com/office/drawing/2014/main" id="{7B32BF15-7870-4946-AFA9-710B4D4FDB6E}"/>
              </a:ext>
            </a:extLst>
          </p:cNvPr>
          <p:cNvSpPr/>
          <p:nvPr/>
        </p:nvSpPr>
        <p:spPr bwMode="auto">
          <a:xfrm>
            <a:off x="2082558" y="3351248"/>
            <a:ext cx="1702597" cy="610285"/>
          </a:xfrm>
          <a:prstGeom prst="borderCallout1">
            <a:avLst>
              <a:gd name="adj1" fmla="val 99536"/>
              <a:gd name="adj2" fmla="val 80439"/>
              <a:gd name="adj3" fmla="val 223246"/>
              <a:gd name="adj4" fmla="val 98427"/>
            </a:avLst>
          </a:prstGeom>
          <a:solidFill>
            <a:srgbClr val="FFFFFF"/>
          </a:solidFill>
          <a:ln w="19050" cap="flat" cmpd="sng" algn="ctr">
            <a:solidFill>
              <a:srgbClr val="00B050"/>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Devices</a:t>
            </a:r>
          </a:p>
          <a:p>
            <a:pPr marL="0" marR="0" lvl="0" indent="0" defTabSz="932472" eaLnBrk="1" fontAlgn="base" latinLnBrk="0" hangingPunct="1">
              <a:lnSpc>
                <a:spcPct val="100000"/>
              </a:lnSpc>
              <a:spcBef>
                <a:spcPct val="0"/>
              </a:spcBef>
              <a:spcAft>
                <a:spcPts val="0"/>
              </a:spcAft>
              <a:buClrTx/>
              <a:buSzTx/>
              <a:buFontTx/>
              <a:buNone/>
              <a:tabLst/>
              <a:defRPr/>
            </a:pP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Access varies based on explicit validation of trust signals</a:t>
            </a:r>
          </a:p>
        </p:txBody>
      </p:sp>
      <p:sp>
        <p:nvSpPr>
          <p:cNvPr id="690" name="Callout: Line 689">
            <a:extLst>
              <a:ext uri="{FF2B5EF4-FFF2-40B4-BE49-F238E27FC236}">
                <a16:creationId xmlns:a16="http://schemas.microsoft.com/office/drawing/2014/main" id="{32F6E74D-310D-41D8-A8B6-A7B82EC43330}"/>
              </a:ext>
            </a:extLst>
          </p:cNvPr>
          <p:cNvSpPr/>
          <p:nvPr/>
        </p:nvSpPr>
        <p:spPr bwMode="auto">
          <a:xfrm>
            <a:off x="3872017" y="3350791"/>
            <a:ext cx="1843231" cy="605122"/>
          </a:xfrm>
          <a:prstGeom prst="borderCallout1">
            <a:avLst>
              <a:gd name="adj1" fmla="val 99621"/>
              <a:gd name="adj2" fmla="val 31074"/>
              <a:gd name="adj3" fmla="val 283064"/>
              <a:gd name="adj4" fmla="val 56745"/>
            </a:avLst>
          </a:prstGeom>
          <a:solidFill>
            <a:srgbClr val="FFFFFF"/>
          </a:solidFill>
          <a:ln w="19050" cap="flat" cmpd="sng" algn="ctr">
            <a:solidFill>
              <a:srgbClr val="0078D4"/>
            </a:solidFill>
            <a:prstDash val="solid"/>
            <a:headEnd type="none" w="med" len="med"/>
            <a:tailEnd type="none" w="med" len="med"/>
          </a:ln>
          <a:effectLst>
            <a:outerShdw blurRad="190500" dist="38100" dir="2700000" sx="101000" sy="101000" algn="ctr" rotWithShape="0">
              <a:srgbClr val="000000">
                <a:alpha val="25000"/>
              </a:srgbClr>
            </a:outerShdw>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0"/>
              </a:spcAft>
              <a:buClrTx/>
              <a:buSzTx/>
              <a:buFontTx/>
              <a:buNone/>
              <a:tabLst/>
              <a:defRPr/>
            </a:pPr>
            <a:r>
              <a:rPr kumimoji="0" lang="en-US" sz="1100" b="0" i="0" u="none" strike="noStrike" kern="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Managed Virtual Desktop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for </a:t>
            </a:r>
            <a:r>
              <a:rPr kumimoji="0" lang="en-US" sz="900" b="1" i="1" u="none" strike="noStrike" kern="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bold" panose="020B0702040204020203" pitchFamily="34" charset="0"/>
              </a:rPr>
              <a:t>unmanaged device </a:t>
            </a:r>
            <a:r>
              <a:rPr kumimoji="0" lang="en-US" sz="900" b="0" i="1" u="none" strike="noStrike" kern="0" cap="none" spc="0" normalizeH="0" baseline="0" noProof="0">
                <a:ln>
                  <a:noFill/>
                </a:ln>
                <a:gradFill>
                  <a:gsLst>
                    <a:gs pos="1250">
                      <a:srgbClr val="1A1A1A"/>
                    </a:gs>
                    <a:gs pos="100000">
                      <a:srgbClr val="1A1A1A"/>
                    </a:gs>
                  </a:gsLst>
                  <a:lin ang="5400000" scaled="0"/>
                </a:gradFill>
                <a:effectLst/>
                <a:uLnTx/>
                <a:uFillTx/>
                <a:latin typeface="Segoe UI"/>
                <a:ea typeface="+mn-ea"/>
                <a:cs typeface="Segoe UI Semibold" panose="020B0702040204020203" pitchFamily="34" charset="0"/>
              </a:rPr>
              <a:t>scenarios like BYOD, partners, and visitors </a:t>
            </a:r>
          </a:p>
        </p:txBody>
      </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330AC126-D954-4C10-8953-62D681E732EB}"/>
                  </a:ext>
                </a:extLst>
              </p:cNvPr>
              <p:cNvGraphicFramePr>
                <a:graphicFrameLocks noChangeAspect="1"/>
              </p:cNvGraphicFramePr>
              <p:nvPr>
                <p:extLst>
                  <p:ext uri="{D42A27DB-BD31-4B8C-83A1-F6EECF244321}">
                    <p14:modId xmlns:p14="http://schemas.microsoft.com/office/powerpoint/2010/main" val="3172246773"/>
                  </p:ext>
                </p:extLst>
              </p:nvPr>
            </p:nvGraphicFramePr>
            <p:xfrm>
              <a:off x="9303163" y="2049986"/>
              <a:ext cx="936762" cy="526929"/>
            </p:xfrm>
            <a:graphic>
              <a:graphicData uri="http://schemas.microsoft.com/office/powerpoint/2016/slidezoom">
                <pslz:sldZm>
                  <pslz:sldZmObj sldId="2147469689" cId="2123203464">
                    <pslz:zmPr id="{8DE7202D-5435-4137-AA89-3C048DA4A277}" returnToParent="0" transitionDur="1000">
                      <p166:blipFill xmlns:p166="http://schemas.microsoft.com/office/powerpoint/2016/6/main">
                        <a:blip r:embed="rId24"/>
                        <a:stretch>
                          <a:fillRect/>
                        </a:stretch>
                      </p166:blipFill>
                      <p166:spPr xmlns:p166="http://schemas.microsoft.com/office/powerpoint/2016/6/main">
                        <a:xfrm>
                          <a:off x="0" y="0"/>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166:spPr>
                    </pslz:zmPr>
                  </pslz:sldZmObj>
                </pslz:sldZm>
              </a:graphicData>
            </a:graphic>
          </p:graphicFrame>
        </mc:Choice>
        <mc:Fallback>
          <p:pic>
            <p:nvPicPr>
              <p:cNvPr id="4" name="Slide Zoom 3">
                <a:extLst>
                  <a:ext uri="{FF2B5EF4-FFF2-40B4-BE49-F238E27FC236}">
                    <a16:creationId xmlns:a16="http://schemas.microsoft.com/office/drawing/2014/main" id="{330AC126-D954-4C10-8953-62D681E732EB}"/>
                  </a:ext>
                </a:extLst>
              </p:cNvPr>
              <p:cNvPicPr>
                <a:picLocks noGrp="1" noRot="1" noChangeAspect="1" noMove="1" noResize="1" noEditPoints="1" noAdjustHandles="1" noChangeArrowheads="1" noChangeShapeType="1"/>
              </p:cNvPicPr>
              <p:nvPr/>
            </p:nvPicPr>
            <p:blipFill>
              <a:blip r:embed="rId24"/>
              <a:stretch>
                <a:fillRect/>
              </a:stretch>
            </p:blipFill>
            <p:spPr>
              <a:xfrm>
                <a:off x="9303163" y="2049986"/>
                <a:ext cx="936762" cy="5269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Fallback>
      </mc:AlternateContent>
    </p:spTree>
    <p:extLst>
      <p:ext uri="{BB962C8B-B14F-4D97-AF65-F5344CB8AC3E}">
        <p14:creationId xmlns:p14="http://schemas.microsoft.com/office/powerpoint/2010/main" val="125048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fade">
                                      <p:cBhvr>
                                        <p:cTn id="7" dur="500"/>
                                        <p:tgtEl>
                                          <p:spTgt spid="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DCD8-F8A1-4D98-9451-F0C999F0D862}"/>
              </a:ext>
            </a:extLst>
          </p:cNvPr>
          <p:cNvSpPr>
            <a:spLocks noGrp="1"/>
          </p:cNvSpPr>
          <p:nvPr>
            <p:ph type="title"/>
          </p:nvPr>
        </p:nvSpPr>
        <p:spPr/>
        <p:txBody>
          <a:bodyPr/>
          <a:lstStyle/>
          <a:p>
            <a:r>
              <a:rPr kumimoji="0" lang="en-US" sz="3600" b="1" i="0" u="none" strike="noStrike" kern="0" cap="none" spc="-51"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Isolation is a lifetime commitment</a:t>
            </a:r>
            <a:endParaRPr lang="en-US" dirty="0"/>
          </a:p>
        </p:txBody>
      </p:sp>
      <p:sp>
        <p:nvSpPr>
          <p:cNvPr id="4" name="TextBox 3">
            <a:extLst>
              <a:ext uri="{FF2B5EF4-FFF2-40B4-BE49-F238E27FC236}">
                <a16:creationId xmlns:a16="http://schemas.microsoft.com/office/drawing/2014/main" id="{5416603B-5FA5-4395-8FFC-05DE77C48188}"/>
              </a:ext>
            </a:extLst>
          </p:cNvPr>
          <p:cNvSpPr txBox="1"/>
          <p:nvPr/>
        </p:nvSpPr>
        <p:spPr>
          <a:xfrm>
            <a:off x="585216" y="1011198"/>
            <a:ext cx="9320783" cy="369332"/>
          </a:xfrm>
          <a:prstGeom prst="rect">
            <a:avLst/>
          </a:prstGeom>
          <a:noFill/>
        </p:spPr>
        <p:txBody>
          <a:bodyPr wrap="square">
            <a:spAutoFit/>
          </a:bodyPr>
          <a:lstStyle/>
          <a:p>
            <a:r>
              <a:rPr kumimoji="0" lang="en-US" sz="1800" b="0" i="0" u="none" strike="noStrike" kern="0" cap="none" spc="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Avoid “firewall and forget” approach that creates false sense of security</a:t>
            </a:r>
            <a:endParaRPr lang="en-US" dirty="0"/>
          </a:p>
        </p:txBody>
      </p:sp>
      <p:sp>
        <p:nvSpPr>
          <p:cNvPr id="5" name="Flowchart: Alternate Process 4">
            <a:extLst>
              <a:ext uri="{FF2B5EF4-FFF2-40B4-BE49-F238E27FC236}">
                <a16:creationId xmlns:a16="http://schemas.microsoft.com/office/drawing/2014/main" id="{1908BFF1-E649-408A-9236-BDAC3AC3EE9F}"/>
              </a:ext>
            </a:extLst>
          </p:cNvPr>
          <p:cNvSpPr/>
          <p:nvPr/>
        </p:nvSpPr>
        <p:spPr bwMode="auto">
          <a:xfrm>
            <a:off x="3907292" y="3279816"/>
            <a:ext cx="3986212" cy="1634480"/>
          </a:xfrm>
          <a:prstGeom prst="flowChartAlternateProcess">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err="1">
              <a:ln>
                <a:noFill/>
              </a:ln>
              <a:solidFill>
                <a:srgbClr val="1A1A1A"/>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8F8C3B3F-08F0-4DC6-8875-EE9B8CB85A57}"/>
              </a:ext>
            </a:extLst>
          </p:cNvPr>
          <p:cNvGrpSpPr/>
          <p:nvPr/>
        </p:nvGrpSpPr>
        <p:grpSpPr>
          <a:xfrm>
            <a:off x="4321220" y="3837617"/>
            <a:ext cx="3166731" cy="707886"/>
            <a:chOff x="8413888" y="3266017"/>
            <a:chExt cx="3166731" cy="707886"/>
          </a:xfrm>
        </p:grpSpPr>
        <p:sp>
          <p:nvSpPr>
            <p:cNvPr id="7" name="TextBox 6">
              <a:extLst>
                <a:ext uri="{FF2B5EF4-FFF2-40B4-BE49-F238E27FC236}">
                  <a16:creationId xmlns:a16="http://schemas.microsoft.com/office/drawing/2014/main" id="{630223A7-B45B-4CC8-9BF5-158BC2FD8CEC}"/>
                </a:ext>
              </a:extLst>
            </p:cNvPr>
            <p:cNvSpPr txBox="1"/>
            <p:nvPr/>
          </p:nvSpPr>
          <p:spPr>
            <a:xfrm>
              <a:off x="9087501" y="3266017"/>
              <a:ext cx="2493118" cy="70788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High Value Assets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Difficult or impossible to meet </a:t>
              </a:r>
              <a:b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br>
              <a:r>
                <a:rPr kumimoji="0" lang="en-US" sz="14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current security standards</a:t>
              </a:r>
            </a:p>
          </p:txBody>
        </p:sp>
        <p:sp>
          <p:nvSpPr>
            <p:cNvPr id="8" name="Oval 7">
              <a:extLst>
                <a:ext uri="{FF2B5EF4-FFF2-40B4-BE49-F238E27FC236}">
                  <a16:creationId xmlns:a16="http://schemas.microsoft.com/office/drawing/2014/main" id="{D18E043D-A7EA-4C82-B872-7E918E6F2615}"/>
                </a:ext>
              </a:extLst>
            </p:cNvPr>
            <p:cNvSpPr/>
            <p:nvPr/>
          </p:nvSpPr>
          <p:spPr bwMode="auto">
            <a:xfrm>
              <a:off x="8413888" y="3345091"/>
              <a:ext cx="480624" cy="480624"/>
            </a:xfrm>
            <a:prstGeom prst="ellipse">
              <a:avLst/>
            </a:prstGeom>
            <a:solidFill>
              <a:schemeClr val="bg1"/>
            </a:solidFill>
            <a:ln>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 name="Graphic 8" descr="Gold bars">
            <a:extLst>
              <a:ext uri="{FF2B5EF4-FFF2-40B4-BE49-F238E27FC236}">
                <a16:creationId xmlns:a16="http://schemas.microsoft.com/office/drawing/2014/main" id="{D2CE8262-5C92-4CBB-B32C-604DD8080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1160" y="3960736"/>
            <a:ext cx="377502" cy="377502"/>
          </a:xfrm>
          <a:prstGeom prst="rect">
            <a:avLst/>
          </a:prstGeom>
        </p:spPr>
      </p:pic>
      <p:sp>
        <p:nvSpPr>
          <p:cNvPr id="10" name="Rectangle: Top Corners Rounded 9">
            <a:extLst>
              <a:ext uri="{FF2B5EF4-FFF2-40B4-BE49-F238E27FC236}">
                <a16:creationId xmlns:a16="http://schemas.microsoft.com/office/drawing/2014/main" id="{766B3EB4-C956-4CD5-BD05-234D069026DA}"/>
              </a:ext>
            </a:extLst>
          </p:cNvPr>
          <p:cNvSpPr/>
          <p:nvPr/>
        </p:nvSpPr>
        <p:spPr bwMode="auto">
          <a:xfrm>
            <a:off x="3907292" y="3296745"/>
            <a:ext cx="3986212" cy="425046"/>
          </a:xfrm>
          <a:prstGeom prst="round2SameRect">
            <a:avLst>
              <a:gd name="adj1" fmla="val 50000"/>
              <a:gd name="adj2" fmla="val 0"/>
            </a:avLst>
          </a:prstGeom>
          <a:solidFill>
            <a:schemeClr val="accent1"/>
          </a:solidFill>
        </p:spPr>
        <p:txBody>
          <a:bodyPr wrap="square" tIns="0" bIns="9144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Isolated Environment</a:t>
            </a:r>
            <a:endParaRPr kumimoji="0" lang="en-US" sz="20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endParaRPr>
          </a:p>
        </p:txBody>
      </p:sp>
      <p:sp>
        <p:nvSpPr>
          <p:cNvPr id="11" name="Rectangle 10">
            <a:extLst>
              <a:ext uri="{FF2B5EF4-FFF2-40B4-BE49-F238E27FC236}">
                <a16:creationId xmlns:a16="http://schemas.microsoft.com/office/drawing/2014/main" id="{F1AD5F5E-6C30-4982-BD0E-9F70666B953C}"/>
              </a:ext>
            </a:extLst>
          </p:cNvPr>
          <p:cNvSpPr/>
          <p:nvPr/>
        </p:nvSpPr>
        <p:spPr bwMode="auto">
          <a:xfrm>
            <a:off x="218436" y="3659238"/>
            <a:ext cx="3559013"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People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Train all stakeholders (employees, vendors, etc.) on isolation strategy and their role in it</a:t>
            </a:r>
          </a:p>
        </p:txBody>
      </p:sp>
      <p:sp>
        <p:nvSpPr>
          <p:cNvPr id="12" name="Rectangle 11">
            <a:extLst>
              <a:ext uri="{FF2B5EF4-FFF2-40B4-BE49-F238E27FC236}">
                <a16:creationId xmlns:a16="http://schemas.microsoft.com/office/drawing/2014/main" id="{15F5508E-3FDD-498C-8C1A-B028EE2D96DE}"/>
              </a:ext>
            </a:extLst>
          </p:cNvPr>
          <p:cNvSpPr/>
          <p:nvPr/>
        </p:nvSpPr>
        <p:spPr bwMode="auto">
          <a:xfrm>
            <a:off x="4080659" y="5144855"/>
            <a:ext cx="3639476" cy="1067941"/>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Process –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Establish, monitor and update policy, business process, and technical procedures. </a:t>
            </a:r>
          </a:p>
        </p:txBody>
      </p:sp>
      <p:sp>
        <p:nvSpPr>
          <p:cNvPr id="13" name="Rectangle 12">
            <a:extLst>
              <a:ext uri="{FF2B5EF4-FFF2-40B4-BE49-F238E27FC236}">
                <a16:creationId xmlns:a16="http://schemas.microsoft.com/office/drawing/2014/main" id="{9768D75E-9771-490C-9DEE-CE8A60CD8974}"/>
              </a:ext>
            </a:extLst>
          </p:cNvPr>
          <p:cNvSpPr/>
          <p:nvPr/>
        </p:nvSpPr>
        <p:spPr bwMode="auto">
          <a:xfrm>
            <a:off x="8060628" y="3659238"/>
            <a:ext cx="3775587" cy="1181014"/>
          </a:xfrm>
          <a:prstGeom prst="rect">
            <a:avLst/>
          </a:prstGeom>
          <a:solidFill>
            <a:schemeClr val="bg1"/>
          </a:solid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Technology </a:t>
            </a: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 Block unauthorized communications, detect threats, and harden bridging/transit devices. </a:t>
            </a:r>
          </a:p>
        </p:txBody>
      </p:sp>
      <p:grpSp>
        <p:nvGrpSpPr>
          <p:cNvPr id="14" name="Group 13">
            <a:extLst>
              <a:ext uri="{FF2B5EF4-FFF2-40B4-BE49-F238E27FC236}">
                <a16:creationId xmlns:a16="http://schemas.microsoft.com/office/drawing/2014/main" id="{9C634465-ECF5-4452-9710-95111D6AA152}"/>
              </a:ext>
            </a:extLst>
          </p:cNvPr>
          <p:cNvGrpSpPr/>
          <p:nvPr/>
        </p:nvGrpSpPr>
        <p:grpSpPr>
          <a:xfrm>
            <a:off x="5624956" y="4681126"/>
            <a:ext cx="550884" cy="550884"/>
            <a:chOff x="389367" y="3485076"/>
            <a:chExt cx="770152" cy="770152"/>
          </a:xfrm>
        </p:grpSpPr>
        <p:sp>
          <p:nvSpPr>
            <p:cNvPr id="15" name="Oval 14">
              <a:extLst>
                <a:ext uri="{FF2B5EF4-FFF2-40B4-BE49-F238E27FC236}">
                  <a16:creationId xmlns:a16="http://schemas.microsoft.com/office/drawing/2014/main" id="{C985F642-D298-435A-8F59-3EE6F742F3FE}"/>
                </a:ext>
              </a:extLst>
            </p:cNvPr>
            <p:cNvSpPr/>
            <p:nvPr/>
          </p:nvSpPr>
          <p:spPr bwMode="auto">
            <a:xfrm>
              <a:off x="389367" y="348507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6" name="arrow_11" title="Icon of a circle made of two curved arrows">
              <a:extLst>
                <a:ext uri="{FF2B5EF4-FFF2-40B4-BE49-F238E27FC236}">
                  <a16:creationId xmlns:a16="http://schemas.microsoft.com/office/drawing/2014/main" id="{AC0F1C55-AE9F-4BF1-AD2D-C6C1F164C517}"/>
                </a:ext>
              </a:extLst>
            </p:cNvPr>
            <p:cNvSpPr>
              <a:spLocks noChangeAspect="1" noEditPoints="1"/>
            </p:cNvSpPr>
            <p:nvPr/>
          </p:nvSpPr>
          <p:spPr bwMode="auto">
            <a:xfrm>
              <a:off x="599379" y="3687272"/>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05828D21-5A78-491E-A80C-AE2F3F50C071}"/>
              </a:ext>
            </a:extLst>
          </p:cNvPr>
          <p:cNvGrpSpPr/>
          <p:nvPr/>
        </p:nvGrpSpPr>
        <p:grpSpPr>
          <a:xfrm>
            <a:off x="7687140" y="3974303"/>
            <a:ext cx="550884" cy="550884"/>
            <a:chOff x="59536" y="5291226"/>
            <a:chExt cx="770152" cy="770152"/>
          </a:xfrm>
        </p:grpSpPr>
        <p:sp>
          <p:nvSpPr>
            <p:cNvPr id="18" name="Oval 17">
              <a:extLst>
                <a:ext uri="{FF2B5EF4-FFF2-40B4-BE49-F238E27FC236}">
                  <a16:creationId xmlns:a16="http://schemas.microsoft.com/office/drawing/2014/main" id="{D0BD4F2B-F1E7-48E7-96B8-AAB0A327BA38}"/>
                </a:ext>
              </a:extLst>
            </p:cNvPr>
            <p:cNvSpPr/>
            <p:nvPr/>
          </p:nvSpPr>
          <p:spPr bwMode="auto">
            <a:xfrm>
              <a:off x="59536" y="5291226"/>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19" name="Processing_E9F5" title="Icon of two interlocked gears">
              <a:extLst>
                <a:ext uri="{FF2B5EF4-FFF2-40B4-BE49-F238E27FC236}">
                  <a16:creationId xmlns:a16="http://schemas.microsoft.com/office/drawing/2014/main" id="{0DE07C6E-0030-4895-95EA-C7C1379FC87A}"/>
                </a:ext>
              </a:extLst>
            </p:cNvPr>
            <p:cNvSpPr>
              <a:spLocks noChangeAspect="1" noEditPoints="1"/>
            </p:cNvSpPr>
            <p:nvPr/>
          </p:nvSpPr>
          <p:spPr bwMode="auto">
            <a:xfrm>
              <a:off x="234631" y="549342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7575237-1AB5-443E-BA7E-19FD6EAC2C6F}"/>
              </a:ext>
            </a:extLst>
          </p:cNvPr>
          <p:cNvGrpSpPr/>
          <p:nvPr/>
        </p:nvGrpSpPr>
        <p:grpSpPr>
          <a:xfrm>
            <a:off x="3603211" y="3974303"/>
            <a:ext cx="550884" cy="550884"/>
            <a:chOff x="-387105" y="1819615"/>
            <a:chExt cx="770152" cy="770152"/>
          </a:xfrm>
        </p:grpSpPr>
        <p:sp>
          <p:nvSpPr>
            <p:cNvPr id="21" name="Oval 20">
              <a:extLst>
                <a:ext uri="{FF2B5EF4-FFF2-40B4-BE49-F238E27FC236}">
                  <a16:creationId xmlns:a16="http://schemas.microsoft.com/office/drawing/2014/main" id="{B2FECB1B-75BB-42E1-BFDE-13854C791B20}"/>
                </a:ext>
              </a:extLst>
            </p:cNvPr>
            <p:cNvSpPr/>
            <p:nvPr/>
          </p:nvSpPr>
          <p:spPr bwMode="auto">
            <a:xfrm>
              <a:off x="-387105" y="1819615"/>
              <a:ext cx="770152" cy="770152"/>
            </a:xfrm>
            <a:prstGeom prst="ellipse">
              <a:avLst/>
            </a:prstGeom>
            <a:solidFill>
              <a:schemeClr val="tx1"/>
            </a:solidFill>
            <a:ln>
              <a:noFill/>
              <a:headEnd type="none" w="med" len="med"/>
              <a:tailEnd type="none" w="med" len="med"/>
            </a:ln>
            <a:effectLst>
              <a:outerShdw blurRad="190500" dist="50800" dir="2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920240" rIns="9144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gradFill>
                  <a:gsLst>
                    <a:gs pos="0">
                      <a:srgbClr val="1A1A1A"/>
                    </a:gs>
                    <a:gs pos="100000">
                      <a:srgbClr val="1A1A1A"/>
                    </a:gs>
                  </a:gsLst>
                  <a:lin ang="5400000" scaled="0"/>
                </a:gradFill>
                <a:effectLst/>
                <a:uLnTx/>
                <a:uFillTx/>
                <a:latin typeface="Segoe UI"/>
                <a:ea typeface="+mn-ea"/>
                <a:cs typeface="Segoe UI" pitchFamily="34" charset="0"/>
              </a:endParaRPr>
            </a:p>
          </p:txBody>
        </p:sp>
        <p:sp>
          <p:nvSpPr>
            <p:cNvPr id="22" name="people_4" title="Icon of a person">
              <a:extLst>
                <a:ext uri="{FF2B5EF4-FFF2-40B4-BE49-F238E27FC236}">
                  <a16:creationId xmlns:a16="http://schemas.microsoft.com/office/drawing/2014/main" id="{D73F8400-F699-44E3-B0B5-9F46B594EFBD}"/>
                </a:ext>
              </a:extLst>
            </p:cNvPr>
            <p:cNvSpPr>
              <a:spLocks noChangeAspect="1" noEditPoints="1"/>
            </p:cNvSpPr>
            <p:nvPr/>
          </p:nvSpPr>
          <p:spPr bwMode="auto">
            <a:xfrm>
              <a:off x="-165610" y="1995178"/>
              <a:ext cx="327161" cy="36575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7DE7ABF-0A69-4AF6-A199-25734E47CF0C}"/>
              </a:ext>
            </a:extLst>
          </p:cNvPr>
          <p:cNvSpPr/>
          <p:nvPr/>
        </p:nvSpPr>
        <p:spPr bwMode="auto">
          <a:xfrm>
            <a:off x="1997942" y="2063761"/>
            <a:ext cx="7982880" cy="925206"/>
          </a:xfrm>
          <a:prstGeom prst="rect">
            <a:avLst/>
          </a:prstGeom>
          <a:solidFill>
            <a:srgbClr val="D1EBFF"/>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0078D4"/>
                </a:solidFill>
                <a:latin typeface="Segoe UI Semibold" panose="020B0702040204020203" pitchFamily="34" charset="0"/>
                <a:cs typeface="Segoe UI Semibold" panose="020B0702040204020203" pitchFamily="34" charset="0"/>
              </a:rPr>
              <a:t>Effective implementation requires </a:t>
            </a:r>
            <a:r>
              <a:rPr lang="en-US" sz="2000" b="1" u="sng">
                <a:solidFill>
                  <a:srgbClr val="0078D4"/>
                </a:solidFill>
                <a:latin typeface="Segoe UI" panose="020B0502040204020203" pitchFamily="34" charset="0"/>
                <a:cs typeface="Segoe UI" panose="020B0502040204020203" pitchFamily="34" charset="0"/>
              </a:rPr>
              <a:t>completeness and consistency</a:t>
            </a:r>
            <a:r>
              <a:rPr lang="en-US" sz="2000" b="1">
                <a:solidFill>
                  <a:srgbClr val="0078D4"/>
                </a:solidFill>
                <a:latin typeface="Segoe UI" panose="020B0502040204020203" pitchFamily="34" charset="0"/>
                <a:cs typeface="Segoe UI" panose="020B0502040204020203" pitchFamily="34" charset="0"/>
              </a:rPr>
              <a:t>. </a:t>
            </a:r>
          </a:p>
          <a:p>
            <a:pPr algn="ctr"/>
            <a:r>
              <a:rPr lang="en-US">
                <a:solidFill>
                  <a:srgbClr val="0078D4"/>
                </a:solidFill>
                <a:latin typeface="Segoe UI" panose="020B0502040204020203" pitchFamily="34" charset="0"/>
                <a:cs typeface="Segoe UI" panose="020B0502040204020203" pitchFamily="34" charset="0"/>
              </a:rPr>
              <a:t>Align business processes, people readiness, and all technical controls (network, identity, application, management tools, etc.)</a:t>
            </a:r>
          </a:p>
        </p:txBody>
      </p:sp>
    </p:spTree>
    <p:extLst>
      <p:ext uri="{BB962C8B-B14F-4D97-AF65-F5344CB8AC3E}">
        <p14:creationId xmlns:p14="http://schemas.microsoft.com/office/powerpoint/2010/main" val="2123203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A9C-8043-480A-89DD-5F7B3265493B}"/>
              </a:ext>
            </a:extLst>
          </p:cNvPr>
          <p:cNvSpPr>
            <a:spLocks noGrp="1"/>
          </p:cNvSpPr>
          <p:nvPr>
            <p:ph type="title"/>
          </p:nvPr>
        </p:nvSpPr>
        <p:spPr/>
        <p:txBody>
          <a:bodyPr/>
          <a:lstStyle/>
          <a:p>
            <a:r>
              <a:rPr lang="en-US"/>
              <a:t>Network Transformation</a:t>
            </a:r>
          </a:p>
        </p:txBody>
      </p:sp>
      <p:cxnSp>
        <p:nvCxnSpPr>
          <p:cNvPr id="197" name="Connector: Elbow 196">
            <a:extLst>
              <a:ext uri="{FF2B5EF4-FFF2-40B4-BE49-F238E27FC236}">
                <a16:creationId xmlns:a16="http://schemas.microsoft.com/office/drawing/2014/main" id="{A0BF9BE1-14B7-49C8-ABC0-4B9E817F4D38}"/>
              </a:ext>
            </a:extLst>
          </p:cNvPr>
          <p:cNvCxnSpPr>
            <a:cxnSpLocks/>
            <a:endCxn id="341" idx="1"/>
          </p:cNvCxnSpPr>
          <p:nvPr/>
        </p:nvCxnSpPr>
        <p:spPr>
          <a:xfrm>
            <a:off x="7351216" y="4495494"/>
            <a:ext cx="2047895" cy="562036"/>
          </a:xfrm>
          <a:prstGeom prst="bentConnector3">
            <a:avLst>
              <a:gd name="adj1" fmla="val 5279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B608F993-071F-4C04-94D8-7ED4E5587836}"/>
              </a:ext>
            </a:extLst>
          </p:cNvPr>
          <p:cNvCxnSpPr>
            <a:cxnSpLocks/>
            <a:stCxn id="401" idx="2"/>
            <a:endCxn id="367" idx="0"/>
          </p:cNvCxnSpPr>
          <p:nvPr/>
        </p:nvCxnSpPr>
        <p:spPr>
          <a:xfrm rot="5400000">
            <a:off x="5773552" y="5170959"/>
            <a:ext cx="587385" cy="478215"/>
          </a:xfrm>
          <a:prstGeom prst="bentConnector3">
            <a:avLst>
              <a:gd name="adj1" fmla="val 33784"/>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3D345D0C-4C7D-45AA-AB91-97E00FDD0637}"/>
              </a:ext>
            </a:extLst>
          </p:cNvPr>
          <p:cNvCxnSpPr>
            <a:cxnSpLocks/>
            <a:stCxn id="211" idx="2"/>
          </p:cNvCxnSpPr>
          <p:nvPr/>
        </p:nvCxnSpPr>
        <p:spPr>
          <a:xfrm rot="16200000" flipH="1">
            <a:off x="3956555" y="2900711"/>
            <a:ext cx="1349872" cy="918207"/>
          </a:xfrm>
          <a:prstGeom prst="bentConnector3">
            <a:avLst>
              <a:gd name="adj1" fmla="val 9684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0EF483B-AB8A-4C78-9879-1FC8077E9990}"/>
              </a:ext>
            </a:extLst>
          </p:cNvPr>
          <p:cNvCxnSpPr>
            <a:cxnSpLocks/>
            <a:stCxn id="400" idx="0"/>
            <a:endCxn id="219" idx="2"/>
          </p:cNvCxnSpPr>
          <p:nvPr/>
        </p:nvCxnSpPr>
        <p:spPr>
          <a:xfrm rot="16200000" flipV="1">
            <a:off x="5773072" y="3041077"/>
            <a:ext cx="928168" cy="219543"/>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599D871B-057D-47BC-82C3-77941BAD12C4}"/>
              </a:ext>
            </a:extLst>
          </p:cNvPr>
          <p:cNvCxnSpPr>
            <a:cxnSpLocks/>
            <a:stCxn id="271" idx="2"/>
            <a:endCxn id="393" idx="3"/>
          </p:cNvCxnSpPr>
          <p:nvPr/>
        </p:nvCxnSpPr>
        <p:spPr>
          <a:xfrm rot="5400000">
            <a:off x="7067827" y="2936306"/>
            <a:ext cx="1239949" cy="748237"/>
          </a:xfrm>
          <a:prstGeom prst="bentConnector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33A8A243-5F53-4968-8C5E-943C422315DC}"/>
              </a:ext>
            </a:extLst>
          </p:cNvPr>
          <p:cNvSpPr/>
          <p:nvPr/>
        </p:nvSpPr>
        <p:spPr bwMode="auto">
          <a:xfrm>
            <a:off x="4952081" y="3671305"/>
            <a:ext cx="2543060" cy="1337905"/>
          </a:xfrm>
          <a:prstGeom prst="ellipse">
            <a:avLst/>
          </a:prstGeom>
          <a:solidFill>
            <a:schemeClr val="bg1">
              <a:lumMod val="95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207" name="Group 206">
            <a:extLst>
              <a:ext uri="{FF2B5EF4-FFF2-40B4-BE49-F238E27FC236}">
                <a16:creationId xmlns:a16="http://schemas.microsoft.com/office/drawing/2014/main" id="{9D241CB6-6E6D-471C-B2C1-1C0C4C0BA2AD}"/>
              </a:ext>
            </a:extLst>
          </p:cNvPr>
          <p:cNvGrpSpPr/>
          <p:nvPr/>
        </p:nvGrpSpPr>
        <p:grpSpPr>
          <a:xfrm>
            <a:off x="3408670" y="1562388"/>
            <a:ext cx="1527435" cy="1122491"/>
            <a:chOff x="-835672" y="-1407781"/>
            <a:chExt cx="1527435" cy="1122491"/>
          </a:xfrm>
        </p:grpSpPr>
        <p:sp>
          <p:nvSpPr>
            <p:cNvPr id="211" name="Rectangle 210">
              <a:extLst>
                <a:ext uri="{FF2B5EF4-FFF2-40B4-BE49-F238E27FC236}">
                  <a16:creationId xmlns:a16="http://schemas.microsoft.com/office/drawing/2014/main" id="{D50B9981-CC66-45B8-9031-1B89F5CEED59}"/>
                </a:ext>
              </a:extLst>
            </p:cNvPr>
            <p:cNvSpPr/>
            <p:nvPr/>
          </p:nvSpPr>
          <p:spPr bwMode="auto">
            <a:xfrm>
              <a:off x="-835672" y="-1407781"/>
              <a:ext cx="1527435" cy="112249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212" name="Picture 2" descr="Salesforce Icon of Flat style - Available in SVG, PNG, EPS, AI ...">
              <a:extLst>
                <a:ext uri="{FF2B5EF4-FFF2-40B4-BE49-F238E27FC236}">
                  <a16:creationId xmlns:a16="http://schemas.microsoft.com/office/drawing/2014/main" id="{3D866C5E-7F6F-4465-BE14-5A224044C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2" y="-887471"/>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213" name="Rectangle 212">
              <a:extLst>
                <a:ext uri="{FF2B5EF4-FFF2-40B4-BE49-F238E27FC236}">
                  <a16:creationId xmlns:a16="http://schemas.microsoft.com/office/drawing/2014/main" id="{E2A3D539-C0D0-4C6E-9993-34666D337A03}"/>
                </a:ext>
              </a:extLst>
            </p:cNvPr>
            <p:cNvSpPr/>
            <p:nvPr/>
          </p:nvSpPr>
          <p:spPr bwMode="auto">
            <a:xfrm>
              <a:off x="-706435" y="-1319076"/>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Sanctioned and Managed Services</a:t>
              </a:r>
            </a:p>
          </p:txBody>
        </p:sp>
        <p:pic>
          <p:nvPicPr>
            <p:cNvPr id="214" name="Picture 2" descr="Office 365 is now Microsoft 365: What you need to know - TechRepublic">
              <a:extLst>
                <a:ext uri="{FF2B5EF4-FFF2-40B4-BE49-F238E27FC236}">
                  <a16:creationId xmlns:a16="http://schemas.microsoft.com/office/drawing/2014/main" id="{4C461123-E2EF-43CD-B263-832C483052CB}"/>
                </a:ext>
              </a:extLst>
            </p:cNvPr>
            <p:cNvPicPr>
              <a:picLocks noChangeAspect="1" noChangeArrowheads="1"/>
            </p:cNvPicPr>
            <p:nvPr/>
          </p:nvPicPr>
          <p:blipFill rotWithShape="1">
            <a:blip r:embed="rId4">
              <a:clrChange>
                <a:clrFrom>
                  <a:srgbClr val="FBFBFB"/>
                </a:clrFrom>
                <a:clrTo>
                  <a:srgbClr val="FBFBFB">
                    <a:alpha val="0"/>
                  </a:srgbClr>
                </a:clrTo>
              </a:clrChange>
              <a:extLst>
                <a:ext uri="{28A0092B-C50C-407E-A947-70E740481C1C}">
                  <a14:useLocalDpi xmlns:a14="http://schemas.microsoft.com/office/drawing/2010/main" val="0"/>
                </a:ext>
              </a:extLst>
            </a:blip>
            <a:srcRect t="27803" b="27803"/>
            <a:stretch/>
          </p:blipFill>
          <p:spPr bwMode="auto">
            <a:xfrm>
              <a:off x="-819931" y="-839765"/>
              <a:ext cx="1063916" cy="265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a:extLst>
              <a:ext uri="{FF2B5EF4-FFF2-40B4-BE49-F238E27FC236}">
                <a16:creationId xmlns:a16="http://schemas.microsoft.com/office/drawing/2014/main" id="{24A18DA1-02E8-4EFE-94EC-864079855EAA}"/>
              </a:ext>
            </a:extLst>
          </p:cNvPr>
          <p:cNvGrpSpPr/>
          <p:nvPr/>
        </p:nvGrpSpPr>
        <p:grpSpPr>
          <a:xfrm>
            <a:off x="5015396" y="1560501"/>
            <a:ext cx="2201476" cy="1126264"/>
            <a:chOff x="1056748" y="-1411554"/>
            <a:chExt cx="2096320" cy="1126264"/>
          </a:xfrm>
        </p:grpSpPr>
        <p:sp>
          <p:nvSpPr>
            <p:cNvPr id="219" name="Rectangle 218">
              <a:extLst>
                <a:ext uri="{FF2B5EF4-FFF2-40B4-BE49-F238E27FC236}">
                  <a16:creationId xmlns:a16="http://schemas.microsoft.com/office/drawing/2014/main" id="{910C7D44-0CF8-422B-8D1F-8F60FEB8551D}"/>
                </a:ext>
              </a:extLst>
            </p:cNvPr>
            <p:cNvSpPr/>
            <p:nvPr/>
          </p:nvSpPr>
          <p:spPr bwMode="auto">
            <a:xfrm>
              <a:off x="1227286" y="-1411554"/>
              <a:ext cx="1776670"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20" name="Picture 2" descr="Video, youtube icon">
              <a:extLst>
                <a:ext uri="{FF2B5EF4-FFF2-40B4-BE49-F238E27FC236}">
                  <a16:creationId xmlns:a16="http://schemas.microsoft.com/office/drawing/2014/main" id="{572B417A-E398-4BCA-A5BD-82C19F0D5F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775" y="-771583"/>
              <a:ext cx="218161" cy="218161"/>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Twitter">
              <a:extLst>
                <a:ext uri="{FF2B5EF4-FFF2-40B4-BE49-F238E27FC236}">
                  <a16:creationId xmlns:a16="http://schemas.microsoft.com/office/drawing/2014/main" id="{1119237E-E853-43FE-A1F0-D51717417A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5005" y="-776706"/>
              <a:ext cx="228407" cy="228407"/>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64">
              <a:extLst>
                <a:ext uri="{FF2B5EF4-FFF2-40B4-BE49-F238E27FC236}">
                  <a16:creationId xmlns:a16="http://schemas.microsoft.com/office/drawing/2014/main" id="{0AC79980-D980-4D01-B76F-8B4FFA71A06F}"/>
                </a:ext>
              </a:extLst>
            </p:cNvPr>
            <p:cNvPicPr>
              <a:picLocks noChangeAspect="1"/>
            </p:cNvPicPr>
            <p:nvPr/>
          </p:nvPicPr>
          <p:blipFill>
            <a:blip r:embed="rId7"/>
            <a:stretch>
              <a:fillRect/>
            </a:stretch>
          </p:blipFill>
          <p:spPr>
            <a:xfrm>
              <a:off x="2037334" y="-774767"/>
              <a:ext cx="219308" cy="224529"/>
            </a:xfrm>
            <a:prstGeom prst="rect">
              <a:avLst/>
            </a:prstGeom>
          </p:spPr>
        </p:pic>
        <p:pic>
          <p:nvPicPr>
            <p:cNvPr id="267" name="Picture 2" descr="See the source image">
              <a:extLst>
                <a:ext uri="{FF2B5EF4-FFF2-40B4-BE49-F238E27FC236}">
                  <a16:creationId xmlns:a16="http://schemas.microsoft.com/office/drawing/2014/main" id="{DC3F6D10-8821-4400-B285-7084AFD07A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383" y="-789297"/>
              <a:ext cx="253588" cy="253588"/>
            </a:xfrm>
            <a:prstGeom prst="rect">
              <a:avLst/>
            </a:prstGeom>
            <a:noFill/>
            <a:extLst>
              <a:ext uri="{909E8E84-426E-40DD-AFC4-6F175D3DCCD1}">
                <a14:hiddenFill xmlns:a14="http://schemas.microsoft.com/office/drawing/2010/main">
                  <a:solidFill>
                    <a:srgbClr val="FFFFFF"/>
                  </a:solidFill>
                </a14:hiddenFill>
              </a:ext>
            </a:extLst>
          </p:spPr>
        </p:pic>
        <p:sp>
          <p:nvSpPr>
            <p:cNvPr id="268" name="Rectangle 267">
              <a:extLst>
                <a:ext uri="{FF2B5EF4-FFF2-40B4-BE49-F238E27FC236}">
                  <a16:creationId xmlns:a16="http://schemas.microsoft.com/office/drawing/2014/main" id="{7A34F6B9-C4AE-455F-BFF8-492A862029E1}"/>
                </a:ext>
              </a:extLst>
            </p:cNvPr>
            <p:cNvSpPr/>
            <p:nvPr/>
          </p:nvSpPr>
          <p:spPr bwMode="auto">
            <a:xfrm>
              <a:off x="1056748" y="-1281947"/>
              <a:ext cx="2096320" cy="26518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Internet and Unsanctioned/Unmanaged Apps</a:t>
              </a:r>
            </a:p>
          </p:txBody>
        </p:sp>
        <p:pic>
          <p:nvPicPr>
            <p:cNvPr id="269" name="Picture 268" descr="See the source image">
              <a:extLst>
                <a:ext uri="{FF2B5EF4-FFF2-40B4-BE49-F238E27FC236}">
                  <a16:creationId xmlns:a16="http://schemas.microsoft.com/office/drawing/2014/main" id="{46518443-BA58-4454-9999-7B05FC74CE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4094" y="-778966"/>
              <a:ext cx="232926" cy="2329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a:extLst>
              <a:ext uri="{FF2B5EF4-FFF2-40B4-BE49-F238E27FC236}">
                <a16:creationId xmlns:a16="http://schemas.microsoft.com/office/drawing/2014/main" id="{B78AE0DF-8766-4838-A101-0721853BD87F}"/>
              </a:ext>
            </a:extLst>
          </p:cNvPr>
          <p:cNvGrpSpPr/>
          <p:nvPr/>
        </p:nvGrpSpPr>
        <p:grpSpPr>
          <a:xfrm>
            <a:off x="7207820" y="1564186"/>
            <a:ext cx="1708198" cy="1126264"/>
            <a:chOff x="3483055" y="-1785152"/>
            <a:chExt cx="1708198" cy="1126264"/>
          </a:xfrm>
        </p:grpSpPr>
        <p:sp>
          <p:nvSpPr>
            <p:cNvPr id="271" name="Rectangle 270">
              <a:extLst>
                <a:ext uri="{FF2B5EF4-FFF2-40B4-BE49-F238E27FC236}">
                  <a16:creationId xmlns:a16="http://schemas.microsoft.com/office/drawing/2014/main" id="{755E8BDA-6DF2-4129-9BA9-DDC66886CDD9}"/>
                </a:ext>
              </a:extLst>
            </p:cNvPr>
            <p:cNvSpPr/>
            <p:nvPr/>
          </p:nvSpPr>
          <p:spPr bwMode="auto">
            <a:xfrm>
              <a:off x="3483055" y="-1785152"/>
              <a:ext cx="1708198" cy="1126264"/>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pic>
          <p:nvPicPr>
            <p:cNvPr id="272" name="Picture 271" descr="Image result for server icon">
              <a:extLst>
                <a:ext uri="{FF2B5EF4-FFF2-40B4-BE49-F238E27FC236}">
                  <a16:creationId xmlns:a16="http://schemas.microsoft.com/office/drawing/2014/main" id="{07633B08-F437-46A0-B491-35339CEDCB6F}"/>
                </a:ext>
              </a:extLst>
            </p:cNvPr>
            <p:cNvPicPr>
              <a:picLocks noChangeAspect="1" noChangeArrowheads="1"/>
            </p:cNvPicPr>
            <p:nvPr/>
          </p:nvPicPr>
          <p:blipFill>
            <a:blip r:embed="rId10">
              <a:biLevel thresh="7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708266" y="-1121892"/>
              <a:ext cx="206589" cy="206589"/>
            </a:xfrm>
            <a:prstGeom prst="rect">
              <a:avLst/>
            </a:prstGeom>
            <a:noFill/>
            <a:extLst>
              <a:ext uri="{909E8E84-426E-40DD-AFC4-6F175D3DCCD1}">
                <a14:hiddenFill xmlns:a14="http://schemas.microsoft.com/office/drawing/2010/main">
                  <a:solidFill>
                    <a:srgbClr val="FFFFFF"/>
                  </a:solidFill>
                </a14:hiddenFill>
              </a:ext>
            </a:extLst>
          </p:spPr>
        </p:pic>
        <p:sp>
          <p:nvSpPr>
            <p:cNvPr id="273" name="Rectangle 272">
              <a:extLst>
                <a:ext uri="{FF2B5EF4-FFF2-40B4-BE49-F238E27FC236}">
                  <a16:creationId xmlns:a16="http://schemas.microsoft.com/office/drawing/2014/main" id="{D0951219-1277-4AE8-B43D-EE1BD537FF2C}"/>
                </a:ext>
              </a:extLst>
            </p:cNvPr>
            <p:cNvSpPr/>
            <p:nvPr/>
          </p:nvSpPr>
          <p:spPr bwMode="auto">
            <a:xfrm>
              <a:off x="3535067" y="-1691839"/>
              <a:ext cx="1594124"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Private and Managed in the cloud or on-premises</a:t>
              </a:r>
            </a:p>
          </p:txBody>
        </p:sp>
        <p:pic>
          <p:nvPicPr>
            <p:cNvPr id="274" name="Picture 2" descr="Azure Icon of Flat style - Available in SVG, PNG, EPS, AI &amp; Icon fonts">
              <a:extLst>
                <a:ext uri="{FF2B5EF4-FFF2-40B4-BE49-F238E27FC236}">
                  <a16:creationId xmlns:a16="http://schemas.microsoft.com/office/drawing/2014/main" id="{17994EEE-565C-40EE-BAD6-D05B05E465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74399" y="-1176159"/>
              <a:ext cx="269815" cy="26981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a:extLst>
                <a:ext uri="{FF2B5EF4-FFF2-40B4-BE49-F238E27FC236}">
                  <a16:creationId xmlns:a16="http://schemas.microsoft.com/office/drawing/2014/main" id="{3FF850B0-3C56-4DA2-B62C-DD7B983985C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9010" y="-1077721"/>
              <a:ext cx="278532" cy="166680"/>
            </a:xfrm>
            <a:prstGeom prst="rect">
              <a:avLst/>
            </a:prstGeom>
            <a:noFill/>
            <a:extLst>
              <a:ext uri="{909E8E84-426E-40DD-AFC4-6F175D3DCCD1}">
                <a14:hiddenFill xmlns:a14="http://schemas.microsoft.com/office/drawing/2010/main">
                  <a:solidFill>
                    <a:srgbClr val="FFFFFF"/>
                  </a:solidFill>
                </a14:hiddenFill>
              </a:ext>
            </a:extLst>
          </p:spPr>
        </p:pic>
      </p:grpSp>
      <p:sp>
        <p:nvSpPr>
          <p:cNvPr id="276" name="Rectangle 275">
            <a:extLst>
              <a:ext uri="{FF2B5EF4-FFF2-40B4-BE49-F238E27FC236}">
                <a16:creationId xmlns:a16="http://schemas.microsoft.com/office/drawing/2014/main" id="{20BE6B3E-DE85-4DBA-A3E6-9299746561BE}"/>
              </a:ext>
            </a:extLst>
          </p:cNvPr>
          <p:cNvSpPr/>
          <p:nvPr/>
        </p:nvSpPr>
        <p:spPr>
          <a:xfrm>
            <a:off x="9115043" y="2906846"/>
            <a:ext cx="25072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Devices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277" name="Rectangle 276">
            <a:extLst>
              <a:ext uri="{FF2B5EF4-FFF2-40B4-BE49-F238E27FC236}">
                <a16:creationId xmlns:a16="http://schemas.microsoft.com/office/drawing/2014/main" id="{8ED46334-7DC0-460D-9CCD-0CA621125DB5}"/>
              </a:ext>
            </a:extLst>
          </p:cNvPr>
          <p:cNvSpPr/>
          <p:nvPr/>
        </p:nvSpPr>
        <p:spPr bwMode="auto">
          <a:xfrm>
            <a:off x="9392661" y="3473969"/>
            <a:ext cx="2007648" cy="98523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278" name="Group 277">
            <a:extLst>
              <a:ext uri="{FF2B5EF4-FFF2-40B4-BE49-F238E27FC236}">
                <a16:creationId xmlns:a16="http://schemas.microsoft.com/office/drawing/2014/main" id="{DBCA6BD7-709A-47FB-BD4C-7B38CD633923}"/>
              </a:ext>
            </a:extLst>
          </p:cNvPr>
          <p:cNvGrpSpPr/>
          <p:nvPr/>
        </p:nvGrpSpPr>
        <p:grpSpPr>
          <a:xfrm>
            <a:off x="10260122" y="3989575"/>
            <a:ext cx="433476" cy="327215"/>
            <a:chOff x="7987238" y="1610486"/>
            <a:chExt cx="506061" cy="382007"/>
          </a:xfrm>
        </p:grpSpPr>
        <p:sp>
          <p:nvSpPr>
            <p:cNvPr id="279" name="Rectangle 278">
              <a:extLst>
                <a:ext uri="{FF2B5EF4-FFF2-40B4-BE49-F238E27FC236}">
                  <a16:creationId xmlns:a16="http://schemas.microsoft.com/office/drawing/2014/main" id="{C338C861-6A8D-4DA8-8F51-505F50B58F02}"/>
                </a:ext>
              </a:extLst>
            </p:cNvPr>
            <p:cNvSpPr/>
            <p:nvPr/>
          </p:nvSpPr>
          <p:spPr bwMode="auto">
            <a:xfrm>
              <a:off x="7994852" y="1610486"/>
              <a:ext cx="498447" cy="312776"/>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B4BC1121-360C-44A6-A44F-7FE02D657DB3}"/>
                </a:ext>
              </a:extLst>
            </p:cNvPr>
            <p:cNvGrpSpPr/>
            <p:nvPr/>
          </p:nvGrpSpPr>
          <p:grpSpPr>
            <a:xfrm>
              <a:off x="7987238" y="1610486"/>
              <a:ext cx="498447" cy="382007"/>
              <a:chOff x="9563138" y="2462727"/>
              <a:chExt cx="516394" cy="395761"/>
            </a:xfrm>
          </p:grpSpPr>
          <p:sp>
            <p:nvSpPr>
              <p:cNvPr id="281" name="monitor">
                <a:extLst>
                  <a:ext uri="{FF2B5EF4-FFF2-40B4-BE49-F238E27FC236}">
                    <a16:creationId xmlns:a16="http://schemas.microsoft.com/office/drawing/2014/main" id="{A85E2BAB-83E0-45E8-8BE8-23472E12C3D3}"/>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82" name="Group 281">
                <a:extLst>
                  <a:ext uri="{FF2B5EF4-FFF2-40B4-BE49-F238E27FC236}">
                    <a16:creationId xmlns:a16="http://schemas.microsoft.com/office/drawing/2014/main" id="{5D24E661-5CBE-4A2C-854C-9A630E1AB3C0}"/>
                  </a:ext>
                </a:extLst>
              </p:cNvPr>
              <p:cNvGrpSpPr/>
              <p:nvPr/>
            </p:nvGrpSpPr>
            <p:grpSpPr>
              <a:xfrm>
                <a:off x="9746672" y="2545410"/>
                <a:ext cx="107950" cy="134938"/>
                <a:chOff x="9444088" y="2885171"/>
                <a:chExt cx="107950" cy="134938"/>
              </a:xfrm>
              <a:solidFill>
                <a:srgbClr val="505050"/>
              </a:solidFill>
            </p:grpSpPr>
            <p:sp>
              <p:nvSpPr>
                <p:cNvPr id="283" name="Freeform 26">
                  <a:extLst>
                    <a:ext uri="{FF2B5EF4-FFF2-40B4-BE49-F238E27FC236}">
                      <a16:creationId xmlns:a16="http://schemas.microsoft.com/office/drawing/2014/main" id="{7999DC22-CA1E-4A01-829B-E9457E37AE6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4" name="Freeform 27">
                  <a:extLst>
                    <a:ext uri="{FF2B5EF4-FFF2-40B4-BE49-F238E27FC236}">
                      <a16:creationId xmlns:a16="http://schemas.microsoft.com/office/drawing/2014/main" id="{DA2AB498-83C9-4D6B-BF24-9DEE46786C2E}"/>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285" name="Group 284">
            <a:extLst>
              <a:ext uri="{FF2B5EF4-FFF2-40B4-BE49-F238E27FC236}">
                <a16:creationId xmlns:a16="http://schemas.microsoft.com/office/drawing/2014/main" id="{853B1715-730F-4FB1-958E-EC0DA098AB26}"/>
              </a:ext>
            </a:extLst>
          </p:cNvPr>
          <p:cNvGrpSpPr/>
          <p:nvPr/>
        </p:nvGrpSpPr>
        <p:grpSpPr>
          <a:xfrm>
            <a:off x="10890796" y="3955771"/>
            <a:ext cx="204931" cy="341495"/>
            <a:chOff x="6490922" y="1610486"/>
            <a:chExt cx="211865" cy="353049"/>
          </a:xfrm>
        </p:grpSpPr>
        <p:sp>
          <p:nvSpPr>
            <p:cNvPr id="288" name="Rectangle 287">
              <a:extLst>
                <a:ext uri="{FF2B5EF4-FFF2-40B4-BE49-F238E27FC236}">
                  <a16:creationId xmlns:a16="http://schemas.microsoft.com/office/drawing/2014/main" id="{45E87305-A6AF-4993-8326-8CD6B526B7DE}"/>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5" name="Group 30">
              <a:extLst>
                <a:ext uri="{FF2B5EF4-FFF2-40B4-BE49-F238E27FC236}">
                  <a16:creationId xmlns:a16="http://schemas.microsoft.com/office/drawing/2014/main" id="{E1E9933E-7D66-4D4F-BEEA-F18223B42B2A}"/>
                </a:ext>
              </a:extLst>
            </p:cNvPr>
            <p:cNvGrpSpPr>
              <a:grpSpLocks noChangeAspect="1"/>
            </p:cNvGrpSpPr>
            <p:nvPr/>
          </p:nvGrpSpPr>
          <p:grpSpPr bwMode="auto">
            <a:xfrm>
              <a:off x="6545792" y="1729376"/>
              <a:ext cx="111361" cy="115269"/>
              <a:chOff x="5049" y="1841"/>
              <a:chExt cx="57" cy="59"/>
            </a:xfrm>
            <a:solidFill>
              <a:srgbClr val="FFFFFF"/>
            </a:solidFill>
          </p:grpSpPr>
          <p:sp>
            <p:nvSpPr>
              <p:cNvPr id="332" name="Freeform 31">
                <a:extLst>
                  <a:ext uri="{FF2B5EF4-FFF2-40B4-BE49-F238E27FC236}">
                    <a16:creationId xmlns:a16="http://schemas.microsoft.com/office/drawing/2014/main" id="{9E362A4C-1D87-475C-A6A7-CC522D64808D}"/>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3" name="Freeform 32">
                <a:extLst>
                  <a:ext uri="{FF2B5EF4-FFF2-40B4-BE49-F238E27FC236}">
                    <a16:creationId xmlns:a16="http://schemas.microsoft.com/office/drawing/2014/main" id="{DA4C9F26-AD5B-4427-9178-46CA8197209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4" name="Freeform 33">
                <a:extLst>
                  <a:ext uri="{FF2B5EF4-FFF2-40B4-BE49-F238E27FC236}">
                    <a16:creationId xmlns:a16="http://schemas.microsoft.com/office/drawing/2014/main" id="{B1A22329-184C-416D-9762-99FF29A4DA8C}"/>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5" name="Freeform 34">
                <a:extLst>
                  <a:ext uri="{FF2B5EF4-FFF2-40B4-BE49-F238E27FC236}">
                    <a16:creationId xmlns:a16="http://schemas.microsoft.com/office/drawing/2014/main" id="{2736C996-87A9-40C2-9FB4-87C8449A868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6" name="Freeform 35">
                <a:extLst>
                  <a:ext uri="{FF2B5EF4-FFF2-40B4-BE49-F238E27FC236}">
                    <a16:creationId xmlns:a16="http://schemas.microsoft.com/office/drawing/2014/main" id="{0AD8D4E0-8082-4BD8-B749-A3719F63A374}"/>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7" name="Freeform 36">
                <a:extLst>
                  <a:ext uri="{FF2B5EF4-FFF2-40B4-BE49-F238E27FC236}">
                    <a16:creationId xmlns:a16="http://schemas.microsoft.com/office/drawing/2014/main" id="{3C40A6FF-51C3-4F58-BA0C-392A834C0211}"/>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8" name="Freeform 37">
                <a:extLst>
                  <a:ext uri="{FF2B5EF4-FFF2-40B4-BE49-F238E27FC236}">
                    <a16:creationId xmlns:a16="http://schemas.microsoft.com/office/drawing/2014/main" id="{4ADF74B2-DCB4-4392-84D3-98B32EA002BD}"/>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9" name="Freeform 38">
                <a:extLst>
                  <a:ext uri="{FF2B5EF4-FFF2-40B4-BE49-F238E27FC236}">
                    <a16:creationId xmlns:a16="http://schemas.microsoft.com/office/drawing/2014/main" id="{8DEEBD80-E6F4-4DD7-8D81-6B92F484A04F}"/>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96" name="CellPhone_E8EA">
              <a:extLst>
                <a:ext uri="{FF2B5EF4-FFF2-40B4-BE49-F238E27FC236}">
                  <a16:creationId xmlns:a16="http://schemas.microsoft.com/office/drawing/2014/main" id="{5CEC2534-E29C-4E92-B191-27A331D3BA97}"/>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97" name="Straight Connector 296">
              <a:extLst>
                <a:ext uri="{FF2B5EF4-FFF2-40B4-BE49-F238E27FC236}">
                  <a16:creationId xmlns:a16="http://schemas.microsoft.com/office/drawing/2014/main" id="{A5675D5D-3AE9-419D-8C5B-CBB46D1113E3}"/>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40" name="Rectangle 339">
            <a:extLst>
              <a:ext uri="{FF2B5EF4-FFF2-40B4-BE49-F238E27FC236}">
                <a16:creationId xmlns:a16="http://schemas.microsoft.com/office/drawing/2014/main" id="{1D7D176A-9658-4F11-B7F5-423A3B6BFE25}"/>
              </a:ext>
            </a:extLst>
          </p:cNvPr>
          <p:cNvSpPr/>
          <p:nvPr/>
        </p:nvSpPr>
        <p:spPr bwMode="auto">
          <a:xfrm>
            <a:off x="9709997" y="353122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devices</a:t>
            </a:r>
          </a:p>
        </p:txBody>
      </p:sp>
      <p:sp>
        <p:nvSpPr>
          <p:cNvPr id="341" name="Rectangle 340">
            <a:extLst>
              <a:ext uri="{FF2B5EF4-FFF2-40B4-BE49-F238E27FC236}">
                <a16:creationId xmlns:a16="http://schemas.microsoft.com/office/drawing/2014/main" id="{E596F3A6-64E7-429C-8F2A-3A65FC95DF2B}"/>
              </a:ext>
            </a:extLst>
          </p:cNvPr>
          <p:cNvSpPr/>
          <p:nvPr/>
        </p:nvSpPr>
        <p:spPr bwMode="auto">
          <a:xfrm>
            <a:off x="9399111" y="4536308"/>
            <a:ext cx="2007648" cy="1042443"/>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42" name="Group 341">
            <a:extLst>
              <a:ext uri="{FF2B5EF4-FFF2-40B4-BE49-F238E27FC236}">
                <a16:creationId xmlns:a16="http://schemas.microsoft.com/office/drawing/2014/main" id="{2FC21A79-2B0E-4917-A814-19775FC75DFC}"/>
              </a:ext>
            </a:extLst>
          </p:cNvPr>
          <p:cNvGrpSpPr/>
          <p:nvPr/>
        </p:nvGrpSpPr>
        <p:grpSpPr>
          <a:xfrm>
            <a:off x="10083008" y="5019215"/>
            <a:ext cx="433475" cy="327215"/>
            <a:chOff x="7987238" y="1610486"/>
            <a:chExt cx="506059" cy="382007"/>
          </a:xfrm>
        </p:grpSpPr>
        <p:sp>
          <p:nvSpPr>
            <p:cNvPr id="343" name="Rectangle 342">
              <a:extLst>
                <a:ext uri="{FF2B5EF4-FFF2-40B4-BE49-F238E27FC236}">
                  <a16:creationId xmlns:a16="http://schemas.microsoft.com/office/drawing/2014/main" id="{24E0EF2A-B85C-4C40-B521-92C2FAA190A8}"/>
                </a:ext>
              </a:extLst>
            </p:cNvPr>
            <p:cNvSpPr/>
            <p:nvPr/>
          </p:nvSpPr>
          <p:spPr bwMode="auto">
            <a:xfrm>
              <a:off x="7994850" y="1610486"/>
              <a:ext cx="498447" cy="31277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monitor">
              <a:extLst>
                <a:ext uri="{FF2B5EF4-FFF2-40B4-BE49-F238E27FC236}">
                  <a16:creationId xmlns:a16="http://schemas.microsoft.com/office/drawing/2014/main" id="{D2EDAB78-7598-44F7-B14D-57CBCF5E71C8}"/>
                </a:ext>
              </a:extLst>
            </p:cNvPr>
            <p:cNvSpPr>
              <a:spLocks noChangeAspect="1" noEditPoints="1"/>
            </p:cNvSpPr>
            <p:nvPr/>
          </p:nvSpPr>
          <p:spPr bwMode="auto">
            <a:xfrm>
              <a:off x="7987238"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45" name="Group 344">
            <a:extLst>
              <a:ext uri="{FF2B5EF4-FFF2-40B4-BE49-F238E27FC236}">
                <a16:creationId xmlns:a16="http://schemas.microsoft.com/office/drawing/2014/main" id="{130549F3-7591-42A9-ADFA-0936233BE0DD}"/>
              </a:ext>
            </a:extLst>
          </p:cNvPr>
          <p:cNvGrpSpPr/>
          <p:nvPr/>
        </p:nvGrpSpPr>
        <p:grpSpPr>
          <a:xfrm>
            <a:off x="10713670" y="4985411"/>
            <a:ext cx="204931" cy="341495"/>
            <a:chOff x="6490922" y="1610486"/>
            <a:chExt cx="211865" cy="353049"/>
          </a:xfrm>
        </p:grpSpPr>
        <p:sp>
          <p:nvSpPr>
            <p:cNvPr id="346" name="Rectangle 345">
              <a:extLst>
                <a:ext uri="{FF2B5EF4-FFF2-40B4-BE49-F238E27FC236}">
                  <a16:creationId xmlns:a16="http://schemas.microsoft.com/office/drawing/2014/main" id="{5C75BAD0-3B03-4001-BAA4-B8D8CEDD2341}"/>
                </a:ext>
              </a:extLst>
            </p:cNvPr>
            <p:cNvSpPr/>
            <p:nvPr/>
          </p:nvSpPr>
          <p:spPr bwMode="auto">
            <a:xfrm>
              <a:off x="6490922" y="1610486"/>
              <a:ext cx="211864" cy="35304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7" name="Group 30">
              <a:extLst>
                <a:ext uri="{FF2B5EF4-FFF2-40B4-BE49-F238E27FC236}">
                  <a16:creationId xmlns:a16="http://schemas.microsoft.com/office/drawing/2014/main" id="{4EC5C20A-8451-4604-AF9C-0D5CF3479DC1}"/>
                </a:ext>
              </a:extLst>
            </p:cNvPr>
            <p:cNvGrpSpPr>
              <a:grpSpLocks noChangeAspect="1"/>
            </p:cNvGrpSpPr>
            <p:nvPr/>
          </p:nvGrpSpPr>
          <p:grpSpPr bwMode="auto">
            <a:xfrm>
              <a:off x="6545792" y="1729376"/>
              <a:ext cx="111361" cy="115269"/>
              <a:chOff x="5049" y="1841"/>
              <a:chExt cx="57" cy="59"/>
            </a:xfrm>
            <a:solidFill>
              <a:srgbClr val="FFFFFF"/>
            </a:solidFill>
          </p:grpSpPr>
          <p:sp>
            <p:nvSpPr>
              <p:cNvPr id="350" name="Freeform 31">
                <a:extLst>
                  <a:ext uri="{FF2B5EF4-FFF2-40B4-BE49-F238E27FC236}">
                    <a16:creationId xmlns:a16="http://schemas.microsoft.com/office/drawing/2014/main" id="{04E5FD7E-67C1-4D3A-84DB-F552257B8F75}"/>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1" name="Freeform 32">
                <a:extLst>
                  <a:ext uri="{FF2B5EF4-FFF2-40B4-BE49-F238E27FC236}">
                    <a16:creationId xmlns:a16="http://schemas.microsoft.com/office/drawing/2014/main" id="{3719BF78-55A6-4A4E-BE0D-4528756CF29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2" name="Freeform 33">
                <a:extLst>
                  <a:ext uri="{FF2B5EF4-FFF2-40B4-BE49-F238E27FC236}">
                    <a16:creationId xmlns:a16="http://schemas.microsoft.com/office/drawing/2014/main" id="{1B9A240F-0397-4844-AB6C-5DDD9FAAD1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3" name="Freeform 34">
                <a:extLst>
                  <a:ext uri="{FF2B5EF4-FFF2-40B4-BE49-F238E27FC236}">
                    <a16:creationId xmlns:a16="http://schemas.microsoft.com/office/drawing/2014/main" id="{F894CAB5-ABE6-4B96-BDC1-94C9036B628D}"/>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4" name="Freeform 35">
                <a:extLst>
                  <a:ext uri="{FF2B5EF4-FFF2-40B4-BE49-F238E27FC236}">
                    <a16:creationId xmlns:a16="http://schemas.microsoft.com/office/drawing/2014/main" id="{04A463D6-6350-4969-BB78-2D2B22F01A0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5" name="Freeform 36">
                <a:extLst>
                  <a:ext uri="{FF2B5EF4-FFF2-40B4-BE49-F238E27FC236}">
                    <a16:creationId xmlns:a16="http://schemas.microsoft.com/office/drawing/2014/main" id="{9B3EC6C4-2A66-40A7-B85D-F53273F2DCAE}"/>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6" name="Freeform 37">
                <a:extLst>
                  <a:ext uri="{FF2B5EF4-FFF2-40B4-BE49-F238E27FC236}">
                    <a16:creationId xmlns:a16="http://schemas.microsoft.com/office/drawing/2014/main" id="{75353E57-C5EB-4D01-9265-B4E94148CB5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57" name="Freeform 38">
                <a:extLst>
                  <a:ext uri="{FF2B5EF4-FFF2-40B4-BE49-F238E27FC236}">
                    <a16:creationId xmlns:a16="http://schemas.microsoft.com/office/drawing/2014/main" id="{842AB457-7B58-4804-B59F-511B06C884F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48" name="CellPhone_E8EA">
              <a:extLst>
                <a:ext uri="{FF2B5EF4-FFF2-40B4-BE49-F238E27FC236}">
                  <a16:creationId xmlns:a16="http://schemas.microsoft.com/office/drawing/2014/main" id="{A9D00CC8-795E-44BD-8EEE-5976231B9F0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49" name="Straight Connector 348">
              <a:extLst>
                <a:ext uri="{FF2B5EF4-FFF2-40B4-BE49-F238E27FC236}">
                  <a16:creationId xmlns:a16="http://schemas.microsoft.com/office/drawing/2014/main" id="{5C82786E-E024-4F9F-8F28-5506A50C2966}"/>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sp>
        <p:nvSpPr>
          <p:cNvPr id="358" name="Rectangle 357">
            <a:extLst>
              <a:ext uri="{FF2B5EF4-FFF2-40B4-BE49-F238E27FC236}">
                <a16:creationId xmlns:a16="http://schemas.microsoft.com/office/drawing/2014/main" id="{CF3DDC9E-3191-483D-A97B-0C03544CA560}"/>
              </a:ext>
            </a:extLst>
          </p:cNvPr>
          <p:cNvSpPr/>
          <p:nvPr/>
        </p:nvSpPr>
        <p:spPr bwMode="auto">
          <a:xfrm>
            <a:off x="9719730" y="4560868"/>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solidFill>
                  <a:srgbClr val="000000"/>
                </a:solidFill>
                <a:effectLst/>
                <a:uLnTx/>
                <a:uFillTx/>
                <a:latin typeface="Segoe UI"/>
                <a:ea typeface="+mn-ea"/>
                <a:cs typeface="+mn-cs"/>
              </a:rPr>
              <a:t>Unmanaged</a:t>
            </a:r>
            <a:r>
              <a:rPr kumimoji="0" lang="en-US" sz="900" b="1" i="0" u="none" strike="noStrike" kern="1200" cap="none" spc="0" normalizeH="0" baseline="0" noProof="0">
                <a:ln>
                  <a:noFill/>
                </a:ln>
                <a:solidFill>
                  <a:srgbClr val="000000"/>
                </a:solidFill>
                <a:effectLst/>
                <a:uLnTx/>
                <a:uFillTx/>
                <a:latin typeface="Segoe UI"/>
                <a:ea typeface="+mn-ea"/>
                <a:cs typeface="+mn-cs"/>
              </a:rPr>
              <a:t> devices</a:t>
            </a:r>
          </a:p>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BYOD</a:t>
            </a:r>
          </a:p>
        </p:txBody>
      </p:sp>
      <p:sp>
        <p:nvSpPr>
          <p:cNvPr id="359" name="Rectangle 358">
            <a:extLst>
              <a:ext uri="{FF2B5EF4-FFF2-40B4-BE49-F238E27FC236}">
                <a16:creationId xmlns:a16="http://schemas.microsoft.com/office/drawing/2014/main" id="{5C36A2AF-3EEF-41DB-B5B1-F98F4E81BECE}"/>
              </a:ext>
            </a:extLst>
          </p:cNvPr>
          <p:cNvSpPr/>
          <p:nvPr/>
        </p:nvSpPr>
        <p:spPr>
          <a:xfrm>
            <a:off x="606476" y="3229720"/>
            <a:ext cx="2685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Identities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0" name="Rectangle 359">
            <a:extLst>
              <a:ext uri="{FF2B5EF4-FFF2-40B4-BE49-F238E27FC236}">
                <a16:creationId xmlns:a16="http://schemas.microsoft.com/office/drawing/2014/main" id="{6FD78D39-8D94-4F7F-8723-2269D57278CC}"/>
              </a:ext>
            </a:extLst>
          </p:cNvPr>
          <p:cNvSpPr/>
          <p:nvPr/>
        </p:nvSpPr>
        <p:spPr bwMode="auto">
          <a:xfrm>
            <a:off x="886227" y="367688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1" name="Rectangle 360">
            <a:extLst>
              <a:ext uri="{FF2B5EF4-FFF2-40B4-BE49-F238E27FC236}">
                <a16:creationId xmlns:a16="http://schemas.microsoft.com/office/drawing/2014/main" id="{C6264EA6-6430-4C2F-BCFF-D9CF7EDE2BA6}"/>
              </a:ext>
            </a:extLst>
          </p:cNvPr>
          <p:cNvSpPr/>
          <p:nvPr/>
        </p:nvSpPr>
        <p:spPr bwMode="auto">
          <a:xfrm>
            <a:off x="886227" y="3677336"/>
            <a:ext cx="2007648" cy="289215"/>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Strongly managed identities</a:t>
            </a:r>
          </a:p>
        </p:txBody>
      </p:sp>
      <p:sp>
        <p:nvSpPr>
          <p:cNvPr id="362" name="Rectangle 361">
            <a:extLst>
              <a:ext uri="{FF2B5EF4-FFF2-40B4-BE49-F238E27FC236}">
                <a16:creationId xmlns:a16="http://schemas.microsoft.com/office/drawing/2014/main" id="{1B33E0A0-FCA3-4280-B2E6-E026F512EE34}"/>
              </a:ext>
            </a:extLst>
          </p:cNvPr>
          <p:cNvSpPr/>
          <p:nvPr/>
        </p:nvSpPr>
        <p:spPr>
          <a:xfrm>
            <a:off x="4893352" y="1088926"/>
            <a:ext cx="282570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Differentiated Workloads</a:t>
            </a:r>
            <a:endParaRPr kumimoji="0" lang="en-US" sz="18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a:ea typeface="+mn-ea"/>
              <a:cs typeface="+mn-cs"/>
            </a:endParaRPr>
          </a:p>
        </p:txBody>
      </p:sp>
      <p:sp>
        <p:nvSpPr>
          <p:cNvPr id="363" name="Rectangle 362">
            <a:extLst>
              <a:ext uri="{FF2B5EF4-FFF2-40B4-BE49-F238E27FC236}">
                <a16:creationId xmlns:a16="http://schemas.microsoft.com/office/drawing/2014/main" id="{9547AA84-6FCA-4B6E-9295-143C9983FA00}"/>
              </a:ext>
            </a:extLst>
          </p:cNvPr>
          <p:cNvSpPr/>
          <p:nvPr/>
        </p:nvSpPr>
        <p:spPr bwMode="auto">
          <a:xfrm>
            <a:off x="886227" y="4520860"/>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4" name="Rectangle 363">
            <a:extLst>
              <a:ext uri="{FF2B5EF4-FFF2-40B4-BE49-F238E27FC236}">
                <a16:creationId xmlns:a16="http://schemas.microsoft.com/office/drawing/2014/main" id="{854C2BB6-98D7-460A-A06C-3B7F243AE5ED}"/>
              </a:ext>
            </a:extLst>
          </p:cNvPr>
          <p:cNvSpPr/>
          <p:nvPr/>
        </p:nvSpPr>
        <p:spPr bwMode="auto">
          <a:xfrm>
            <a:off x="886227" y="5355367"/>
            <a:ext cx="2007648" cy="728211"/>
          </a:xfrm>
          <a:prstGeom prst="rect">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solidFill>
                <a:srgbClr val="000000"/>
              </a:solidFill>
              <a:effectLst/>
              <a:uLnTx/>
              <a:uFillTx/>
              <a:latin typeface="Segoe UI"/>
              <a:ea typeface="+mn-ea"/>
              <a:cs typeface="+mn-cs"/>
            </a:endParaRPr>
          </a:p>
        </p:txBody>
      </p:sp>
      <p:sp>
        <p:nvSpPr>
          <p:cNvPr id="365" name="Rectangle 364">
            <a:extLst>
              <a:ext uri="{FF2B5EF4-FFF2-40B4-BE49-F238E27FC236}">
                <a16:creationId xmlns:a16="http://schemas.microsoft.com/office/drawing/2014/main" id="{7A54D5C4-E735-4B47-A2D4-0EB1857E476E}"/>
              </a:ext>
            </a:extLst>
          </p:cNvPr>
          <p:cNvSpPr/>
          <p:nvPr/>
        </p:nvSpPr>
        <p:spPr bwMode="auto">
          <a:xfrm>
            <a:off x="1231322" y="4514779"/>
            <a:ext cx="1317458" cy="34290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Managed identities</a:t>
            </a:r>
          </a:p>
        </p:txBody>
      </p:sp>
      <p:sp>
        <p:nvSpPr>
          <p:cNvPr id="366" name="Rectangle 365">
            <a:extLst>
              <a:ext uri="{FF2B5EF4-FFF2-40B4-BE49-F238E27FC236}">
                <a16:creationId xmlns:a16="http://schemas.microsoft.com/office/drawing/2014/main" id="{4213F98A-780D-42DA-A72D-D4E3D3ADE08C}"/>
              </a:ext>
            </a:extLst>
          </p:cNvPr>
          <p:cNvSpPr/>
          <p:nvPr/>
        </p:nvSpPr>
        <p:spPr bwMode="auto">
          <a:xfrm>
            <a:off x="1081377" y="5311035"/>
            <a:ext cx="1677725" cy="442906"/>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Anonymous and Consumer identities </a:t>
            </a:r>
          </a:p>
        </p:txBody>
      </p:sp>
      <p:sp>
        <p:nvSpPr>
          <p:cNvPr id="367" name="Rectangle: Rounded Corners 366">
            <a:extLst>
              <a:ext uri="{FF2B5EF4-FFF2-40B4-BE49-F238E27FC236}">
                <a16:creationId xmlns:a16="http://schemas.microsoft.com/office/drawing/2014/main" id="{FC1181B8-9CCE-4F57-86B1-06D751E9389D}"/>
              </a:ext>
            </a:extLst>
          </p:cNvPr>
          <p:cNvSpPr/>
          <p:nvPr/>
        </p:nvSpPr>
        <p:spPr bwMode="auto">
          <a:xfrm>
            <a:off x="4431660" y="5703759"/>
            <a:ext cx="2792951" cy="679293"/>
          </a:xfrm>
          <a:prstGeom prst="roundRect">
            <a:avLst>
              <a:gd name="adj" fmla="val 50000"/>
            </a:avLst>
          </a:prstGeom>
          <a:solidFill>
            <a:schemeClr val="bg1">
              <a:lumMod val="95000"/>
            </a:schemeClr>
          </a:solidFill>
          <a:ln w="12700">
            <a:solidFill>
              <a:srgbClr val="66666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200" b="1"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cxnSp>
        <p:nvCxnSpPr>
          <p:cNvPr id="368" name="Straight Connector 367">
            <a:extLst>
              <a:ext uri="{FF2B5EF4-FFF2-40B4-BE49-F238E27FC236}">
                <a16:creationId xmlns:a16="http://schemas.microsoft.com/office/drawing/2014/main" id="{51443806-6C76-43A0-8641-C06E33AF251E}"/>
              </a:ext>
            </a:extLst>
          </p:cNvPr>
          <p:cNvCxnSpPr>
            <a:cxnSpLocks/>
          </p:cNvCxnSpPr>
          <p:nvPr/>
        </p:nvCxnSpPr>
        <p:spPr>
          <a:xfrm>
            <a:off x="5024983" y="6229050"/>
            <a:ext cx="1508839" cy="0"/>
          </a:xfrm>
          <a:prstGeom prst="line">
            <a:avLst/>
          </a:prstGeom>
          <a:solidFill>
            <a:srgbClr val="FFFFFF">
              <a:lumMod val="95000"/>
            </a:srgbClr>
          </a:solidFill>
          <a:ln w="19050" cap="flat" cmpd="sng" algn="ctr">
            <a:solidFill>
              <a:srgbClr val="505050"/>
            </a:solidFill>
            <a:prstDash val="solid"/>
          </a:ln>
          <a:effectLst/>
        </p:spPr>
      </p:cxnSp>
      <p:cxnSp>
        <p:nvCxnSpPr>
          <p:cNvPr id="369" name="Straight Connector 368">
            <a:extLst>
              <a:ext uri="{FF2B5EF4-FFF2-40B4-BE49-F238E27FC236}">
                <a16:creationId xmlns:a16="http://schemas.microsoft.com/office/drawing/2014/main" id="{1EE2298A-B46C-4404-B1FB-D939113A058E}"/>
              </a:ext>
            </a:extLst>
          </p:cNvPr>
          <p:cNvCxnSpPr>
            <a:cxnSpLocks/>
          </p:cNvCxnSpPr>
          <p:nvPr/>
        </p:nvCxnSpPr>
        <p:spPr>
          <a:xfrm>
            <a:off x="5038536" y="6134403"/>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0" name="Straight Connector 369">
            <a:extLst>
              <a:ext uri="{FF2B5EF4-FFF2-40B4-BE49-F238E27FC236}">
                <a16:creationId xmlns:a16="http://schemas.microsoft.com/office/drawing/2014/main" id="{FC724D9B-748C-4325-81D5-2DA829CFDFBC}"/>
              </a:ext>
            </a:extLst>
          </p:cNvPr>
          <p:cNvCxnSpPr>
            <a:cxnSpLocks/>
          </p:cNvCxnSpPr>
          <p:nvPr/>
        </p:nvCxnSpPr>
        <p:spPr>
          <a:xfrm>
            <a:off x="5892796" y="6128954"/>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71" name="Straight Connector 370">
            <a:extLst>
              <a:ext uri="{FF2B5EF4-FFF2-40B4-BE49-F238E27FC236}">
                <a16:creationId xmlns:a16="http://schemas.microsoft.com/office/drawing/2014/main" id="{F95B9CA0-F7E0-4D3B-B21B-64C3FBDA34BF}"/>
              </a:ext>
            </a:extLst>
          </p:cNvPr>
          <p:cNvCxnSpPr>
            <a:cxnSpLocks/>
          </p:cNvCxnSpPr>
          <p:nvPr/>
        </p:nvCxnSpPr>
        <p:spPr>
          <a:xfrm>
            <a:off x="6520642" y="6134750"/>
            <a:ext cx="0" cy="85117"/>
          </a:xfrm>
          <a:prstGeom prst="line">
            <a:avLst/>
          </a:prstGeom>
          <a:noFill/>
          <a:ln w="190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372" name="Graphic 371">
            <a:extLst>
              <a:ext uri="{FF2B5EF4-FFF2-40B4-BE49-F238E27FC236}">
                <a16:creationId xmlns:a16="http://schemas.microsoft.com/office/drawing/2014/main" id="{E4F3254D-50E4-4DBF-97D7-24E85ABD74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05403" y="6165062"/>
            <a:ext cx="373956" cy="101989"/>
          </a:xfrm>
          <a:prstGeom prst="rect">
            <a:avLst/>
          </a:prstGeom>
        </p:spPr>
      </p:pic>
      <p:grpSp>
        <p:nvGrpSpPr>
          <p:cNvPr id="373" name="Group 372">
            <a:extLst>
              <a:ext uri="{FF2B5EF4-FFF2-40B4-BE49-F238E27FC236}">
                <a16:creationId xmlns:a16="http://schemas.microsoft.com/office/drawing/2014/main" id="{EF556BE5-0535-4F95-AE80-1D759C1875F2}"/>
              </a:ext>
            </a:extLst>
          </p:cNvPr>
          <p:cNvGrpSpPr/>
          <p:nvPr/>
        </p:nvGrpSpPr>
        <p:grpSpPr>
          <a:xfrm>
            <a:off x="5772585" y="5806871"/>
            <a:ext cx="370338" cy="327772"/>
            <a:chOff x="4723767" y="3080378"/>
            <a:chExt cx="439858" cy="389301"/>
          </a:xfrm>
        </p:grpSpPr>
        <p:pic>
          <p:nvPicPr>
            <p:cNvPr id="374" name="Picture 373">
              <a:extLst>
                <a:ext uri="{FF2B5EF4-FFF2-40B4-BE49-F238E27FC236}">
                  <a16:creationId xmlns:a16="http://schemas.microsoft.com/office/drawing/2014/main" id="{A0E5773F-15FB-4C1A-A20F-5F78F4D4939C}"/>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75" name="Group 374">
              <a:extLst>
                <a:ext uri="{FF2B5EF4-FFF2-40B4-BE49-F238E27FC236}">
                  <a16:creationId xmlns:a16="http://schemas.microsoft.com/office/drawing/2014/main" id="{D26D50DD-054C-4D4F-B11B-DB16209145D6}"/>
                </a:ext>
              </a:extLst>
            </p:cNvPr>
            <p:cNvGrpSpPr/>
            <p:nvPr/>
          </p:nvGrpSpPr>
          <p:grpSpPr>
            <a:xfrm>
              <a:off x="4723767" y="3080378"/>
              <a:ext cx="439858" cy="389301"/>
              <a:chOff x="3131835" y="4047725"/>
              <a:chExt cx="439858" cy="389301"/>
            </a:xfrm>
          </p:grpSpPr>
          <p:grpSp>
            <p:nvGrpSpPr>
              <p:cNvPr id="376" name="Group 375">
                <a:extLst>
                  <a:ext uri="{FF2B5EF4-FFF2-40B4-BE49-F238E27FC236}">
                    <a16:creationId xmlns:a16="http://schemas.microsoft.com/office/drawing/2014/main" id="{6E352BDB-DFAD-46EF-AC47-D5D6F1431530}"/>
                  </a:ext>
                </a:extLst>
              </p:cNvPr>
              <p:cNvGrpSpPr/>
              <p:nvPr/>
            </p:nvGrpSpPr>
            <p:grpSpPr>
              <a:xfrm>
                <a:off x="3131835" y="4047725"/>
                <a:ext cx="182560" cy="348911"/>
                <a:chOff x="2136298" y="4226790"/>
                <a:chExt cx="196678" cy="375893"/>
              </a:xfrm>
            </p:grpSpPr>
            <p:sp>
              <p:nvSpPr>
                <p:cNvPr id="380" name="Rectangle 379">
                  <a:extLst>
                    <a:ext uri="{FF2B5EF4-FFF2-40B4-BE49-F238E27FC236}">
                      <a16:creationId xmlns:a16="http://schemas.microsoft.com/office/drawing/2014/main" id="{51A3C53F-8BBE-4944-BC06-821F5724DD46}"/>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server">
                  <a:extLst>
                    <a:ext uri="{FF2B5EF4-FFF2-40B4-BE49-F238E27FC236}">
                      <a16:creationId xmlns:a16="http://schemas.microsoft.com/office/drawing/2014/main" id="{E4D4C23C-6486-43C5-A34C-277C2517CD02}"/>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77" name="Oval 376">
                <a:extLst>
                  <a:ext uri="{FF2B5EF4-FFF2-40B4-BE49-F238E27FC236}">
                    <a16:creationId xmlns:a16="http://schemas.microsoft.com/office/drawing/2014/main" id="{059C026C-C3BE-40D7-BE5A-4A3A6B1C6A5D}"/>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8" name="Picture 377">
                <a:extLst>
                  <a:ext uri="{FF2B5EF4-FFF2-40B4-BE49-F238E27FC236}">
                    <a16:creationId xmlns:a16="http://schemas.microsoft.com/office/drawing/2014/main" id="{CCE76B05-AE6D-4117-9F54-32262E347016}"/>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79" name="Freeform 6">
                <a:extLst>
                  <a:ext uri="{FF2B5EF4-FFF2-40B4-BE49-F238E27FC236}">
                    <a16:creationId xmlns:a16="http://schemas.microsoft.com/office/drawing/2014/main" id="{2D750627-45CA-4444-804A-E2ED1C13B02A}"/>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382" name="Group 381">
            <a:extLst>
              <a:ext uri="{FF2B5EF4-FFF2-40B4-BE49-F238E27FC236}">
                <a16:creationId xmlns:a16="http://schemas.microsoft.com/office/drawing/2014/main" id="{E3F4CCBA-C1F5-4C72-BAC2-D971FF086DD7}"/>
              </a:ext>
            </a:extLst>
          </p:cNvPr>
          <p:cNvGrpSpPr/>
          <p:nvPr/>
        </p:nvGrpSpPr>
        <p:grpSpPr>
          <a:xfrm>
            <a:off x="6416926" y="5817806"/>
            <a:ext cx="370338" cy="327772"/>
            <a:chOff x="4723767" y="3080378"/>
            <a:chExt cx="439858" cy="389301"/>
          </a:xfrm>
        </p:grpSpPr>
        <p:pic>
          <p:nvPicPr>
            <p:cNvPr id="383" name="Picture 382">
              <a:extLst>
                <a:ext uri="{FF2B5EF4-FFF2-40B4-BE49-F238E27FC236}">
                  <a16:creationId xmlns:a16="http://schemas.microsoft.com/office/drawing/2014/main" id="{7FE3C296-818B-4DD1-8397-8296E7571F72}"/>
                </a:ext>
              </a:extLst>
            </p:cNvPr>
            <p:cNvPicPr>
              <a:picLocks noChangeAspect="1"/>
            </p:cNvPicPr>
            <p:nvPr/>
          </p:nvPicPr>
          <p:blipFill rotWithShape="1">
            <a:blip r:embed="rId16" cstate="print">
              <a:duotone>
                <a:srgbClr val="0078D7">
                  <a:shade val="45000"/>
                  <a:satMod val="135000"/>
                </a:srgb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384" name="Group 383">
              <a:extLst>
                <a:ext uri="{FF2B5EF4-FFF2-40B4-BE49-F238E27FC236}">
                  <a16:creationId xmlns:a16="http://schemas.microsoft.com/office/drawing/2014/main" id="{BF977AE8-7369-489C-A4D9-C03EF494EFC2}"/>
                </a:ext>
              </a:extLst>
            </p:cNvPr>
            <p:cNvGrpSpPr/>
            <p:nvPr/>
          </p:nvGrpSpPr>
          <p:grpSpPr>
            <a:xfrm>
              <a:off x="4723767" y="3080378"/>
              <a:ext cx="439858" cy="389301"/>
              <a:chOff x="3131835" y="4047725"/>
              <a:chExt cx="439858" cy="389301"/>
            </a:xfrm>
          </p:grpSpPr>
          <p:grpSp>
            <p:nvGrpSpPr>
              <p:cNvPr id="385" name="Group 384">
                <a:extLst>
                  <a:ext uri="{FF2B5EF4-FFF2-40B4-BE49-F238E27FC236}">
                    <a16:creationId xmlns:a16="http://schemas.microsoft.com/office/drawing/2014/main" id="{8C261A65-68D0-4AFD-B90C-5446681E13B5}"/>
                  </a:ext>
                </a:extLst>
              </p:cNvPr>
              <p:cNvGrpSpPr/>
              <p:nvPr/>
            </p:nvGrpSpPr>
            <p:grpSpPr>
              <a:xfrm>
                <a:off x="3131835" y="4047725"/>
                <a:ext cx="182560" cy="348911"/>
                <a:chOff x="2136298" y="4226790"/>
                <a:chExt cx="196678" cy="375893"/>
              </a:xfrm>
            </p:grpSpPr>
            <p:sp>
              <p:nvSpPr>
                <p:cNvPr id="389" name="Rectangle 388">
                  <a:extLst>
                    <a:ext uri="{FF2B5EF4-FFF2-40B4-BE49-F238E27FC236}">
                      <a16:creationId xmlns:a16="http://schemas.microsoft.com/office/drawing/2014/main" id="{F48D3C00-751A-487A-B6E2-1415E90E83AE}"/>
                    </a:ext>
                  </a:extLst>
                </p:cNvPr>
                <p:cNvSpPr/>
                <p:nvPr/>
              </p:nvSpPr>
              <p:spPr bwMode="auto">
                <a:xfrm>
                  <a:off x="2138191" y="4226790"/>
                  <a:ext cx="194785" cy="375893"/>
                </a:xfrm>
                <a:prstGeom prst="rect">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server">
                  <a:extLst>
                    <a:ext uri="{FF2B5EF4-FFF2-40B4-BE49-F238E27FC236}">
                      <a16:creationId xmlns:a16="http://schemas.microsoft.com/office/drawing/2014/main" id="{FBDA2255-6B1F-4328-9832-38671C00E010}"/>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86" name="Oval 385">
                <a:extLst>
                  <a:ext uri="{FF2B5EF4-FFF2-40B4-BE49-F238E27FC236}">
                    <a16:creationId xmlns:a16="http://schemas.microsoft.com/office/drawing/2014/main" id="{232AAB4A-6C76-46CC-8496-593855C9D681}"/>
                  </a:ext>
                </a:extLst>
              </p:cNvPr>
              <p:cNvSpPr/>
              <p:nvPr/>
            </p:nvSpPr>
            <p:spPr bwMode="auto">
              <a:xfrm>
                <a:off x="3218521" y="4213899"/>
                <a:ext cx="223127" cy="223127"/>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7" name="Picture 386">
                <a:extLst>
                  <a:ext uri="{FF2B5EF4-FFF2-40B4-BE49-F238E27FC236}">
                    <a16:creationId xmlns:a16="http://schemas.microsoft.com/office/drawing/2014/main" id="{073BDB4D-A4FE-4A9D-BB28-83511F2DE6FA}"/>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388" name="Freeform 6">
                <a:extLst>
                  <a:ext uri="{FF2B5EF4-FFF2-40B4-BE49-F238E27FC236}">
                    <a16:creationId xmlns:a16="http://schemas.microsoft.com/office/drawing/2014/main" id="{F9C30E0F-F23D-4E53-9BD1-E1995F0A08D1}"/>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391" name="Laptop_E770">
            <a:extLst>
              <a:ext uri="{FF2B5EF4-FFF2-40B4-BE49-F238E27FC236}">
                <a16:creationId xmlns:a16="http://schemas.microsoft.com/office/drawing/2014/main" id="{09B8695B-FF81-45A6-BD19-11C64728D1DC}"/>
              </a:ext>
            </a:extLst>
          </p:cNvPr>
          <p:cNvSpPr>
            <a:spLocks noChangeAspect="1" noEditPoints="1"/>
          </p:cNvSpPr>
          <p:nvPr/>
        </p:nvSpPr>
        <p:spPr bwMode="auto">
          <a:xfrm>
            <a:off x="4781390" y="5785778"/>
            <a:ext cx="514292" cy="343175"/>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Rectangle 391">
            <a:extLst>
              <a:ext uri="{FF2B5EF4-FFF2-40B4-BE49-F238E27FC236}">
                <a16:creationId xmlns:a16="http://schemas.microsoft.com/office/drawing/2014/main" id="{7A3D95D9-A373-4270-91D3-7EDE2A89A396}"/>
              </a:ext>
            </a:extLst>
          </p:cNvPr>
          <p:cNvSpPr/>
          <p:nvPr/>
        </p:nvSpPr>
        <p:spPr bwMode="auto">
          <a:xfrm>
            <a:off x="5860692" y="5212328"/>
            <a:ext cx="2423481" cy="81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 Segments</a:t>
            </a:r>
            <a:endPar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a:p>
            <a:pPr marL="0" marR="0" lvl="0" indent="0" algn="l" defTabSz="932114" rtl="0" eaLnBrk="1" fontAlgn="base"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rPr>
              <a:t> </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Segoe UI" pitchFamily="34" charset="0"/>
              <a:cs typeface="Segoe UI" pitchFamily="34" charset="0"/>
            </a:endParaRPr>
          </a:p>
        </p:txBody>
      </p:sp>
      <p:pic>
        <p:nvPicPr>
          <p:cNvPr id="393" name="!! Graphic 314">
            <a:extLst>
              <a:ext uri="{FF2B5EF4-FFF2-40B4-BE49-F238E27FC236}">
                <a16:creationId xmlns:a16="http://schemas.microsoft.com/office/drawing/2014/main" id="{0C37266D-18AE-425B-BA4D-AEF2694264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16732" y="3838959"/>
            <a:ext cx="196950" cy="182880"/>
          </a:xfrm>
          <a:prstGeom prst="rect">
            <a:avLst/>
          </a:prstGeom>
        </p:spPr>
      </p:pic>
      <p:grpSp>
        <p:nvGrpSpPr>
          <p:cNvPr id="394" name="Group 393">
            <a:extLst>
              <a:ext uri="{FF2B5EF4-FFF2-40B4-BE49-F238E27FC236}">
                <a16:creationId xmlns:a16="http://schemas.microsoft.com/office/drawing/2014/main" id="{8113060E-98BD-4500-B684-073086758F9E}"/>
              </a:ext>
            </a:extLst>
          </p:cNvPr>
          <p:cNvGrpSpPr/>
          <p:nvPr/>
        </p:nvGrpSpPr>
        <p:grpSpPr>
          <a:xfrm>
            <a:off x="6408523" y="3546235"/>
            <a:ext cx="295325" cy="292724"/>
            <a:chOff x="6010880" y="3528401"/>
            <a:chExt cx="295325" cy="292724"/>
          </a:xfrm>
          <a:solidFill>
            <a:srgbClr val="E6E6E6"/>
          </a:solidFill>
        </p:grpSpPr>
        <p:sp>
          <p:nvSpPr>
            <p:cNvPr id="395" name="Oval 394">
              <a:extLst>
                <a:ext uri="{FF2B5EF4-FFF2-40B4-BE49-F238E27FC236}">
                  <a16:creationId xmlns:a16="http://schemas.microsoft.com/office/drawing/2014/main" id="{DFA623E6-C0F9-40DB-869D-C4C7BF1F9544}"/>
                </a:ext>
              </a:extLst>
            </p:cNvPr>
            <p:cNvSpPr/>
            <p:nvPr/>
          </p:nvSpPr>
          <p:spPr bwMode="auto">
            <a:xfrm>
              <a:off x="6010880" y="3528401"/>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magnify" title="Icon of a magnifying glass">
              <a:extLst>
                <a:ext uri="{FF2B5EF4-FFF2-40B4-BE49-F238E27FC236}">
                  <a16:creationId xmlns:a16="http://schemas.microsoft.com/office/drawing/2014/main" id="{19CB429D-16CC-4393-84A9-F6A8ADB459F1}"/>
                </a:ext>
              </a:extLst>
            </p:cNvPr>
            <p:cNvSpPr>
              <a:spLocks noChangeAspect="1" noEditPoints="1"/>
            </p:cNvSpPr>
            <p:nvPr/>
          </p:nvSpPr>
          <p:spPr bwMode="auto">
            <a:xfrm flipH="1">
              <a:off x="6077839" y="3600432"/>
              <a:ext cx="153240" cy="15031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grp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7" name="Group 396">
            <a:extLst>
              <a:ext uri="{FF2B5EF4-FFF2-40B4-BE49-F238E27FC236}">
                <a16:creationId xmlns:a16="http://schemas.microsoft.com/office/drawing/2014/main" id="{FB3AA880-C4B4-4CDA-8F38-BA39F084051A}"/>
              </a:ext>
            </a:extLst>
          </p:cNvPr>
          <p:cNvGrpSpPr/>
          <p:nvPr/>
        </p:nvGrpSpPr>
        <p:grpSpPr>
          <a:xfrm>
            <a:off x="5988715" y="3546643"/>
            <a:ext cx="295325" cy="292724"/>
            <a:chOff x="6330603" y="3802299"/>
            <a:chExt cx="295325" cy="292724"/>
          </a:xfrm>
          <a:solidFill>
            <a:srgbClr val="E6E6E6"/>
          </a:solidFill>
        </p:grpSpPr>
        <p:sp>
          <p:nvSpPr>
            <p:cNvPr id="398" name="Oval 397">
              <a:extLst>
                <a:ext uri="{FF2B5EF4-FFF2-40B4-BE49-F238E27FC236}">
                  <a16:creationId xmlns:a16="http://schemas.microsoft.com/office/drawing/2014/main" id="{1837502B-480F-416E-92AA-FC67EBB79FFA}"/>
                </a:ext>
              </a:extLst>
            </p:cNvPr>
            <p:cNvSpPr/>
            <p:nvPr/>
          </p:nvSpPr>
          <p:spPr bwMode="auto">
            <a:xfrm>
              <a:off x="6330603" y="3802299"/>
              <a:ext cx="295325" cy="2927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shield_3" title="Icon of a shield with an exclamation point inside">
              <a:extLst>
                <a:ext uri="{FF2B5EF4-FFF2-40B4-BE49-F238E27FC236}">
                  <a16:creationId xmlns:a16="http://schemas.microsoft.com/office/drawing/2014/main" id="{B34385D8-D26B-417E-A899-0BA75C63F4F8}"/>
                </a:ext>
              </a:extLst>
            </p:cNvPr>
            <p:cNvSpPr>
              <a:spLocks noChangeAspect="1" noEditPoints="1"/>
            </p:cNvSpPr>
            <p:nvPr/>
          </p:nvSpPr>
          <p:spPr bwMode="auto">
            <a:xfrm>
              <a:off x="6385268" y="3862216"/>
              <a:ext cx="185119" cy="1876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grp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00" name="!! Graphic 314">
            <a:extLst>
              <a:ext uri="{FF2B5EF4-FFF2-40B4-BE49-F238E27FC236}">
                <a16:creationId xmlns:a16="http://schemas.microsoft.com/office/drawing/2014/main" id="{5DB7B5EF-6EED-4997-BA7B-2593917FD3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8452" y="3614933"/>
            <a:ext cx="196950" cy="182880"/>
          </a:xfrm>
          <a:prstGeom prst="rect">
            <a:avLst/>
          </a:prstGeom>
        </p:spPr>
      </p:pic>
      <p:pic>
        <p:nvPicPr>
          <p:cNvPr id="401" name="!! Graphic 314">
            <a:extLst>
              <a:ext uri="{FF2B5EF4-FFF2-40B4-BE49-F238E27FC236}">
                <a16:creationId xmlns:a16="http://schemas.microsoft.com/office/drawing/2014/main" id="{2CE38265-91BE-446F-85B5-4CA0ABE0E73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07876" y="4933494"/>
            <a:ext cx="196950" cy="182880"/>
          </a:xfrm>
          <a:prstGeom prst="rect">
            <a:avLst/>
          </a:prstGeom>
        </p:spPr>
      </p:pic>
      <p:cxnSp>
        <p:nvCxnSpPr>
          <p:cNvPr id="402" name="Connector: Elbow 401">
            <a:extLst>
              <a:ext uri="{FF2B5EF4-FFF2-40B4-BE49-F238E27FC236}">
                <a16:creationId xmlns:a16="http://schemas.microsoft.com/office/drawing/2014/main" id="{51FCB455-C33D-4A23-8CA6-F4EDC4E16433}"/>
              </a:ext>
            </a:extLst>
          </p:cNvPr>
          <p:cNvCxnSpPr>
            <a:stCxn id="360" idx="3"/>
            <a:endCxn id="204" idx="2"/>
          </p:cNvCxnSpPr>
          <p:nvPr/>
        </p:nvCxnSpPr>
        <p:spPr>
          <a:xfrm>
            <a:off x="2893875" y="4040993"/>
            <a:ext cx="2058206" cy="299265"/>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BF2C0C42-7AB5-47B2-9185-FAAEE9DB10B6}"/>
              </a:ext>
            </a:extLst>
          </p:cNvPr>
          <p:cNvCxnSpPr>
            <a:stCxn id="363" idx="3"/>
          </p:cNvCxnSpPr>
          <p:nvPr/>
        </p:nvCxnSpPr>
        <p:spPr>
          <a:xfrm flipV="1">
            <a:off x="2893875" y="4550402"/>
            <a:ext cx="2105125" cy="334564"/>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50DA5624-DA94-4D98-90E8-AFEDF42E8C99}"/>
              </a:ext>
            </a:extLst>
          </p:cNvPr>
          <p:cNvCxnSpPr>
            <a:stCxn id="364" idx="3"/>
          </p:cNvCxnSpPr>
          <p:nvPr/>
        </p:nvCxnSpPr>
        <p:spPr>
          <a:xfrm flipV="1">
            <a:off x="2893875" y="4769204"/>
            <a:ext cx="2299361" cy="950269"/>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Connector: Elbow 404">
            <a:extLst>
              <a:ext uri="{FF2B5EF4-FFF2-40B4-BE49-F238E27FC236}">
                <a16:creationId xmlns:a16="http://schemas.microsoft.com/office/drawing/2014/main" id="{9EED58FA-59B4-4C82-9593-04FE16F28751}"/>
              </a:ext>
            </a:extLst>
          </p:cNvPr>
          <p:cNvCxnSpPr>
            <a:cxnSpLocks/>
            <a:stCxn id="204" idx="6"/>
            <a:endCxn id="277" idx="1"/>
          </p:cNvCxnSpPr>
          <p:nvPr/>
        </p:nvCxnSpPr>
        <p:spPr>
          <a:xfrm flipV="1">
            <a:off x="7495141" y="3966586"/>
            <a:ext cx="1897520" cy="373672"/>
          </a:xfrm>
          <a:prstGeom prst="bentConnector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6" name="Speech Bubble: Rectangle 405">
            <a:extLst>
              <a:ext uri="{FF2B5EF4-FFF2-40B4-BE49-F238E27FC236}">
                <a16:creationId xmlns:a16="http://schemas.microsoft.com/office/drawing/2014/main" id="{4436E60C-CDEF-444D-B8B7-FAB73FA7A982}"/>
              </a:ext>
            </a:extLst>
          </p:cNvPr>
          <p:cNvSpPr/>
          <p:nvPr/>
        </p:nvSpPr>
        <p:spPr bwMode="auto">
          <a:xfrm>
            <a:off x="6829541" y="4638677"/>
            <a:ext cx="1376507" cy="693479"/>
          </a:xfrm>
          <a:prstGeom prst="wedgeRectCallout">
            <a:avLst>
              <a:gd name="adj1" fmla="val -80289"/>
              <a:gd name="adj2" fmla="val -42879"/>
            </a:avLst>
          </a:prstGeom>
          <a:solidFill>
            <a:schemeClr val="bg1"/>
          </a:solidFill>
          <a:ln w="19050">
            <a:solidFill>
              <a:srgbClr val="00B050"/>
            </a:solid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Access Varies based on trust &amp; management level</a:t>
            </a:r>
          </a:p>
        </p:txBody>
      </p:sp>
      <p:pic>
        <p:nvPicPr>
          <p:cNvPr id="407" name="Picture 2" descr="See the source image">
            <a:extLst>
              <a:ext uri="{FF2B5EF4-FFF2-40B4-BE49-F238E27FC236}">
                <a16:creationId xmlns:a16="http://schemas.microsoft.com/office/drawing/2014/main" id="{CB6855D5-4FFD-45A5-92A3-0F54925A2F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H="1">
            <a:off x="2032456" y="3934998"/>
            <a:ext cx="214181" cy="320937"/>
          </a:xfrm>
          <a:prstGeom prst="rect">
            <a:avLst/>
          </a:prstGeom>
          <a:noFill/>
          <a:extLst>
            <a:ext uri="{909E8E84-426E-40DD-AFC4-6F175D3DCCD1}">
              <a14:hiddenFill xmlns:a14="http://schemas.microsoft.com/office/drawing/2010/main">
                <a:solidFill>
                  <a:srgbClr val="FFFFFF"/>
                </a:solidFill>
              </a14:hiddenFill>
            </a:ext>
          </a:extLst>
        </p:spPr>
      </p:pic>
      <p:grpSp>
        <p:nvGrpSpPr>
          <p:cNvPr id="408" name="Group 407">
            <a:extLst>
              <a:ext uri="{FF2B5EF4-FFF2-40B4-BE49-F238E27FC236}">
                <a16:creationId xmlns:a16="http://schemas.microsoft.com/office/drawing/2014/main" id="{22ABFD51-76E1-45D9-A8D5-2E9DF2A1B478}"/>
              </a:ext>
            </a:extLst>
          </p:cNvPr>
          <p:cNvGrpSpPr/>
          <p:nvPr/>
        </p:nvGrpSpPr>
        <p:grpSpPr>
          <a:xfrm>
            <a:off x="1420540" y="3972866"/>
            <a:ext cx="255028" cy="264343"/>
            <a:chOff x="773672" y="1208899"/>
            <a:chExt cx="432392" cy="448186"/>
          </a:xfrm>
        </p:grpSpPr>
        <p:sp>
          <p:nvSpPr>
            <p:cNvPr id="409" name="people_4" title="Icon of a person">
              <a:extLst>
                <a:ext uri="{FF2B5EF4-FFF2-40B4-BE49-F238E27FC236}">
                  <a16:creationId xmlns:a16="http://schemas.microsoft.com/office/drawing/2014/main" id="{1B710007-3305-4746-81DD-D29CC7F90616}"/>
                </a:ext>
              </a:extLst>
            </p:cNvPr>
            <p:cNvSpPr>
              <a:spLocks noChangeAspect="1" noEditPoints="1"/>
            </p:cNvSpPr>
            <p:nvPr/>
          </p:nvSpPr>
          <p:spPr bwMode="auto">
            <a:xfrm>
              <a:off x="773672" y="120889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0" name="Rectangle 409">
              <a:extLst>
                <a:ext uri="{FF2B5EF4-FFF2-40B4-BE49-F238E27FC236}">
                  <a16:creationId xmlns:a16="http://schemas.microsoft.com/office/drawing/2014/main" id="{3B567B19-F6D2-420F-BF5A-618476D26C49}"/>
                </a:ext>
              </a:extLst>
            </p:cNvPr>
            <p:cNvSpPr/>
            <p:nvPr/>
          </p:nvSpPr>
          <p:spPr bwMode="auto">
            <a:xfrm>
              <a:off x="1036735" y="1469076"/>
              <a:ext cx="169329" cy="1880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1" name="Lock" title="Icon of a padlock">
              <a:extLst>
                <a:ext uri="{FF2B5EF4-FFF2-40B4-BE49-F238E27FC236}">
                  <a16:creationId xmlns:a16="http://schemas.microsoft.com/office/drawing/2014/main" id="{9AC90EA4-7F3E-4D6E-83F4-69F13156D5F2}"/>
                </a:ext>
              </a:extLst>
            </p:cNvPr>
            <p:cNvSpPr>
              <a:spLocks noChangeAspect="1" noEditPoints="1"/>
            </p:cNvSpPr>
            <p:nvPr/>
          </p:nvSpPr>
          <p:spPr bwMode="auto">
            <a:xfrm>
              <a:off x="1047617" y="1457580"/>
              <a:ext cx="147564" cy="18656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12" name="boy" title="Icon of a man">
            <a:extLst>
              <a:ext uri="{FF2B5EF4-FFF2-40B4-BE49-F238E27FC236}">
                <a16:creationId xmlns:a16="http://schemas.microsoft.com/office/drawing/2014/main" id="{FDD5ED38-C32B-40D3-BDE0-6B34A0C84895}"/>
              </a:ext>
            </a:extLst>
          </p:cNvPr>
          <p:cNvSpPr>
            <a:spLocks noChangeAspect="1" noEditPoints="1"/>
          </p:cNvSpPr>
          <p:nvPr/>
        </p:nvSpPr>
        <p:spPr bwMode="auto">
          <a:xfrm>
            <a:off x="2062619" y="5769261"/>
            <a:ext cx="153854" cy="20025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3" name="people_4" title="Icon of a person">
            <a:extLst>
              <a:ext uri="{FF2B5EF4-FFF2-40B4-BE49-F238E27FC236}">
                <a16:creationId xmlns:a16="http://schemas.microsoft.com/office/drawing/2014/main" id="{29467AB6-34F4-44FF-B089-31624EE41D49}"/>
              </a:ext>
            </a:extLst>
          </p:cNvPr>
          <p:cNvSpPr>
            <a:spLocks noChangeAspect="1" noEditPoints="1"/>
          </p:cNvSpPr>
          <p:nvPr/>
        </p:nvSpPr>
        <p:spPr bwMode="auto">
          <a:xfrm>
            <a:off x="1453963" y="4872604"/>
            <a:ext cx="188182" cy="2103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4" name="people_7" title="Icon of two people">
            <a:extLst>
              <a:ext uri="{FF2B5EF4-FFF2-40B4-BE49-F238E27FC236}">
                <a16:creationId xmlns:a16="http://schemas.microsoft.com/office/drawing/2014/main" id="{4A785120-46F9-49B3-9460-763FA1E1CE56}"/>
              </a:ext>
            </a:extLst>
          </p:cNvPr>
          <p:cNvSpPr>
            <a:spLocks noChangeAspect="1" noEditPoints="1"/>
          </p:cNvSpPr>
          <p:nvPr/>
        </p:nvSpPr>
        <p:spPr bwMode="auto">
          <a:xfrm>
            <a:off x="2016737" y="4823420"/>
            <a:ext cx="245618" cy="26814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Rectangle 415">
            <a:extLst>
              <a:ext uri="{FF2B5EF4-FFF2-40B4-BE49-F238E27FC236}">
                <a16:creationId xmlns:a16="http://schemas.microsoft.com/office/drawing/2014/main" id="{F77CD946-EDDA-4FEB-8D9F-C9098CAB7160}"/>
              </a:ext>
            </a:extLst>
          </p:cNvPr>
          <p:cNvSpPr/>
          <p:nvPr/>
        </p:nvSpPr>
        <p:spPr bwMode="auto">
          <a:xfrm>
            <a:off x="1240850" y="4226933"/>
            <a:ext cx="614408"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MFA User</a:t>
            </a:r>
          </a:p>
        </p:txBody>
      </p:sp>
      <p:sp>
        <p:nvSpPr>
          <p:cNvPr id="421" name="Rectangle 420">
            <a:extLst>
              <a:ext uri="{FF2B5EF4-FFF2-40B4-BE49-F238E27FC236}">
                <a16:creationId xmlns:a16="http://schemas.microsoft.com/office/drawing/2014/main" id="{D82703DE-348F-4F1C-AD08-FE4F572CC452}"/>
              </a:ext>
            </a:extLst>
          </p:cNvPr>
          <p:cNvSpPr/>
          <p:nvPr/>
        </p:nvSpPr>
        <p:spPr bwMode="auto">
          <a:xfrm>
            <a:off x="1730314" y="4235617"/>
            <a:ext cx="818465"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Admin</a:t>
            </a:r>
          </a:p>
        </p:txBody>
      </p:sp>
      <p:sp>
        <p:nvSpPr>
          <p:cNvPr id="422" name="Rectangle 421">
            <a:extLst>
              <a:ext uri="{FF2B5EF4-FFF2-40B4-BE49-F238E27FC236}">
                <a16:creationId xmlns:a16="http://schemas.microsoft.com/office/drawing/2014/main" id="{82019153-44F1-4A96-BB43-8A3F9CC54D45}"/>
              </a:ext>
            </a:extLst>
          </p:cNvPr>
          <p:cNvSpPr/>
          <p:nvPr/>
        </p:nvSpPr>
        <p:spPr bwMode="auto">
          <a:xfrm>
            <a:off x="1885007" y="509786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Partner</a:t>
            </a:r>
          </a:p>
        </p:txBody>
      </p:sp>
      <p:sp>
        <p:nvSpPr>
          <p:cNvPr id="423" name="Rectangle 422">
            <a:extLst>
              <a:ext uri="{FF2B5EF4-FFF2-40B4-BE49-F238E27FC236}">
                <a16:creationId xmlns:a16="http://schemas.microsoft.com/office/drawing/2014/main" id="{86299AFC-F791-45DA-9689-309C856A866D}"/>
              </a:ext>
            </a:extLst>
          </p:cNvPr>
          <p:cNvSpPr/>
          <p:nvPr/>
        </p:nvSpPr>
        <p:spPr bwMode="auto">
          <a:xfrm>
            <a:off x="1293515" y="5075631"/>
            <a:ext cx="509079" cy="153310"/>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User</a:t>
            </a:r>
          </a:p>
        </p:txBody>
      </p:sp>
      <p:sp>
        <p:nvSpPr>
          <p:cNvPr id="433" name="TextBox 432">
            <a:extLst>
              <a:ext uri="{FF2B5EF4-FFF2-40B4-BE49-F238E27FC236}">
                <a16:creationId xmlns:a16="http://schemas.microsoft.com/office/drawing/2014/main" id="{C2D5A7C2-7B2B-4D23-93F9-9DAA8227020E}"/>
              </a:ext>
            </a:extLst>
          </p:cNvPr>
          <p:cNvSpPr txBox="1"/>
          <p:nvPr/>
        </p:nvSpPr>
        <p:spPr>
          <a:xfrm>
            <a:off x="5433691" y="4006582"/>
            <a:ext cx="1970424" cy="64633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Policy based segmentation</a:t>
            </a:r>
          </a:p>
        </p:txBody>
      </p:sp>
      <p:grpSp>
        <p:nvGrpSpPr>
          <p:cNvPr id="434" name="Group 433">
            <a:extLst>
              <a:ext uri="{FF2B5EF4-FFF2-40B4-BE49-F238E27FC236}">
                <a16:creationId xmlns:a16="http://schemas.microsoft.com/office/drawing/2014/main" id="{14EBD8DE-4616-4C49-9EBD-5153EC944DCB}"/>
              </a:ext>
            </a:extLst>
          </p:cNvPr>
          <p:cNvGrpSpPr/>
          <p:nvPr/>
        </p:nvGrpSpPr>
        <p:grpSpPr>
          <a:xfrm>
            <a:off x="9731674" y="3989575"/>
            <a:ext cx="426956" cy="327217"/>
            <a:chOff x="7398246" y="1610486"/>
            <a:chExt cx="498447" cy="382007"/>
          </a:xfrm>
        </p:grpSpPr>
        <p:sp>
          <p:nvSpPr>
            <p:cNvPr id="435" name="monitor">
              <a:extLst>
                <a:ext uri="{FF2B5EF4-FFF2-40B4-BE49-F238E27FC236}">
                  <a16:creationId xmlns:a16="http://schemas.microsoft.com/office/drawing/2014/main" id="{8F241B7A-E4F5-4B44-A1B2-40B79F73CB8B}"/>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Rectangle 435">
              <a:extLst>
                <a:ext uri="{FF2B5EF4-FFF2-40B4-BE49-F238E27FC236}">
                  <a16:creationId xmlns:a16="http://schemas.microsoft.com/office/drawing/2014/main" id="{F9F2D5CD-829D-4FAA-B4DE-38D67E9D54F2}"/>
                </a:ext>
              </a:extLst>
            </p:cNvPr>
            <p:cNvSpPr/>
            <p:nvPr/>
          </p:nvSpPr>
          <p:spPr bwMode="auto">
            <a:xfrm>
              <a:off x="7398246" y="1610486"/>
              <a:ext cx="498447" cy="31138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7" name="Group 11">
              <a:extLst>
                <a:ext uri="{FF2B5EF4-FFF2-40B4-BE49-F238E27FC236}">
                  <a16:creationId xmlns:a16="http://schemas.microsoft.com/office/drawing/2014/main" id="{58BF10C0-BC13-40FA-B840-FD3531E15719}"/>
                </a:ext>
              </a:extLst>
            </p:cNvPr>
            <p:cNvGrpSpPr>
              <a:grpSpLocks noChangeAspect="1"/>
            </p:cNvGrpSpPr>
            <p:nvPr/>
          </p:nvGrpSpPr>
          <p:grpSpPr bwMode="auto">
            <a:xfrm>
              <a:off x="7581678" y="1714920"/>
              <a:ext cx="111860" cy="111860"/>
              <a:chOff x="5664" y="1835"/>
              <a:chExt cx="73" cy="73"/>
            </a:xfrm>
            <a:solidFill>
              <a:srgbClr val="FFFFFF"/>
            </a:solidFill>
          </p:grpSpPr>
          <p:sp>
            <p:nvSpPr>
              <p:cNvPr id="438" name="Freeform 12">
                <a:extLst>
                  <a:ext uri="{FF2B5EF4-FFF2-40B4-BE49-F238E27FC236}">
                    <a16:creationId xmlns:a16="http://schemas.microsoft.com/office/drawing/2014/main" id="{C1318C97-3F18-4820-BF10-5BBC9D4194D6}"/>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9" name="Freeform 13">
                <a:extLst>
                  <a:ext uri="{FF2B5EF4-FFF2-40B4-BE49-F238E27FC236}">
                    <a16:creationId xmlns:a16="http://schemas.microsoft.com/office/drawing/2014/main" id="{9804E7C4-14DB-42DA-B370-ADD5334526A0}"/>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0" name="Freeform 14">
                <a:extLst>
                  <a:ext uri="{FF2B5EF4-FFF2-40B4-BE49-F238E27FC236}">
                    <a16:creationId xmlns:a16="http://schemas.microsoft.com/office/drawing/2014/main" id="{2D823FFE-7680-459D-B1C6-1DE3A03E90DF}"/>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41" name="Freeform 15">
                <a:extLst>
                  <a:ext uri="{FF2B5EF4-FFF2-40B4-BE49-F238E27FC236}">
                    <a16:creationId xmlns:a16="http://schemas.microsoft.com/office/drawing/2014/main" id="{D195887A-DE7C-442A-A8CB-DC5AF2B25DE4}"/>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442" name="people_4" title="Icon of a person">
            <a:extLst>
              <a:ext uri="{FF2B5EF4-FFF2-40B4-BE49-F238E27FC236}">
                <a16:creationId xmlns:a16="http://schemas.microsoft.com/office/drawing/2014/main" id="{9482F0C6-F922-45C6-9728-39ED4B7B3A93}"/>
              </a:ext>
            </a:extLst>
          </p:cNvPr>
          <p:cNvSpPr>
            <a:spLocks noChangeAspect="1" noEditPoints="1"/>
          </p:cNvSpPr>
          <p:nvPr/>
        </p:nvSpPr>
        <p:spPr bwMode="auto">
          <a:xfrm>
            <a:off x="1472987" y="5813344"/>
            <a:ext cx="150078" cy="16778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43" name="Graphic 442" descr="Question Mark">
            <a:extLst>
              <a:ext uri="{FF2B5EF4-FFF2-40B4-BE49-F238E27FC236}">
                <a16:creationId xmlns:a16="http://schemas.microsoft.com/office/drawing/2014/main" id="{7BB2B315-0DDD-4909-A512-1951FEE0C42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99332" y="5775878"/>
            <a:ext cx="187020" cy="187020"/>
          </a:xfrm>
          <a:prstGeom prst="rect">
            <a:avLst/>
          </a:prstGeom>
        </p:spPr>
      </p:pic>
      <p:sp>
        <p:nvSpPr>
          <p:cNvPr id="444" name="Rectangle: Rounded Corners 443">
            <a:extLst>
              <a:ext uri="{FF2B5EF4-FFF2-40B4-BE49-F238E27FC236}">
                <a16:creationId xmlns:a16="http://schemas.microsoft.com/office/drawing/2014/main" id="{0B2897F3-6BF0-48D6-9C53-E80DD9CEAAA3}"/>
              </a:ext>
            </a:extLst>
          </p:cNvPr>
          <p:cNvSpPr/>
          <p:nvPr/>
        </p:nvSpPr>
        <p:spPr bwMode="auto">
          <a:xfrm flipV="1">
            <a:off x="7296118" y="5670118"/>
            <a:ext cx="1287309" cy="212397"/>
          </a:xfrm>
          <a:prstGeom prst="roundRect">
            <a:avLst>
              <a:gd name="adj" fmla="val 50000"/>
            </a:avLst>
          </a:prstGeom>
          <a:solidFill>
            <a:schemeClr val="bg1"/>
          </a:solidFill>
          <a:ln w="25400">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Critical Segment(s)</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Sensitive Business Units/Apps</a:t>
            </a:r>
          </a:p>
        </p:txBody>
      </p:sp>
      <p:sp>
        <p:nvSpPr>
          <p:cNvPr id="445" name="Rectangle: Rounded Corners 444">
            <a:extLst>
              <a:ext uri="{FF2B5EF4-FFF2-40B4-BE49-F238E27FC236}">
                <a16:creationId xmlns:a16="http://schemas.microsoft.com/office/drawing/2014/main" id="{513EC610-3064-4502-8986-DD4FCFD3BF53}"/>
              </a:ext>
            </a:extLst>
          </p:cNvPr>
          <p:cNvSpPr/>
          <p:nvPr/>
        </p:nvSpPr>
        <p:spPr bwMode="auto">
          <a:xfrm flipV="1">
            <a:off x="7296116" y="6231245"/>
            <a:ext cx="1287309" cy="212397"/>
          </a:xfrm>
          <a:prstGeom prst="roundRect">
            <a:avLst>
              <a:gd name="adj" fmla="val 50000"/>
            </a:avLst>
          </a:prstGeom>
          <a:solidFill>
            <a:schemeClr val="bg1"/>
          </a:solidFill>
          <a:ln w="25400" cap="rnd">
            <a:solidFill>
              <a:schemeClr val="tx1"/>
            </a:solidFill>
            <a:prstDash val="lgDashDot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Impact IoT/OT </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Printers, VoIP phones, etc.</a:t>
            </a:r>
          </a:p>
        </p:txBody>
      </p:sp>
      <p:sp>
        <p:nvSpPr>
          <p:cNvPr id="446" name="Rectangle: Rounded Corners 445">
            <a:extLst>
              <a:ext uri="{FF2B5EF4-FFF2-40B4-BE49-F238E27FC236}">
                <a16:creationId xmlns:a16="http://schemas.microsoft.com/office/drawing/2014/main" id="{35FC8EA9-2934-429B-9843-64DADDABDE2F}"/>
              </a:ext>
            </a:extLst>
          </p:cNvPr>
          <p:cNvSpPr/>
          <p:nvPr/>
        </p:nvSpPr>
        <p:spPr bwMode="auto">
          <a:xfrm flipV="1">
            <a:off x="7296117" y="5952665"/>
            <a:ext cx="1287309" cy="212397"/>
          </a:xfrm>
          <a:prstGeom prst="roundRect">
            <a:avLst>
              <a:gd name="adj" fmla="val 50000"/>
            </a:avLst>
          </a:prstGeom>
          <a:solidFill>
            <a:schemeClr val="bg1"/>
          </a:solidFill>
          <a:ln w="28575">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263" rIns="182828"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High Impact IoT/OT</a:t>
            </a:r>
          </a:p>
          <a:p>
            <a:pPr marL="0" marR="0" lvl="0" indent="0" algn="l" defTabSz="932114" rtl="0" eaLnBrk="1" fontAlgn="base" latinLnBrk="0" hangingPunct="1">
              <a:lnSpc>
                <a:spcPct val="90000"/>
              </a:lnSpc>
              <a:spcBef>
                <a:spcPts val="300"/>
              </a:spcBef>
              <a:spcAft>
                <a:spcPct val="0"/>
              </a:spcAft>
              <a:buClrTx/>
              <a:buSzTx/>
              <a:buFontTx/>
              <a:buNone/>
              <a:tabLst/>
              <a:defRPr/>
            </a:pPr>
            <a:r>
              <a:rPr kumimoji="0" lang="en-US" sz="1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IoT/OT With Life/Safety Impact</a:t>
            </a:r>
          </a:p>
        </p:txBody>
      </p:sp>
      <p:pic>
        <p:nvPicPr>
          <p:cNvPr id="447" name="!! Graphic 315">
            <a:extLst>
              <a:ext uri="{FF2B5EF4-FFF2-40B4-BE49-F238E27FC236}">
                <a16:creationId xmlns:a16="http://schemas.microsoft.com/office/drawing/2014/main" id="{660D1B2F-04BB-4B52-96CA-AC4BA9107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9155" y="3934998"/>
            <a:ext cx="182880" cy="99753"/>
          </a:xfrm>
          <a:prstGeom prst="rect">
            <a:avLst/>
          </a:prstGeom>
        </p:spPr>
      </p:pic>
    </p:spTree>
    <p:extLst>
      <p:ext uri="{BB962C8B-B14F-4D97-AF65-F5344CB8AC3E}">
        <p14:creationId xmlns:p14="http://schemas.microsoft.com/office/powerpoint/2010/main" val="3224128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Implementation</a:t>
            </a:r>
            <a:br>
              <a:rPr lang="en-US"/>
            </a:br>
            <a:r>
              <a:rPr lang="en-US" sz="2300" err="1"/>
              <a:t>Implementation</a:t>
            </a:r>
            <a:r>
              <a:rPr lang="en-US" sz="2300"/>
              <a:t> and Technical Architecture</a:t>
            </a:r>
          </a:p>
        </p:txBody>
      </p:sp>
    </p:spTree>
    <p:extLst>
      <p:ext uri="{BB962C8B-B14F-4D97-AF65-F5344CB8AC3E}">
        <p14:creationId xmlns:p14="http://schemas.microsoft.com/office/powerpoint/2010/main" val="4045298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B022-03FE-4A79-B823-B65DFD402C4B}"/>
              </a:ext>
            </a:extLst>
          </p:cNvPr>
          <p:cNvSpPr>
            <a:spLocks noGrp="1"/>
          </p:cNvSpPr>
          <p:nvPr>
            <p:ph type="title"/>
          </p:nvPr>
        </p:nvSpPr>
        <p:spPr>
          <a:xfrm>
            <a:off x="575258" y="457200"/>
            <a:ext cx="11018520" cy="553998"/>
          </a:xfrm>
        </p:spPr>
        <p:txBody>
          <a:bodyPr/>
          <a:lstStyle/>
          <a:p>
            <a:r>
              <a:rPr lang="en-US"/>
              <a:t>Define Zero Trust Principles</a:t>
            </a:r>
            <a:endParaRPr lang="gsw-CH"/>
          </a:p>
        </p:txBody>
      </p:sp>
      <p:sp>
        <p:nvSpPr>
          <p:cNvPr id="3" name="TextBox 2">
            <a:extLst>
              <a:ext uri="{FF2B5EF4-FFF2-40B4-BE49-F238E27FC236}">
                <a16:creationId xmlns:a16="http://schemas.microsoft.com/office/drawing/2014/main" id="{6BF8B777-ECB3-4569-A9F1-F1CA2DE14A26}"/>
              </a:ext>
            </a:extLst>
          </p:cNvPr>
          <p:cNvSpPr txBox="1"/>
          <p:nvPr/>
        </p:nvSpPr>
        <p:spPr>
          <a:xfrm>
            <a:off x="4322246" y="3183498"/>
            <a:ext cx="3550721" cy="2405987"/>
          </a:xfrm>
          <a:prstGeom prst="rect">
            <a:avLst/>
          </a:prstGeom>
          <a:solidFill>
            <a:srgbClr val="107C10"/>
          </a:solidFill>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To help secure both data and productivity, limit user access using</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Just-in-</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time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(JIT)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Just-</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enough</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-access (JEA)</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Risk-based </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adaptive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polices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Data protection against </a:t>
            </a: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out of band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vectors</a:t>
            </a:r>
          </a:p>
        </p:txBody>
      </p:sp>
      <p:sp>
        <p:nvSpPr>
          <p:cNvPr id="4" name="TextBox 3">
            <a:extLst>
              <a:ext uri="{FF2B5EF4-FFF2-40B4-BE49-F238E27FC236}">
                <a16:creationId xmlns:a16="http://schemas.microsoft.com/office/drawing/2014/main" id="{5C703B82-00A9-4BA8-A7B3-BA8C79272D09}"/>
              </a:ext>
            </a:extLst>
          </p:cNvPr>
          <p:cNvSpPr txBox="1"/>
          <p:nvPr/>
        </p:nvSpPr>
        <p:spPr>
          <a:xfrm>
            <a:off x="614441" y="3183498"/>
            <a:ext cx="3550721" cy="2405987"/>
          </a:xfrm>
          <a:prstGeom prst="rect">
            <a:avLst/>
          </a:prstGeom>
          <a:solidFill>
            <a:srgbClr val="FFB900"/>
          </a:solidFill>
        </p:spPr>
        <p:txBody>
          <a:bodyPr wrap="square" lIns="18288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Always validate all available data points including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User identity and location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Device health</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Service or workload context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classification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Anomalies</a:t>
            </a:r>
          </a:p>
        </p:txBody>
      </p:sp>
      <p:sp>
        <p:nvSpPr>
          <p:cNvPr id="5" name="TextBox 4">
            <a:extLst>
              <a:ext uri="{FF2B5EF4-FFF2-40B4-BE49-F238E27FC236}">
                <a16:creationId xmlns:a16="http://schemas.microsoft.com/office/drawing/2014/main" id="{0A280517-1F12-4F74-8B30-414EAFD35054}"/>
              </a:ext>
            </a:extLst>
          </p:cNvPr>
          <p:cNvSpPr txBox="1"/>
          <p:nvPr/>
        </p:nvSpPr>
        <p:spPr>
          <a:xfrm>
            <a:off x="8043057" y="3183498"/>
            <a:ext cx="3550721" cy="2405987"/>
          </a:xfrm>
          <a:prstGeom prst="rect">
            <a:avLst/>
          </a:prstGeom>
          <a:solidFill>
            <a:srgbClr val="0078D4"/>
          </a:solidFill>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Minimize blast radius for breaches and prevent lateral movement by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Segmenting access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by network, user, devices, and app awareness.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Encrypting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all sessions end to end.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Use analytics </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for threat detection, posture visibility and improving defenses</a:t>
            </a:r>
          </a:p>
        </p:txBody>
      </p:sp>
      <p:sp>
        <p:nvSpPr>
          <p:cNvPr id="6" name="!!Least privilege Text">
            <a:extLst>
              <a:ext uri="{FF2B5EF4-FFF2-40B4-BE49-F238E27FC236}">
                <a16:creationId xmlns:a16="http://schemas.microsoft.com/office/drawing/2014/main" id="{1503C17A-D872-47D0-8925-6752B1F865E0}"/>
              </a:ext>
            </a:extLst>
          </p:cNvPr>
          <p:cNvSpPr/>
          <p:nvPr/>
        </p:nvSpPr>
        <p:spPr>
          <a:xfrm>
            <a:off x="4402329" y="2656560"/>
            <a:ext cx="3390555"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 least privilege access</a:t>
            </a:r>
          </a:p>
        </p:txBody>
      </p:sp>
      <p:grpSp>
        <p:nvGrpSpPr>
          <p:cNvPr id="7" name="!!Verify Explicitly Icon">
            <a:extLst>
              <a:ext uri="{FF2B5EF4-FFF2-40B4-BE49-F238E27FC236}">
                <a16:creationId xmlns:a16="http://schemas.microsoft.com/office/drawing/2014/main" id="{79260146-6539-4AF9-ABBA-D128BB637587}"/>
              </a:ext>
            </a:extLst>
          </p:cNvPr>
          <p:cNvGrpSpPr/>
          <p:nvPr/>
        </p:nvGrpSpPr>
        <p:grpSpPr>
          <a:xfrm>
            <a:off x="1835074" y="1375053"/>
            <a:ext cx="1185456" cy="1185456"/>
            <a:chOff x="425171" y="1677912"/>
            <a:chExt cx="1185456" cy="1185456"/>
          </a:xfrm>
        </p:grpSpPr>
        <p:sp>
          <p:nvSpPr>
            <p:cNvPr id="8" name="Oval 7">
              <a:extLst>
                <a:ext uri="{FF2B5EF4-FFF2-40B4-BE49-F238E27FC236}">
                  <a16:creationId xmlns:a16="http://schemas.microsoft.com/office/drawing/2014/main" id="{A91072DF-C0F6-4B12-8690-B8CB0C05E1A9}"/>
                </a:ext>
              </a:extLst>
            </p:cNvPr>
            <p:cNvSpPr/>
            <p:nvPr/>
          </p:nvSpPr>
          <p:spPr bwMode="auto">
            <a:xfrm>
              <a:off x="425171" y="1677912"/>
              <a:ext cx="1185456" cy="1185456"/>
            </a:xfrm>
            <a:prstGeom prst="ellipse">
              <a:avLst/>
            </a:prstGeom>
            <a:solidFill>
              <a:srgbClr val="FFB90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9" name="Graphic 8" descr="Checklist">
              <a:extLst>
                <a:ext uri="{FF2B5EF4-FFF2-40B4-BE49-F238E27FC236}">
                  <a16:creationId xmlns:a16="http://schemas.microsoft.com/office/drawing/2014/main" id="{A6ABE645-E560-4703-9F0F-68A8810521C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3949" y="1936690"/>
              <a:ext cx="667902" cy="667902"/>
            </a:xfrm>
            <a:prstGeom prst="rect">
              <a:avLst/>
            </a:prstGeom>
          </p:spPr>
        </p:pic>
      </p:grpSp>
      <p:grpSp>
        <p:nvGrpSpPr>
          <p:cNvPr id="10" name="!!Assume breach Icon">
            <a:extLst>
              <a:ext uri="{FF2B5EF4-FFF2-40B4-BE49-F238E27FC236}">
                <a16:creationId xmlns:a16="http://schemas.microsoft.com/office/drawing/2014/main" id="{FF85D56B-E88C-4DE5-B2A9-B37705A5170A}"/>
              </a:ext>
            </a:extLst>
          </p:cNvPr>
          <p:cNvGrpSpPr/>
          <p:nvPr/>
        </p:nvGrpSpPr>
        <p:grpSpPr>
          <a:xfrm>
            <a:off x="9225689" y="1375053"/>
            <a:ext cx="1185456" cy="1185456"/>
            <a:chOff x="425172" y="3284707"/>
            <a:chExt cx="1185456" cy="1185456"/>
          </a:xfrm>
          <a:effectLst/>
        </p:grpSpPr>
        <p:sp>
          <p:nvSpPr>
            <p:cNvPr id="11" name="Oval 10">
              <a:extLst>
                <a:ext uri="{FF2B5EF4-FFF2-40B4-BE49-F238E27FC236}">
                  <a16:creationId xmlns:a16="http://schemas.microsoft.com/office/drawing/2014/main" id="{5C965F19-5042-4EF8-8A59-937B2C3F973D}"/>
                </a:ext>
              </a:extLst>
            </p:cNvPr>
            <p:cNvSpPr/>
            <p:nvPr/>
          </p:nvSpPr>
          <p:spPr bwMode="auto">
            <a:xfrm>
              <a:off x="425172" y="3284707"/>
              <a:ext cx="1185456" cy="1185456"/>
            </a:xfrm>
            <a:prstGeom prst="ellipse">
              <a:avLst/>
            </a:prstGeom>
            <a:solidFill>
              <a:srgbClr val="0078D4"/>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2" name="Graphic 11" descr="Disconnected">
              <a:extLst>
                <a:ext uri="{FF2B5EF4-FFF2-40B4-BE49-F238E27FC236}">
                  <a16:creationId xmlns:a16="http://schemas.microsoft.com/office/drawing/2014/main" id="{37951B59-8FA9-4873-BD4F-3364C7DC13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3950" y="3543485"/>
              <a:ext cx="667902" cy="667902"/>
            </a:xfrm>
            <a:prstGeom prst="rect">
              <a:avLst/>
            </a:prstGeom>
          </p:spPr>
        </p:pic>
      </p:grpSp>
      <p:sp>
        <p:nvSpPr>
          <p:cNvPr id="13" name="!!Assume breach Text">
            <a:extLst>
              <a:ext uri="{FF2B5EF4-FFF2-40B4-BE49-F238E27FC236}">
                <a16:creationId xmlns:a16="http://schemas.microsoft.com/office/drawing/2014/main" id="{7EA7BD97-C347-44DC-A23E-673B20B47885}"/>
              </a:ext>
            </a:extLst>
          </p:cNvPr>
          <p:cNvSpPr/>
          <p:nvPr/>
        </p:nvSpPr>
        <p:spPr>
          <a:xfrm>
            <a:off x="8080898" y="2656560"/>
            <a:ext cx="3475038" cy="430887"/>
          </a:xfrm>
          <a:prstGeom prst="rect">
            <a:avLst/>
          </a:prstGeom>
        </p:spPr>
        <p:txBody>
          <a:bodyPr wrap="square">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Assume breach</a:t>
            </a:r>
          </a:p>
        </p:txBody>
      </p:sp>
      <p:grpSp>
        <p:nvGrpSpPr>
          <p:cNvPr id="14" name="!!Least privilege Icon">
            <a:extLst>
              <a:ext uri="{FF2B5EF4-FFF2-40B4-BE49-F238E27FC236}">
                <a16:creationId xmlns:a16="http://schemas.microsoft.com/office/drawing/2014/main" id="{38C4F2A7-F633-4499-8011-D4A07ECC2991}"/>
              </a:ext>
            </a:extLst>
          </p:cNvPr>
          <p:cNvGrpSpPr/>
          <p:nvPr/>
        </p:nvGrpSpPr>
        <p:grpSpPr>
          <a:xfrm>
            <a:off x="5504878" y="1412123"/>
            <a:ext cx="1185456" cy="1185456"/>
            <a:chOff x="425171" y="4906759"/>
            <a:chExt cx="1185456" cy="1185456"/>
          </a:xfrm>
        </p:grpSpPr>
        <p:sp>
          <p:nvSpPr>
            <p:cNvPr id="15" name="Oval 14">
              <a:extLst>
                <a:ext uri="{FF2B5EF4-FFF2-40B4-BE49-F238E27FC236}">
                  <a16:creationId xmlns:a16="http://schemas.microsoft.com/office/drawing/2014/main" id="{63A53963-6ACD-48BD-BAC0-CD8D75844F7D}"/>
                </a:ext>
              </a:extLst>
            </p:cNvPr>
            <p:cNvSpPr/>
            <p:nvPr/>
          </p:nvSpPr>
          <p:spPr bwMode="auto">
            <a:xfrm>
              <a:off x="425171" y="4906759"/>
              <a:ext cx="1185456" cy="1185456"/>
            </a:xfrm>
            <a:prstGeom prst="ellipse">
              <a:avLst/>
            </a:prstGeom>
            <a:solidFill>
              <a:srgbClr val="107C10"/>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pic>
          <p:nvPicPr>
            <p:cNvPr id="16" name="Graphic 15" descr="Minimize">
              <a:extLst>
                <a:ext uri="{FF2B5EF4-FFF2-40B4-BE49-F238E27FC236}">
                  <a16:creationId xmlns:a16="http://schemas.microsoft.com/office/drawing/2014/main" id="{D8D30083-0B83-45BA-918B-CF76AA39CE7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3949" y="5165537"/>
              <a:ext cx="667902" cy="667902"/>
            </a:xfrm>
            <a:prstGeom prst="rect">
              <a:avLst/>
            </a:prstGeom>
          </p:spPr>
        </p:pic>
      </p:grpSp>
      <p:sp>
        <p:nvSpPr>
          <p:cNvPr id="17" name="!!Verify Explicitly Text">
            <a:extLst>
              <a:ext uri="{FF2B5EF4-FFF2-40B4-BE49-F238E27FC236}">
                <a16:creationId xmlns:a16="http://schemas.microsoft.com/office/drawing/2014/main" id="{11BF83B4-FA5F-4BAB-B337-B245B10AC270}"/>
              </a:ext>
            </a:extLst>
          </p:cNvPr>
          <p:cNvSpPr/>
          <p:nvPr/>
        </p:nvSpPr>
        <p:spPr>
          <a:xfrm>
            <a:off x="690442" y="2656560"/>
            <a:ext cx="3474720" cy="43088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Verify explicitly</a:t>
            </a:r>
          </a:p>
        </p:txBody>
      </p:sp>
      <p:sp>
        <p:nvSpPr>
          <p:cNvPr id="18" name="Rectangle 17">
            <a:extLst>
              <a:ext uri="{FF2B5EF4-FFF2-40B4-BE49-F238E27FC236}">
                <a16:creationId xmlns:a16="http://schemas.microsoft.com/office/drawing/2014/main" id="{69FBB1E7-37D7-47CE-8CAB-62FAFB4497A7}"/>
              </a:ext>
            </a:extLst>
          </p:cNvPr>
          <p:cNvSpPr/>
          <p:nvPr/>
        </p:nvSpPr>
        <p:spPr bwMode="auto">
          <a:xfrm>
            <a:off x="575259" y="5773994"/>
            <a:ext cx="11018520" cy="693174"/>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Simplify, Integrate, Automate, Consolidate</a:t>
            </a:r>
            <a:endParaRPr kumimoji="0" lang="gsw-CH" sz="23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7481748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327387"/>
            <a:ext cx="10680192" cy="1000800"/>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002338"/>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000000"/>
                </a:solidFill>
                <a:effectLst/>
                <a:uLnTx/>
                <a:uFillTx/>
                <a:latin typeface="Segoe UI Semibold"/>
                <a:ea typeface="+mn-ea"/>
                <a:cs typeface="+mn-cs"/>
              </a:rPr>
              <a:t>User Access </a:t>
            </a:r>
            <a:br>
              <a:rPr kumimoji="0" lang="en-US" sz="2300" b="1" i="0" u="none" strike="noStrike" kern="1200" cap="none" spc="0" normalizeH="0" baseline="0" noProof="0">
                <a:ln>
                  <a:noFill/>
                </a:ln>
                <a:solidFill>
                  <a:srgbClr val="000000"/>
                </a:solidFill>
                <a:effectLst/>
                <a:uLnTx/>
                <a:uFillTx/>
                <a:latin typeface="Segoe UI Semibold"/>
                <a:ea typeface="+mn-ea"/>
                <a:cs typeface="+mn-cs"/>
              </a:rPr>
            </a:br>
            <a:r>
              <a:rPr kumimoji="0" lang="en-US" sz="2300" b="1" i="0" u="none" strike="noStrike" kern="1200" cap="none" spc="0" normalizeH="0" baseline="0" noProof="0">
                <a:ln>
                  <a:noFill/>
                </a:ln>
                <a:solidFill>
                  <a:srgbClr val="000000"/>
                </a:soli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1833276"/>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5056094" y="1554478"/>
            <a:ext cx="6510946" cy="941796"/>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Explicitly validate trust for all access requests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Increase security for accessing key resources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Governance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49673" y="5579727"/>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2600690"/>
            <a:ext cx="10680192" cy="1000800"/>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5056094" y="2567579"/>
            <a:ext cx="6383441" cy="10956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Streamline response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Unify Visibility</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manual effort</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231543"/>
            <a:ext cx="10675742" cy="100080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2300" b="1" i="0" u="none" strike="noStrike" kern="1200" cap="none" spc="0" normalizeH="0" baseline="0" noProof="0">
                <a:ln>
                  <a:noFill/>
                </a:ln>
                <a:solidFill>
                  <a:srgbClr val="FFFFFF"/>
                </a:solidFill>
                <a:effectLst/>
                <a:uLnTx/>
                <a:uFillTx/>
                <a:latin typeface="Segoe UI Semibold"/>
                <a:ea typeface="+mn-ea"/>
                <a:cs typeface="+mn-cs"/>
              </a:rPr>
            </a:br>
            <a:r>
              <a:rPr kumimoji="0" lang="en-US" sz="23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5056094" y="4502651"/>
            <a:ext cx="5284694" cy="51090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Discover</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Protect</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Monitor</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5056094" y="5352104"/>
            <a:ext cx="6124389"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Security Hygiene</a:t>
            </a: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Reduce Legacy Risk)</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DevOps Integration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Microsegmentation</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32623" y="4570224"/>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2899395"/>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033923"/>
            <a:ext cx="10964442" cy="2469815"/>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3888639"/>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Tree>
    <p:extLst>
      <p:ext uri="{BB962C8B-B14F-4D97-AF65-F5344CB8AC3E}">
        <p14:creationId xmlns:p14="http://schemas.microsoft.com/office/powerpoint/2010/main" val="2381457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 Data box">
            <a:extLst>
              <a:ext uri="{FF2B5EF4-FFF2-40B4-BE49-F238E27FC236}">
                <a16:creationId xmlns:a16="http://schemas.microsoft.com/office/drawing/2014/main" id="{3633CADF-1F5D-4A75-B14C-32FB25265F8B}"/>
              </a:ext>
            </a:extLst>
          </p:cNvPr>
          <p:cNvSpPr/>
          <p:nvPr/>
        </p:nvSpPr>
        <p:spPr bwMode="auto">
          <a:xfrm>
            <a:off x="741961" y="5409075"/>
            <a:ext cx="10680192" cy="1018157"/>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&amp;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DevOps Security</a:t>
            </a:r>
          </a:p>
        </p:txBody>
      </p:sp>
      <p:sp>
        <p:nvSpPr>
          <p:cNvPr id="2" name="Title 1">
            <a:extLst>
              <a:ext uri="{FF2B5EF4-FFF2-40B4-BE49-F238E27FC236}">
                <a16:creationId xmlns:a16="http://schemas.microsoft.com/office/drawing/2014/main" id="{028B3A35-7119-4E60-B108-3765B2A736BF}"/>
              </a:ext>
            </a:extLst>
          </p:cNvPr>
          <p:cNvSpPr>
            <a:spLocks noGrp="1"/>
          </p:cNvSpPr>
          <p:nvPr>
            <p:ph type="title"/>
          </p:nvPr>
        </p:nvSpPr>
        <p:spPr/>
        <p:txBody>
          <a:bodyPr/>
          <a:lstStyle/>
          <a:p>
            <a:r>
              <a:rPr lang="en-US"/>
              <a:t>Key Zero Trust Initiatives</a:t>
            </a:r>
            <a:endParaRPr lang="gsw-CH"/>
          </a:p>
        </p:txBody>
      </p:sp>
      <p:sp>
        <p:nvSpPr>
          <p:cNvPr id="3" name="!! User box">
            <a:extLst>
              <a:ext uri="{FF2B5EF4-FFF2-40B4-BE49-F238E27FC236}">
                <a16:creationId xmlns:a16="http://schemas.microsoft.com/office/drawing/2014/main" id="{E726F25E-B8CC-4A6A-B4AF-EEA5B6DE7DA2}"/>
              </a:ext>
            </a:extLst>
          </p:cNvPr>
          <p:cNvSpPr/>
          <p:nvPr/>
        </p:nvSpPr>
        <p:spPr bwMode="auto">
          <a:xfrm>
            <a:off x="763793" y="1519586"/>
            <a:ext cx="10675742" cy="151224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pic>
        <p:nvPicPr>
          <p:cNvPr id="4" name="!! User">
            <a:extLst>
              <a:ext uri="{FF2B5EF4-FFF2-40B4-BE49-F238E27FC236}">
                <a16:creationId xmlns:a16="http://schemas.microsoft.com/office/drawing/2014/main" id="{A8A79874-51F5-48DF-B018-B2781EEBFC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1805" y="2127221"/>
            <a:ext cx="487447" cy="374958"/>
          </a:xfrm>
          <a:prstGeom prst="rect">
            <a:avLst/>
          </a:prstGeom>
        </p:spPr>
      </p:pic>
      <p:sp>
        <p:nvSpPr>
          <p:cNvPr id="5" name="Rectangle 4">
            <a:extLst>
              <a:ext uri="{FF2B5EF4-FFF2-40B4-BE49-F238E27FC236}">
                <a16:creationId xmlns:a16="http://schemas.microsoft.com/office/drawing/2014/main" id="{C4361038-BC0C-4ED5-8FA9-FDE580EFFD3A}"/>
              </a:ext>
            </a:extLst>
          </p:cNvPr>
          <p:cNvSpPr/>
          <p:nvPr/>
        </p:nvSpPr>
        <p:spPr>
          <a:xfrm>
            <a:off x="3421110" y="1454455"/>
            <a:ext cx="8145930" cy="1634294"/>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Explicitly validate trust for all access requests (via Azure AD Conditional Access)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User Accounts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Passwordless or MFA for all users + measure risk with threat intelligence &amp; behavior analytics</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Devices</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rPr>
              <a:t> - Require device integrity for access (configuration compliance first, then XDR signals)</a:t>
            </a:r>
          </a:p>
          <a:p>
            <a:pPr marL="228600" marR="0" lvl="0" indent="-228600" algn="l" defTabSz="914367" rtl="0" eaLnBrk="1" fontAlgn="auto" latinLnBrk="0" hangingPunct="1">
              <a:lnSpc>
                <a:spcPct val="100000"/>
              </a:lnSpc>
              <a:spcBef>
                <a:spcPts val="0"/>
              </a:spcBef>
              <a:spcAft>
                <a:spcPts val="0"/>
              </a:spcAft>
              <a:buClrTx/>
              <a:buSzTx/>
              <a:buFont typeface="+mj-lt"/>
              <a:buAutoNum type="arabicPeriod" startAt="2"/>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Increase security for accessing key resources</a:t>
            </a:r>
          </a:p>
          <a:p>
            <a:pPr marL="400050" marR="0" lvl="1" indent="-171450" algn="l" defTabSz="914367" rtl="0" eaLnBrk="1" fontAlgn="auto" latinLnBrk="0" hangingPunct="1">
              <a:lnSpc>
                <a:spcPct val="100000"/>
              </a:lnSpc>
              <a:spcBef>
                <a:spcPts val="0"/>
              </a:spcBef>
              <a:spcAft>
                <a:spcPts val="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Apps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Enable Azure AD for all SaaS, for VPN authentication, and publish legacy on-premises/IaaS via App Proxy</a:t>
            </a:r>
          </a:p>
          <a:p>
            <a:pPr marL="400050" marR="0" lvl="1" indent="-171450" algn="l" defTabSz="914367" rtl="0" eaLnBrk="1" fontAlgn="auto" latinLnBrk="0" hangingPunct="1">
              <a:lnSpc>
                <a:spcPct val="100000"/>
              </a:lnSpc>
              <a:spcBef>
                <a:spcPts val="0"/>
              </a:spcBef>
              <a:spcAft>
                <a:spcPts val="600"/>
              </a:spcAft>
              <a:buClrTx/>
              <a:buSzTx/>
              <a:buFont typeface="+mj-lt"/>
              <a:buAutoNum type="alphaLcPeriod"/>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Data -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Discover and protect sensitive data (via Cloud App Security, CA App Control, Microsoft Info Protection)</a:t>
            </a:r>
          </a:p>
          <a:p>
            <a:pPr marL="228600" marR="0" lvl="0" indent="-228600" algn="l" defTabSz="914367" rtl="0" eaLnBrk="1" fontAlgn="auto" latinLnBrk="0" hangingPunct="1">
              <a:lnSpc>
                <a:spcPct val="100000"/>
              </a:lnSpc>
              <a:spcBef>
                <a:spcPts val="0"/>
              </a:spcBef>
              <a:spcAft>
                <a:spcPts val="600"/>
              </a:spcAft>
              <a:buClrTx/>
              <a:buSzTx/>
              <a:buFont typeface="+mj-lt"/>
              <a:buAutoNum type="arabicPeriod" startAt="3"/>
              <a:tabLst/>
              <a:defRPr/>
            </a:pPr>
            <a:r>
              <a:rPr kumimoji="0" lang="en-US" sz="11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Governance </a:t>
            </a:r>
            <a:r>
              <a:rPr kumimoji="0" lang="en-US" sz="11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rPr>
              <a:t>to continuously monitor security posture and reduce risk (via Secure Score)</a:t>
            </a:r>
          </a:p>
        </p:txBody>
      </p:sp>
      <p:grpSp>
        <p:nvGrpSpPr>
          <p:cNvPr id="6" name="!! Data">
            <a:extLst>
              <a:ext uri="{FF2B5EF4-FFF2-40B4-BE49-F238E27FC236}">
                <a16:creationId xmlns:a16="http://schemas.microsoft.com/office/drawing/2014/main" id="{69B38BA2-6510-4F07-AC42-95ACD4BE211A}"/>
              </a:ext>
              <a:ext uri="{C183D7F6-B498-43B3-948B-1728B52AA6E4}">
                <adec:decorative xmlns:adec="http://schemas.microsoft.com/office/drawing/2017/decorative" val="1"/>
              </a:ext>
            </a:extLst>
          </p:cNvPr>
          <p:cNvGrpSpPr/>
          <p:nvPr/>
        </p:nvGrpSpPr>
        <p:grpSpPr>
          <a:xfrm>
            <a:off x="851433" y="5682074"/>
            <a:ext cx="524526" cy="464796"/>
            <a:chOff x="858926" y="5757133"/>
            <a:chExt cx="524526" cy="464796"/>
          </a:xfrm>
          <a:solidFill>
            <a:schemeClr val="bg1"/>
          </a:solidFill>
        </p:grpSpPr>
        <p:sp>
          <p:nvSpPr>
            <p:cNvPr id="7" name="Freeform 163">
              <a:extLst>
                <a:ext uri="{FF2B5EF4-FFF2-40B4-BE49-F238E27FC236}">
                  <a16:creationId xmlns:a16="http://schemas.microsoft.com/office/drawing/2014/main" id="{B09142AB-125A-48AF-858D-FEC2B909757D}"/>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8" name="Group 4">
              <a:extLst>
                <a:ext uri="{FF2B5EF4-FFF2-40B4-BE49-F238E27FC236}">
                  <a16:creationId xmlns:a16="http://schemas.microsoft.com/office/drawing/2014/main" id="{1A5904A2-7BE5-4575-94DB-F1737FDDD9FA}"/>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9" name="Freeform 5">
                <a:extLst>
                  <a:ext uri="{FF2B5EF4-FFF2-40B4-BE49-F238E27FC236}">
                    <a16:creationId xmlns:a16="http://schemas.microsoft.com/office/drawing/2014/main" id="{60BE634F-1CE8-4AC7-8D39-26A3E57EC5AB}"/>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64298814-3AB7-468C-B2BD-083DDD3DEDDA}"/>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D8B9C5AB-B7AA-4953-97E5-40C446915D15}"/>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6995ADC9-4D5F-4691-B717-C96C3494703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 name="!! Modern box">
            <a:extLst>
              <a:ext uri="{FF2B5EF4-FFF2-40B4-BE49-F238E27FC236}">
                <a16:creationId xmlns:a16="http://schemas.microsoft.com/office/drawing/2014/main" id="{729DA554-A9B6-4148-9B07-52D817B63AA6}"/>
              </a:ext>
            </a:extLst>
          </p:cNvPr>
          <p:cNvSpPr/>
          <p:nvPr/>
        </p:nvSpPr>
        <p:spPr bwMode="auto">
          <a:xfrm>
            <a:off x="759343" y="3085108"/>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Modernize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 Operations</a:t>
            </a:r>
          </a:p>
        </p:txBody>
      </p:sp>
      <p:sp>
        <p:nvSpPr>
          <p:cNvPr id="14" name="Rectangle 13">
            <a:extLst>
              <a:ext uri="{FF2B5EF4-FFF2-40B4-BE49-F238E27FC236}">
                <a16:creationId xmlns:a16="http://schemas.microsoft.com/office/drawing/2014/main" id="{9003F1FF-B397-400B-A43C-ABE32F4C92B3}"/>
              </a:ext>
            </a:extLst>
          </p:cNvPr>
          <p:cNvSpPr/>
          <p:nvPr/>
        </p:nvSpPr>
        <p:spPr bwMode="auto">
          <a:xfrm>
            <a:off x="3421110" y="3121247"/>
            <a:ext cx="8018425"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Streamline response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to common attacks with XDR for Endpoint/Email/Identity + Cloud (via M365 &amp; Azure Defender)</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Unify Visibility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with modern Security Information and Event Management (SIEM via Azure Sentinel) </a:t>
            </a:r>
          </a:p>
          <a:p>
            <a:pPr marL="228600" marR="0" lvl="0" indent="-228600" algn="l" defTabSz="914400" rtl="0" eaLnBrk="1" fontAlgn="auto" latinLnBrk="0" hangingPunct="1">
              <a:lnSpc>
                <a:spcPct val="100000"/>
              </a:lnSpc>
              <a:spcBef>
                <a:spcPts val="0"/>
              </a:spcBef>
              <a:spcAft>
                <a:spcPts val="600"/>
              </a:spcAft>
              <a:buClrTx/>
              <a:buSzTx/>
              <a:buFont typeface="+mj-lt"/>
              <a:buAutoNum type="arabicPeriod" startAt="4"/>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manual effort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using automated investigation/remediation, enforcing alert quality, &amp; proactive threat hunting</a:t>
            </a:r>
          </a:p>
        </p:txBody>
      </p:sp>
      <p:sp>
        <p:nvSpPr>
          <p:cNvPr id="15" name="!! Ops box">
            <a:extLst>
              <a:ext uri="{FF2B5EF4-FFF2-40B4-BE49-F238E27FC236}">
                <a16:creationId xmlns:a16="http://schemas.microsoft.com/office/drawing/2014/main" id="{60D5E359-5558-4176-979E-63619B5BFC90}"/>
              </a:ext>
            </a:extLst>
          </p:cNvPr>
          <p:cNvSpPr/>
          <p:nvPr/>
        </p:nvSpPr>
        <p:spPr bwMode="auto">
          <a:xfrm>
            <a:off x="746412" y="4542206"/>
            <a:ext cx="10675742" cy="813290"/>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16" name="Rectangle 15">
            <a:extLst>
              <a:ext uri="{FF2B5EF4-FFF2-40B4-BE49-F238E27FC236}">
                <a16:creationId xmlns:a16="http://schemas.microsoft.com/office/drawing/2014/main" id="{11B84CD6-B2C7-43C1-9A00-76841D47C411}"/>
              </a:ext>
            </a:extLst>
          </p:cNvPr>
          <p:cNvSpPr/>
          <p:nvPr/>
        </p:nvSpPr>
        <p:spPr bwMode="auto">
          <a:xfrm>
            <a:off x="3403728" y="4470259"/>
            <a:ext cx="8154154"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Discover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Find &amp; classify assets with business critical, life safety, and operational/physical impact (via Azure Defender for IoT)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Protect</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isolate assets from unneeded internet/production access with static and dynamic controls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Monitor</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unify threat detection and response processes for OT, IT, and IoT assets (via Azure Defender for IoT)</a:t>
            </a:r>
          </a:p>
        </p:txBody>
      </p:sp>
      <p:sp>
        <p:nvSpPr>
          <p:cNvPr id="18" name="Rectangle 17">
            <a:extLst>
              <a:ext uri="{FF2B5EF4-FFF2-40B4-BE49-F238E27FC236}">
                <a16:creationId xmlns:a16="http://schemas.microsoft.com/office/drawing/2014/main" id="{D4CACC8E-6347-4876-9D61-A866DDC7C891}"/>
              </a:ext>
            </a:extLst>
          </p:cNvPr>
          <p:cNvSpPr/>
          <p:nvPr/>
        </p:nvSpPr>
        <p:spPr bwMode="auto">
          <a:xfrm>
            <a:off x="3402122" y="5433792"/>
            <a:ext cx="7778361" cy="95718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Hygiene</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 Rigorously monitor + remediate security configurations, security updates, MFA, and more</a:t>
            </a:r>
          </a:p>
          <a:p>
            <a:pPr marL="230188" marR="0" lvl="1"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Reduce Legacy Risk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Retire or isolate legacy technology (Unsupported OS/Applications, legacy protocols)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DevOps Integration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Integrate infrastructure + development security practices into DevOps with minimal friction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Microsegmentation</a:t>
            </a:r>
            <a: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Additional </a:t>
            </a:r>
            <a:r>
              <a:rPr kumimoji="0" lang="en-US" sz="1100" b="0" i="1" u="none" strike="noStrike" kern="1200" cap="none" spc="0" normalizeH="0" baseline="0" noProof="0">
                <a:ln>
                  <a:noFill/>
                </a:ln>
                <a:solidFill>
                  <a:srgbClr val="FFFFFF"/>
                </a:solidFill>
                <a:effectLst/>
                <a:uLnTx/>
                <a:uFillTx/>
                <a:latin typeface="Segoe UI"/>
                <a:ea typeface="+mn-ea"/>
                <a:cs typeface="Segoe UI" panose="020B0502040204020203" pitchFamily="34" charset="0"/>
              </a:rPr>
              <a:t>identity and network </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restrictions (dynamic trust-based and/or static rules)</a:t>
            </a:r>
          </a:p>
        </p:txBody>
      </p:sp>
      <p:grpSp>
        <p:nvGrpSpPr>
          <p:cNvPr id="19" name="!! Ops">
            <a:extLst>
              <a:ext uri="{FF2B5EF4-FFF2-40B4-BE49-F238E27FC236}">
                <a16:creationId xmlns:a16="http://schemas.microsoft.com/office/drawing/2014/main" id="{2E399EED-A4B0-4122-A69C-9282103E6D6F}"/>
              </a:ext>
              <a:ext uri="{C183D7F6-B498-43B3-948B-1728B52AA6E4}">
                <adec:decorative xmlns:adec="http://schemas.microsoft.com/office/drawing/2017/decorative" val="1"/>
              </a:ext>
            </a:extLst>
          </p:cNvPr>
          <p:cNvGrpSpPr/>
          <p:nvPr/>
        </p:nvGrpSpPr>
        <p:grpSpPr>
          <a:xfrm>
            <a:off x="928326" y="4803752"/>
            <a:ext cx="379641" cy="382863"/>
            <a:chOff x="10351024" y="3989686"/>
            <a:chExt cx="379641" cy="382863"/>
          </a:xfrm>
          <a:solidFill>
            <a:schemeClr val="bg1"/>
          </a:solidFill>
        </p:grpSpPr>
        <p:sp>
          <p:nvSpPr>
            <p:cNvPr id="20" name="Rectangle 19">
              <a:extLst>
                <a:ext uri="{FF2B5EF4-FFF2-40B4-BE49-F238E27FC236}">
                  <a16:creationId xmlns:a16="http://schemas.microsoft.com/office/drawing/2014/main" id="{97445B8F-F597-49F2-A9F3-79EB3B7230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6DFF5F9-244F-49D0-AB09-9C800989324A}"/>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0C25985-2A01-4874-A848-44B1CDF75167}"/>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E0F56817-791E-4545-AEE7-20543B367FED}"/>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3370D4C-896E-4221-B15E-419A714E62D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DE9FE56E-1A25-4773-9278-12E7C825DBB3}"/>
                </a:ext>
              </a:extLst>
            </p:cNvPr>
            <p:cNvGrpSpPr/>
            <p:nvPr/>
          </p:nvGrpSpPr>
          <p:grpSpPr>
            <a:xfrm>
              <a:off x="10351024" y="3989686"/>
              <a:ext cx="379641" cy="382863"/>
              <a:chOff x="10351024" y="3989686"/>
              <a:chExt cx="379641" cy="382863"/>
            </a:xfrm>
            <a:grpFill/>
          </p:grpSpPr>
          <p:sp>
            <p:nvSpPr>
              <p:cNvPr id="26" name="Oval 25">
                <a:extLst>
                  <a:ext uri="{FF2B5EF4-FFF2-40B4-BE49-F238E27FC236}">
                    <a16:creationId xmlns:a16="http://schemas.microsoft.com/office/drawing/2014/main" id="{982D9EB7-580B-4889-BF83-5643CA3D51B7}"/>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7CF2158-E8BA-4656-A8DD-614BAC6F4096}"/>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9F3C6BE-849A-4234-A586-1F9197C531ED}"/>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BDADEC82-A9EA-4781-B718-397B039C18AC}"/>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431A500-28D5-4B81-A586-9D3021716E97}"/>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677D66CA-D231-4A7D-B3B3-292C81D1BA12}"/>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2" name="!! Moderize">
            <a:extLst>
              <a:ext uri="{FF2B5EF4-FFF2-40B4-BE49-F238E27FC236}">
                <a16:creationId xmlns:a16="http://schemas.microsoft.com/office/drawing/2014/main" id="{85ACA280-C18E-4C35-B84D-8507066DBE8B}"/>
              </a:ext>
              <a:ext uri="{C183D7F6-B498-43B3-948B-1728B52AA6E4}">
                <adec:decorative xmlns:adec="http://schemas.microsoft.com/office/drawing/2017/decorative" val="1"/>
              </a:ext>
            </a:extLst>
          </p:cNvPr>
          <p:cNvGrpSpPr/>
          <p:nvPr/>
        </p:nvGrpSpPr>
        <p:grpSpPr>
          <a:xfrm>
            <a:off x="932623" y="3347827"/>
            <a:ext cx="412066" cy="403390"/>
            <a:chOff x="2668480" y="1249680"/>
            <a:chExt cx="412066" cy="403390"/>
          </a:xfrm>
          <a:solidFill>
            <a:schemeClr val="bg1"/>
          </a:solidFill>
        </p:grpSpPr>
        <p:sp>
          <p:nvSpPr>
            <p:cNvPr id="33" name="Freeform 987">
              <a:extLst>
                <a:ext uri="{FF2B5EF4-FFF2-40B4-BE49-F238E27FC236}">
                  <a16:creationId xmlns:a16="http://schemas.microsoft.com/office/drawing/2014/main" id="{1E654CAA-B9BE-49BE-8739-F6733C198E9F}"/>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988">
              <a:extLst>
                <a:ext uri="{FF2B5EF4-FFF2-40B4-BE49-F238E27FC236}">
                  <a16:creationId xmlns:a16="http://schemas.microsoft.com/office/drawing/2014/main" id="{4B76790C-66BF-41BD-A779-D1B595299B9C}"/>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989">
              <a:extLst>
                <a:ext uri="{FF2B5EF4-FFF2-40B4-BE49-F238E27FC236}">
                  <a16:creationId xmlns:a16="http://schemas.microsoft.com/office/drawing/2014/main" id="{003C75B0-872F-4A97-B859-CA2AE21B4187}"/>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990">
              <a:extLst>
                <a:ext uri="{FF2B5EF4-FFF2-40B4-BE49-F238E27FC236}">
                  <a16:creationId xmlns:a16="http://schemas.microsoft.com/office/drawing/2014/main" id="{9602BD8D-8B70-46F2-9ABC-3C2ACC8DE64B}"/>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991">
              <a:extLst>
                <a:ext uri="{FF2B5EF4-FFF2-40B4-BE49-F238E27FC236}">
                  <a16:creationId xmlns:a16="http://schemas.microsoft.com/office/drawing/2014/main" id="{20E7FC21-F89B-421C-BC59-A475A8BEF91D}"/>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94F02126-F410-41CE-AFF7-18C4CEF1DB29}"/>
              </a:ext>
            </a:extLst>
          </p:cNvPr>
          <p:cNvSpPr/>
          <p:nvPr/>
        </p:nvSpPr>
        <p:spPr bwMode="auto">
          <a:xfrm>
            <a:off x="585217" y="1278273"/>
            <a:ext cx="10981823" cy="2853662"/>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F993D96-3861-4284-B92D-56B569F7AB29}"/>
              </a:ext>
            </a:extLst>
          </p:cNvPr>
          <p:cNvSpPr/>
          <p:nvPr/>
        </p:nvSpPr>
        <p:spPr bwMode="auto">
          <a:xfrm>
            <a:off x="585217" y="4344586"/>
            <a:ext cx="10964442" cy="21730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718113C-5ECF-4AD5-BA7C-89E44307C94B}"/>
              </a:ext>
            </a:extLst>
          </p:cNvPr>
          <p:cNvSpPr txBox="1"/>
          <p:nvPr/>
        </p:nvSpPr>
        <p:spPr>
          <a:xfrm>
            <a:off x="3656755" y="1132814"/>
            <a:ext cx="4761496" cy="246221"/>
          </a:xfrm>
          <a:prstGeom prst="rect">
            <a:avLst/>
          </a:prstGeom>
          <a:solidFill>
            <a:schemeClr val="bg1"/>
          </a:solidFill>
        </p:spPr>
        <p:txBody>
          <a:bodyPr wrap="non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Top Priorities –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critical security modernization steps</a:t>
            </a:r>
          </a:p>
        </p:txBody>
      </p:sp>
      <p:sp>
        <p:nvSpPr>
          <p:cNvPr id="41" name="TextBox 40">
            <a:extLst>
              <a:ext uri="{FF2B5EF4-FFF2-40B4-BE49-F238E27FC236}">
                <a16:creationId xmlns:a16="http://schemas.microsoft.com/office/drawing/2014/main" id="{5D787437-BC27-4665-AA65-BCEC12232448}"/>
              </a:ext>
            </a:extLst>
          </p:cNvPr>
          <p:cNvSpPr txBox="1"/>
          <p:nvPr/>
        </p:nvSpPr>
        <p:spPr>
          <a:xfrm>
            <a:off x="3105888" y="4199302"/>
            <a:ext cx="5828455" cy="246221"/>
          </a:xfrm>
          <a:prstGeom prst="rect">
            <a:avLst/>
          </a:prstGeom>
          <a:solidFill>
            <a:schemeClr val="bg1"/>
          </a:solidFill>
        </p:spPr>
        <p:txBody>
          <a:bodyPr wrap="none" lIns="91440" tIns="0" rIns="91440" bIns="0" rtlCol="0">
            <a:spAutoFit/>
          </a:bodyPr>
          <a:lstStyle>
            <a:defPPr>
              <a:defRPr lang="en-US"/>
            </a:defPPr>
            <a:lvl1pPr>
              <a:defRPr sz="1600" i="1">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As Needed </a:t>
            </a:r>
            <a:r>
              <a:rPr kumimoji="0" lang="en-US" sz="1600"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typically driven by cloud adoption or OT/IoT usage</a:t>
            </a:r>
          </a:p>
        </p:txBody>
      </p:sp>
      <p:sp>
        <p:nvSpPr>
          <p:cNvPr id="42" name="Speech Bubble: Rectangle 41">
            <a:extLst>
              <a:ext uri="{FF2B5EF4-FFF2-40B4-BE49-F238E27FC236}">
                <a16:creationId xmlns:a16="http://schemas.microsoft.com/office/drawing/2014/main" id="{3AA5A426-6ADA-43F9-ACCE-FBB592FBC417}"/>
              </a:ext>
              <a:ext uri="{C183D7F6-B498-43B3-948B-1728B52AA6E4}">
                <adec:decorative xmlns:adec="http://schemas.microsoft.com/office/drawing/2017/decorative" val="0"/>
              </a:ext>
            </a:extLst>
          </p:cNvPr>
          <p:cNvSpPr/>
          <p:nvPr/>
        </p:nvSpPr>
        <p:spPr bwMode="auto">
          <a:xfrm>
            <a:off x="10704586" y="5514644"/>
            <a:ext cx="1276768" cy="815608"/>
          </a:xfrm>
          <a:prstGeom prst="wedgeRectCallout">
            <a:avLst>
              <a:gd name="adj1" fmla="val -30311"/>
              <a:gd name="adj2" fmla="val -30125"/>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ZT builds on </a:t>
            </a:r>
            <a:b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classic security</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Align to cloud migration schedule</a:t>
            </a:r>
          </a:p>
        </p:txBody>
      </p:sp>
      <p:sp>
        <p:nvSpPr>
          <p:cNvPr id="43" name="Speech Bubble: Rectangle 42">
            <a:extLst>
              <a:ext uri="{FF2B5EF4-FFF2-40B4-BE49-F238E27FC236}">
                <a16:creationId xmlns:a16="http://schemas.microsoft.com/office/drawing/2014/main" id="{01D23B48-4A10-4212-B1F1-DDBC1FA30814}"/>
              </a:ext>
            </a:extLst>
          </p:cNvPr>
          <p:cNvSpPr/>
          <p:nvPr/>
        </p:nvSpPr>
        <p:spPr bwMode="auto">
          <a:xfrm>
            <a:off x="9477090" y="683978"/>
            <a:ext cx="2011680" cy="830997"/>
          </a:xfrm>
          <a:prstGeom prst="wedgeRectCallout">
            <a:avLst>
              <a:gd name="adj1" fmla="val 426"/>
              <a:gd name="adj2" fmla="val 82181"/>
            </a:avLst>
          </a:prstGeom>
          <a:solidFill>
            <a:schemeClr val="bg1"/>
          </a:solidFill>
          <a:ln>
            <a:noFill/>
          </a:ln>
          <a:effectLst>
            <a:outerShdw blurRad="190500" dist="508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05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Roll out to IT Admins first</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Targeted by Attackers</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High potential impact </a:t>
            </a:r>
          </a:p>
          <a:p>
            <a:pPr marL="171450" marR="0" lvl="0" indent="-1714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Provide technical feedback</a:t>
            </a:r>
          </a:p>
        </p:txBody>
      </p:sp>
    </p:spTree>
    <p:extLst>
      <p:ext uri="{BB962C8B-B14F-4D97-AF65-F5344CB8AC3E}">
        <p14:creationId xmlns:p14="http://schemas.microsoft.com/office/powerpoint/2010/main" val="3512571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5" grpId="0"/>
      <p:bldP spid="13" grpId="0" animBg="1"/>
      <p:bldP spid="14" grpId="0"/>
      <p:bldP spid="15" grpId="0" animBg="1"/>
      <p:bldP spid="16" grpId="0"/>
      <p:bldP spid="18" grpId="0"/>
      <p:bldP spid="42" grpId="0" animBg="1"/>
      <p:bldP spid="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8EE1-8629-4C9B-B6EF-F4AF9A5E3755}"/>
              </a:ext>
            </a:extLst>
          </p:cNvPr>
          <p:cNvSpPr>
            <a:spLocks noGrp="1"/>
          </p:cNvSpPr>
          <p:nvPr>
            <p:ph type="title"/>
          </p:nvPr>
        </p:nvSpPr>
        <p:spPr/>
        <p:txBody>
          <a:bodyPr/>
          <a:lstStyle/>
          <a:p>
            <a:r>
              <a:rPr lang="en-US"/>
              <a:t>Zero Trust Architectures</a:t>
            </a:r>
            <a:endParaRPr lang="gsw-CH"/>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D762008-ABAC-4764-98BA-DA1FC9725E95}"/>
                  </a:ext>
                </a:extLst>
              </p:cNvPr>
              <p:cNvGraphicFramePr>
                <a:graphicFrameLocks noChangeAspect="1"/>
              </p:cNvGraphicFramePr>
              <p:nvPr/>
            </p:nvGraphicFramePr>
            <p:xfrm>
              <a:off x="588263" y="4485464"/>
              <a:ext cx="2560000" cy="1440000"/>
            </p:xfrm>
            <a:graphic>
              <a:graphicData uri="http://schemas.microsoft.com/office/powerpoint/2016/slidezoom">
                <pslz:sldZm>
                  <pslz:sldZmObj sldId="2076138263" cId="72803878">
                    <pslz:zmPr id="{75DDDD91-A7D2-49DB-B450-639F0D61488A}" returnToParent="0" transitionDur="1000">
                      <p166:blipFill xmlns:p166="http://schemas.microsoft.com/office/powerpoint/2016/6/main">
                        <a:blip r:embed="rId2"/>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4" name="Slide Zoom 3">
                <a:hlinkClick r:id="rId3" action="ppaction://hlinksldjump"/>
                <a:extLst>
                  <a:ext uri="{FF2B5EF4-FFF2-40B4-BE49-F238E27FC236}">
                    <a16:creationId xmlns:a16="http://schemas.microsoft.com/office/drawing/2014/main" id="{BD762008-ABAC-4764-98BA-DA1FC9725E95}"/>
                  </a:ext>
                </a:extLst>
              </p:cNvPr>
              <p:cNvPicPr>
                <a:picLocks noGrp="1" noRot="1" noChangeAspect="1" noMove="1" noResize="1" noEditPoints="1" noAdjustHandles="1" noChangeArrowheads="1" noChangeShapeType="1"/>
              </p:cNvPicPr>
              <p:nvPr/>
            </p:nvPicPr>
            <p:blipFill>
              <a:blip r:embed="rId4"/>
              <a:stretch>
                <a:fillRect/>
              </a:stretch>
            </p:blipFill>
            <p:spPr>
              <a:xfrm>
                <a:off x="588263"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3ECEE9C-2B55-4478-925D-68F4D50ADB95}"/>
                  </a:ext>
                </a:extLst>
              </p:cNvPr>
              <p:cNvGraphicFramePr>
                <a:graphicFrameLocks noChangeAspect="1"/>
              </p:cNvGraphicFramePr>
              <p:nvPr/>
            </p:nvGraphicFramePr>
            <p:xfrm>
              <a:off x="3460176" y="4485464"/>
              <a:ext cx="2560000" cy="1440000"/>
            </p:xfrm>
            <a:graphic>
              <a:graphicData uri="http://schemas.microsoft.com/office/powerpoint/2016/slidezoom">
                <pslz:sldZm>
                  <pslz:sldZmObj sldId="2076138264" cId="275043813">
                    <pslz:zmPr id="{E628CD22-7B13-4DC3-9A1A-FAF5025CBC0A}" returnToParent="0" transitionDur="1000">
                      <p166:blipFill xmlns:p166="http://schemas.microsoft.com/office/powerpoint/2016/6/main">
                        <a:blip r:embed="rId5"/>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6" name="Slide Zoom 5">
                <a:hlinkClick r:id="rId6" action="ppaction://hlinksldjump"/>
                <a:extLst>
                  <a:ext uri="{FF2B5EF4-FFF2-40B4-BE49-F238E27FC236}">
                    <a16:creationId xmlns:a16="http://schemas.microsoft.com/office/drawing/2014/main" id="{A3ECEE9C-2B55-4478-925D-68F4D50ADB95}"/>
                  </a:ext>
                </a:extLst>
              </p:cNvPr>
              <p:cNvPicPr>
                <a:picLocks noGrp="1" noRot="1" noChangeAspect="1" noMove="1" noResize="1" noEditPoints="1" noAdjustHandles="1" noChangeArrowheads="1" noChangeShapeType="1"/>
              </p:cNvPicPr>
              <p:nvPr/>
            </p:nvPicPr>
            <p:blipFill>
              <a:blip r:embed="rId7"/>
              <a:stretch>
                <a:fillRect/>
              </a:stretch>
            </p:blipFill>
            <p:spPr>
              <a:xfrm>
                <a:off x="3460176"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F3AEB9C1-6252-4517-A4C1-8D15877205D1}"/>
                  </a:ext>
                </a:extLst>
              </p:cNvPr>
              <p:cNvGraphicFramePr>
                <a:graphicFrameLocks noChangeAspect="1"/>
              </p:cNvGraphicFramePr>
              <p:nvPr/>
            </p:nvGraphicFramePr>
            <p:xfrm>
              <a:off x="6332089" y="4485464"/>
              <a:ext cx="2560000" cy="1440000"/>
            </p:xfrm>
            <a:graphic>
              <a:graphicData uri="http://schemas.microsoft.com/office/powerpoint/2016/slidezoom">
                <pslz:sldZm>
                  <pslz:sldZmObj sldId="2076138265" cId="3103437387">
                    <pslz:zmPr id="{5A3F18F2-CAC9-4AFE-9B2A-33B60C8F14C7}" returnToParent="0" transitionDur="1000">
                      <p166:blipFill xmlns:p166="http://schemas.microsoft.com/office/powerpoint/2016/6/main">
                        <a:blip r:embed="rId8"/>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8" name="Slide Zoom 7">
                <a:hlinkClick r:id="rId9" action="ppaction://hlinksldjump"/>
                <a:extLst>
                  <a:ext uri="{FF2B5EF4-FFF2-40B4-BE49-F238E27FC236}">
                    <a16:creationId xmlns:a16="http://schemas.microsoft.com/office/drawing/2014/main" id="{F3AEB9C1-6252-4517-A4C1-8D15877205D1}"/>
                  </a:ext>
                </a:extLst>
              </p:cNvPr>
              <p:cNvPicPr>
                <a:picLocks noGrp="1" noRot="1" noChangeAspect="1" noMove="1" noResize="1" noEditPoints="1" noAdjustHandles="1" noChangeArrowheads="1" noChangeShapeType="1"/>
              </p:cNvPicPr>
              <p:nvPr/>
            </p:nvPicPr>
            <p:blipFill>
              <a:blip r:embed="rId10"/>
              <a:stretch>
                <a:fillRect/>
              </a:stretch>
            </p:blipFill>
            <p:spPr>
              <a:xfrm>
                <a:off x="6332089" y="4485464"/>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52F41A7-A520-4B16-886E-43954BB999D0}"/>
                  </a:ext>
                </a:extLst>
              </p:cNvPr>
              <p:cNvGraphicFramePr>
                <a:graphicFrameLocks noChangeAspect="1"/>
              </p:cNvGraphicFramePr>
              <p:nvPr/>
            </p:nvGraphicFramePr>
            <p:xfrm>
              <a:off x="9204002" y="4497738"/>
              <a:ext cx="2560000" cy="1440000"/>
            </p:xfrm>
            <a:graphic>
              <a:graphicData uri="http://schemas.microsoft.com/office/powerpoint/2016/slidezoom">
                <pslz:sldZm>
                  <pslz:sldZmObj sldId="2076138266" cId="38999129">
                    <pslz:zmPr id="{2796B240-AF9B-4CA9-A563-3ED449C86265}" returnToParent="0" transitionDur="1000">
                      <p166:blipFill xmlns:p166="http://schemas.microsoft.com/office/powerpoint/2016/6/main">
                        <a:blip r:embed="rId11"/>
                        <a:stretch>
                          <a:fillRect/>
                        </a:stretch>
                      </p166:blipFill>
                      <p166:spPr xmlns:p166="http://schemas.microsoft.com/office/powerpoint/2016/6/main">
                        <a:xfrm>
                          <a:off x="0" y="0"/>
                          <a:ext cx="2560000" cy="1440000"/>
                        </a:xfrm>
                        <a:prstGeom prst="rect">
                          <a:avLst/>
                        </a:prstGeom>
                        <a:ln w="3175">
                          <a:solidFill>
                            <a:prstClr val="ltGray"/>
                          </a:solidFill>
                        </a:ln>
                      </p166:spPr>
                    </pslz:zmPr>
                  </pslz:sldZmObj>
                </pslz:sldZm>
              </a:graphicData>
            </a:graphic>
          </p:graphicFrame>
        </mc:Choice>
        <mc:Fallback xmlns="">
          <p:pic>
            <p:nvPicPr>
              <p:cNvPr id="10" name="Slide Zoom 9">
                <a:hlinkClick r:id="rId12" action="ppaction://hlinksldjump"/>
                <a:extLst>
                  <a:ext uri="{FF2B5EF4-FFF2-40B4-BE49-F238E27FC236}">
                    <a16:creationId xmlns:a16="http://schemas.microsoft.com/office/drawing/2014/main" id="{252F41A7-A520-4B16-886E-43954BB999D0}"/>
                  </a:ext>
                </a:extLst>
              </p:cNvPr>
              <p:cNvPicPr>
                <a:picLocks noGrp="1" noRot="1" noChangeAspect="1" noMove="1" noResize="1" noEditPoints="1" noAdjustHandles="1" noChangeArrowheads="1" noChangeShapeType="1"/>
              </p:cNvPicPr>
              <p:nvPr/>
            </p:nvPicPr>
            <p:blipFill>
              <a:blip r:embed="rId13"/>
              <a:stretch>
                <a:fillRect/>
              </a:stretch>
            </p:blipFill>
            <p:spPr>
              <a:xfrm>
                <a:off x="9204002" y="4497738"/>
                <a:ext cx="2560000" cy="14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7D12948-D104-45BA-BBF7-C0C86C330DEA}"/>
                  </a:ext>
                </a:extLst>
              </p:cNvPr>
              <p:cNvGraphicFramePr>
                <a:graphicFrameLocks noChangeAspect="1"/>
              </p:cNvGraphicFramePr>
              <p:nvPr/>
            </p:nvGraphicFramePr>
            <p:xfrm>
              <a:off x="4572000" y="1590982"/>
              <a:ext cx="3048000" cy="1714500"/>
            </p:xfrm>
            <a:graphic>
              <a:graphicData uri="http://schemas.microsoft.com/office/powerpoint/2016/slidezoom">
                <pslz:sldZm>
                  <pslz:sldZmObj sldId="2076138262" cId="692565854">
                    <pslz:zmPr id="{837217DA-CBFC-4C78-86C6-CDE3F400C635}"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2" name="Slide Zoom 11">
                <a:hlinkClick r:id="rId15" action="ppaction://hlinksldjump"/>
                <a:extLst>
                  <a:ext uri="{FF2B5EF4-FFF2-40B4-BE49-F238E27FC236}">
                    <a16:creationId xmlns:a16="http://schemas.microsoft.com/office/drawing/2014/main" id="{A7D12948-D104-45BA-BBF7-C0C86C330DEA}"/>
                  </a:ext>
                </a:extLst>
              </p:cNvPr>
              <p:cNvPicPr>
                <a:picLocks noGrp="1" noRot="1" noChangeAspect="1" noMove="1" noResize="1" noEditPoints="1" noAdjustHandles="1" noChangeArrowheads="1" noChangeShapeType="1"/>
              </p:cNvPicPr>
              <p:nvPr/>
            </p:nvPicPr>
            <p:blipFill>
              <a:blip r:embed="rId16"/>
              <a:stretch>
                <a:fillRect/>
              </a:stretch>
            </p:blipFill>
            <p:spPr>
              <a:xfrm>
                <a:off x="4572000" y="1590982"/>
                <a:ext cx="3048000" cy="1714500"/>
              </a:xfrm>
              <a:prstGeom prst="rect">
                <a:avLst/>
              </a:prstGeom>
              <a:ln w="3175">
                <a:solidFill>
                  <a:prstClr val="ltGray"/>
                </a:solidFill>
              </a:ln>
            </p:spPr>
          </p:pic>
        </mc:Fallback>
      </mc:AlternateContent>
      <p:sp>
        <p:nvSpPr>
          <p:cNvPr id="13" name="Rectangle 12">
            <a:extLst>
              <a:ext uri="{FF2B5EF4-FFF2-40B4-BE49-F238E27FC236}">
                <a16:creationId xmlns:a16="http://schemas.microsoft.com/office/drawing/2014/main" id="{40A09882-F0F0-4428-8E35-DBDBF92C648C}"/>
              </a:ext>
            </a:extLst>
          </p:cNvPr>
          <p:cNvSpPr/>
          <p:nvPr/>
        </p:nvSpPr>
        <p:spPr bwMode="auto">
          <a:xfrm>
            <a:off x="4555331" y="1207294"/>
            <a:ext cx="3064669" cy="335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Blend Access Controls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5" name="Rectangle 14">
            <a:extLst>
              <a:ext uri="{FF2B5EF4-FFF2-40B4-BE49-F238E27FC236}">
                <a16:creationId xmlns:a16="http://schemas.microsoft.com/office/drawing/2014/main" id="{4BF7A3BC-BCF8-4CB1-93DD-6DCDD7FB64EF}"/>
              </a:ext>
            </a:extLst>
          </p:cNvPr>
          <p:cNvSpPr/>
          <p:nvPr/>
        </p:nvSpPr>
        <p:spPr bwMode="auto">
          <a:xfrm>
            <a:off x="588264" y="3879889"/>
            <a:ext cx="2560000" cy="55399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User Access and Productivity</a:t>
            </a:r>
            <a:endParaRPr kumimoji="0" lang="gsw-CH" sz="14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7" name="Rectangle 16">
            <a:extLst>
              <a:ext uri="{FF2B5EF4-FFF2-40B4-BE49-F238E27FC236}">
                <a16:creationId xmlns:a16="http://schemas.microsoft.com/office/drawing/2014/main" id="{69DDEDAD-F91E-4B71-B75A-04C89FF3CA8D}"/>
              </a:ext>
            </a:extLst>
          </p:cNvPr>
          <p:cNvSpPr/>
          <p:nvPr/>
        </p:nvSpPr>
        <p:spPr bwMode="auto">
          <a:xfrm>
            <a:off x="3460176" y="3879889"/>
            <a:ext cx="2560000" cy="55399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Modern Security Operations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9" name="Rectangle 18">
            <a:extLst>
              <a:ext uri="{FF2B5EF4-FFF2-40B4-BE49-F238E27FC236}">
                <a16:creationId xmlns:a16="http://schemas.microsoft.com/office/drawing/2014/main" id="{BBA7969C-28D2-49EE-ACEB-C116CA86DBB1}"/>
              </a:ext>
            </a:extLst>
          </p:cNvPr>
          <p:cNvSpPr/>
          <p:nvPr/>
        </p:nvSpPr>
        <p:spPr bwMode="auto">
          <a:xfrm>
            <a:off x="6340000" y="3879889"/>
            <a:ext cx="2560000" cy="553998"/>
          </a:xfrm>
          <a:prstGeom prst="rect">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OT and IoT Environments</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21" name="Rectangle 20">
            <a:extLst>
              <a:ext uri="{FF2B5EF4-FFF2-40B4-BE49-F238E27FC236}">
                <a16:creationId xmlns:a16="http://schemas.microsoft.com/office/drawing/2014/main" id="{C194A273-FFD9-4FEE-B6DB-E60B1FD76867}"/>
              </a:ext>
            </a:extLst>
          </p:cNvPr>
          <p:cNvSpPr/>
          <p:nvPr/>
        </p:nvSpPr>
        <p:spPr bwMode="auto">
          <a:xfrm>
            <a:off x="9204002" y="3892163"/>
            <a:ext cx="2560000" cy="55399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Information Protection</a:t>
            </a:r>
            <a:endParaRPr kumimoji="0" lang="gsw-CH" sz="1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8663487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 Data box">
            <a:extLst>
              <a:ext uri="{FF2B5EF4-FFF2-40B4-BE49-F238E27FC236}">
                <a16:creationId xmlns:a16="http://schemas.microsoft.com/office/drawing/2014/main" id="{C13690D4-A3C3-456F-9056-F063F3F62944}"/>
              </a:ext>
            </a:extLst>
          </p:cNvPr>
          <p:cNvSpPr/>
          <p:nvPr/>
        </p:nvSpPr>
        <p:spPr bwMode="auto">
          <a:xfrm>
            <a:off x="602565" y="4424408"/>
            <a:ext cx="10661903"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Datacenter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Security</a:t>
            </a:r>
          </a:p>
        </p:txBody>
      </p:sp>
      <p:sp>
        <p:nvSpPr>
          <p:cNvPr id="7" name="!! Ops box">
            <a:extLst>
              <a:ext uri="{FF2B5EF4-FFF2-40B4-BE49-F238E27FC236}">
                <a16:creationId xmlns:a16="http://schemas.microsoft.com/office/drawing/2014/main" id="{E273CCEF-94B8-4549-A142-F461DF6B881C}"/>
              </a:ext>
            </a:extLst>
          </p:cNvPr>
          <p:cNvSpPr/>
          <p:nvPr/>
        </p:nvSpPr>
        <p:spPr bwMode="auto">
          <a:xfrm>
            <a:off x="588263" y="3281480"/>
            <a:ext cx="10675742"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mn-cs"/>
              </a:rPr>
              <a:t>Operational Technology </a:t>
            </a:r>
            <a:br>
              <a:rPr kumimoji="0" lang="en-US" sz="1400" b="1" i="0" u="none" strike="noStrike" kern="1200" cap="none" spc="0" normalizeH="0" baseline="0" noProof="0">
                <a:ln>
                  <a:noFill/>
                </a:ln>
                <a:solidFill>
                  <a:srgbClr val="FFFFFF"/>
                </a:solidFill>
                <a:effectLst/>
                <a:uLnTx/>
                <a:uFillTx/>
                <a:latin typeface="Segoe UI Semibold"/>
                <a:ea typeface="+mn-ea"/>
                <a:cs typeface="+mn-cs"/>
              </a:rPr>
            </a:br>
            <a:r>
              <a:rPr kumimoji="0" lang="en-US" sz="1400" b="1" i="0" u="none" strike="noStrike" kern="1200" cap="none" spc="0" normalizeH="0" baseline="0" noProof="0">
                <a:ln>
                  <a:noFill/>
                </a:ln>
                <a:solidFill>
                  <a:srgbClr val="FFFFFF"/>
                </a:solidFill>
                <a:effectLst/>
                <a:uLnTx/>
                <a:uFillTx/>
                <a:latin typeface="Segoe UI Semibold"/>
                <a:ea typeface="+mn-ea"/>
                <a:cs typeface="+mn-cs"/>
              </a:rPr>
              <a:t>(OT) and Industrial IoT</a:t>
            </a:r>
          </a:p>
        </p:txBody>
      </p:sp>
      <p:sp>
        <p:nvSpPr>
          <p:cNvPr id="5" name="!! User box">
            <a:extLst>
              <a:ext uri="{FF2B5EF4-FFF2-40B4-BE49-F238E27FC236}">
                <a16:creationId xmlns:a16="http://schemas.microsoft.com/office/drawing/2014/main" id="{3E9EB228-66AF-4204-8A0F-B0893BF47787}"/>
              </a:ext>
            </a:extLst>
          </p:cNvPr>
          <p:cNvSpPr/>
          <p:nvPr/>
        </p:nvSpPr>
        <p:spPr bwMode="auto">
          <a:xfrm>
            <a:off x="588263" y="2132556"/>
            <a:ext cx="10675742" cy="941832"/>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t>
            </a:r>
            <a:b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and Productivity</a:t>
            </a:r>
          </a:p>
        </p:txBody>
      </p:sp>
      <p:sp>
        <p:nvSpPr>
          <p:cNvPr id="2" name="Title 1">
            <a:extLst>
              <a:ext uri="{FF2B5EF4-FFF2-40B4-BE49-F238E27FC236}">
                <a16:creationId xmlns:a16="http://schemas.microsoft.com/office/drawing/2014/main" id="{010CCC8B-E7E6-4BB3-A581-2A3A1EBCC7AF}"/>
              </a:ext>
            </a:extLst>
          </p:cNvPr>
          <p:cNvSpPr>
            <a:spLocks noGrp="1"/>
          </p:cNvSpPr>
          <p:nvPr>
            <p:ph type="title"/>
          </p:nvPr>
        </p:nvSpPr>
        <p:spPr/>
        <p:txBody>
          <a:bodyPr/>
          <a:lstStyle/>
          <a:p>
            <a:r>
              <a:rPr lang="en-US"/>
              <a:t>Blend Network and Identity Access Controls</a:t>
            </a:r>
            <a:endParaRPr lang="gsw-CH"/>
          </a:p>
        </p:txBody>
      </p:sp>
      <p:sp>
        <p:nvSpPr>
          <p:cNvPr id="3" name="Arrow: Pentagon 2">
            <a:extLst>
              <a:ext uri="{FF2B5EF4-FFF2-40B4-BE49-F238E27FC236}">
                <a16:creationId xmlns:a16="http://schemas.microsoft.com/office/drawing/2014/main" id="{2CC94019-A0A0-4CCB-88ED-35AA55E0E7AB}"/>
              </a:ext>
            </a:extLst>
          </p:cNvPr>
          <p:cNvSpPr/>
          <p:nvPr/>
        </p:nvSpPr>
        <p:spPr bwMode="auto">
          <a:xfrm>
            <a:off x="3751306" y="1455283"/>
            <a:ext cx="2614762" cy="3968351"/>
          </a:xfrm>
          <a:prstGeom prst="homePlate">
            <a:avLst>
              <a:gd name="adj" fmla="val 0"/>
            </a:avLst>
          </a:prstGeom>
          <a:ln w="22225" cap="rnd">
            <a:solidFill>
              <a:srgbClr val="75767A"/>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tIns="91440" rtlCol="0" anchor="t"/>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Basic Hygiene</a:t>
            </a:r>
            <a:b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Set once and rarely modify</a:t>
            </a:r>
            <a:endParaRPr kumimoji="0" lang="en-US" sz="12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pic>
        <p:nvPicPr>
          <p:cNvPr id="6" name="!! User">
            <a:extLst>
              <a:ext uri="{FF2B5EF4-FFF2-40B4-BE49-F238E27FC236}">
                <a16:creationId xmlns:a16="http://schemas.microsoft.com/office/drawing/2014/main" id="{D1442550-41C8-4602-969C-B283F80042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947" y="2443824"/>
            <a:ext cx="487447" cy="374958"/>
          </a:xfrm>
          <a:prstGeom prst="rect">
            <a:avLst/>
          </a:prstGeom>
        </p:spPr>
      </p:pic>
      <p:grpSp>
        <p:nvGrpSpPr>
          <p:cNvPr id="8" name="!! Ops">
            <a:extLst>
              <a:ext uri="{FF2B5EF4-FFF2-40B4-BE49-F238E27FC236}">
                <a16:creationId xmlns:a16="http://schemas.microsoft.com/office/drawing/2014/main" id="{53310D38-19CD-4FAD-AC16-00A3F0D10F05}"/>
              </a:ext>
              <a:ext uri="{C183D7F6-B498-43B3-948B-1728B52AA6E4}">
                <adec:decorative xmlns:adec="http://schemas.microsoft.com/office/drawing/2017/decorative" val="1"/>
              </a:ext>
            </a:extLst>
          </p:cNvPr>
          <p:cNvGrpSpPr/>
          <p:nvPr/>
        </p:nvGrpSpPr>
        <p:grpSpPr>
          <a:xfrm>
            <a:off x="734787" y="3614973"/>
            <a:ext cx="379641" cy="382863"/>
            <a:chOff x="10351024" y="3989686"/>
            <a:chExt cx="379641" cy="382863"/>
          </a:xfrm>
          <a:solidFill>
            <a:srgbClr val="FFFFFF"/>
          </a:solidFill>
        </p:grpSpPr>
        <p:sp>
          <p:nvSpPr>
            <p:cNvPr id="9" name="Rectangle 8">
              <a:extLst>
                <a:ext uri="{FF2B5EF4-FFF2-40B4-BE49-F238E27FC236}">
                  <a16:creationId xmlns:a16="http://schemas.microsoft.com/office/drawing/2014/main" id="{18037250-C55C-4BEA-A111-6A37801D04B0}"/>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2D05910-4361-49BD-94A9-6FB0CA0CF346}"/>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4731277-36F0-4D87-ABF7-13E7DB3914CC}"/>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A5B77F7-5F10-4E25-A831-C4876853D1BF}"/>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609D4BA-E061-4680-82E8-A90E777A19B8}"/>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22B1E984-5F3F-4058-857F-72F95BB29197}"/>
                </a:ext>
              </a:extLst>
            </p:cNvPr>
            <p:cNvGrpSpPr/>
            <p:nvPr/>
          </p:nvGrpSpPr>
          <p:grpSpPr>
            <a:xfrm>
              <a:off x="10351024" y="3989686"/>
              <a:ext cx="379641" cy="382863"/>
              <a:chOff x="10351024" y="3989686"/>
              <a:chExt cx="379641" cy="382863"/>
            </a:xfrm>
            <a:grpFill/>
          </p:grpSpPr>
          <p:sp>
            <p:nvSpPr>
              <p:cNvPr id="15" name="Oval 14">
                <a:extLst>
                  <a:ext uri="{FF2B5EF4-FFF2-40B4-BE49-F238E27FC236}">
                    <a16:creationId xmlns:a16="http://schemas.microsoft.com/office/drawing/2014/main" id="{150C4800-51FF-44D2-A7A8-8A997E77EE63}"/>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1FD5FE29-CF61-4336-B644-7489FA991B8E}"/>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5C9EA7D-792E-42E6-B6E5-847FAC99F6CC}"/>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B197C6F-DDA7-438B-873F-9C358CF69EB9}"/>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DF37521-8CB1-41A7-B8C8-1EA9E2BDFBBE}"/>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9DB7E87-E264-459E-A530-BE06033C36A4}"/>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 name="!! Data">
            <a:extLst>
              <a:ext uri="{FF2B5EF4-FFF2-40B4-BE49-F238E27FC236}">
                <a16:creationId xmlns:a16="http://schemas.microsoft.com/office/drawing/2014/main" id="{BB55A74A-0D75-43A9-B5E8-4297BE02D022}"/>
              </a:ext>
              <a:ext uri="{C183D7F6-B498-43B3-948B-1728B52AA6E4}">
                <adec:decorative xmlns:adec="http://schemas.microsoft.com/office/drawing/2017/decorative" val="1"/>
              </a:ext>
            </a:extLst>
          </p:cNvPr>
          <p:cNvGrpSpPr/>
          <p:nvPr/>
        </p:nvGrpSpPr>
        <p:grpSpPr>
          <a:xfrm>
            <a:off x="703537" y="4689126"/>
            <a:ext cx="524526" cy="464796"/>
            <a:chOff x="864729" y="5102080"/>
            <a:chExt cx="524526" cy="464796"/>
          </a:xfrm>
          <a:solidFill>
            <a:srgbClr val="FFFFFF"/>
          </a:solidFill>
        </p:grpSpPr>
        <p:sp>
          <p:nvSpPr>
            <p:cNvPr id="23" name="Freeform 163">
              <a:extLst>
                <a:ext uri="{FF2B5EF4-FFF2-40B4-BE49-F238E27FC236}">
                  <a16:creationId xmlns:a16="http://schemas.microsoft.com/office/drawing/2014/main" id="{968348A8-01A5-4B93-887E-53520BE6FC09}"/>
                </a:ext>
              </a:extLst>
            </p:cNvPr>
            <p:cNvSpPr>
              <a:spLocks/>
            </p:cNvSpPr>
            <p:nvPr/>
          </p:nvSpPr>
          <p:spPr bwMode="auto">
            <a:xfrm>
              <a:off x="864729" y="5277574"/>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7AC774A7-CFD6-4E83-A6D0-09FC16E83371}"/>
                </a:ext>
                <a:ext uri="{C183D7F6-B498-43B3-948B-1728B52AA6E4}">
                  <adec:decorative xmlns:adec="http://schemas.microsoft.com/office/drawing/2017/decorative" val="1"/>
                </a:ext>
              </a:extLst>
            </p:cNvPr>
            <p:cNvGrpSpPr>
              <a:grpSpLocks noChangeAspect="1"/>
            </p:cNvGrpSpPr>
            <p:nvPr/>
          </p:nvGrpSpPr>
          <p:grpSpPr bwMode="auto">
            <a:xfrm>
              <a:off x="1002829" y="5102080"/>
              <a:ext cx="291427" cy="320145"/>
              <a:chOff x="1144" y="2211"/>
              <a:chExt cx="274" cy="301"/>
            </a:xfrm>
            <a:grpFill/>
          </p:grpSpPr>
          <p:sp>
            <p:nvSpPr>
              <p:cNvPr id="25" name="Freeform 5">
                <a:extLst>
                  <a:ext uri="{FF2B5EF4-FFF2-40B4-BE49-F238E27FC236}">
                    <a16:creationId xmlns:a16="http://schemas.microsoft.com/office/drawing/2014/main" id="{92406773-EB18-4A67-B543-17FBE8EFE5B5}"/>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A3B2D172-E197-46B5-B102-602CD2B81375}"/>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7">
                <a:extLst>
                  <a:ext uri="{FF2B5EF4-FFF2-40B4-BE49-F238E27FC236}">
                    <a16:creationId xmlns:a16="http://schemas.microsoft.com/office/drawing/2014/main" id="{FBBC17FC-C286-4C81-9479-49293424A147}"/>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C1BFE007-2323-4C3C-A07B-09AF2555A869}"/>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 name="Rectangle 28">
            <a:extLst>
              <a:ext uri="{FF2B5EF4-FFF2-40B4-BE49-F238E27FC236}">
                <a16:creationId xmlns:a16="http://schemas.microsoft.com/office/drawing/2014/main" id="{154CCEE0-8204-4285-92FD-01F5101911C7}"/>
              </a:ext>
              <a:ext uri="{C183D7F6-B498-43B3-948B-1728B52AA6E4}">
                <adec:decorative xmlns:adec="http://schemas.microsoft.com/office/drawing/2017/decorative" val="1"/>
              </a:ext>
            </a:extLst>
          </p:cNvPr>
          <p:cNvSpPr/>
          <p:nvPr/>
        </p:nvSpPr>
        <p:spPr>
          <a:xfrm>
            <a:off x="3751305" y="2622708"/>
            <a:ext cx="7411032"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0" name="Rectangle 29">
            <a:extLst>
              <a:ext uri="{FF2B5EF4-FFF2-40B4-BE49-F238E27FC236}">
                <a16:creationId xmlns:a16="http://schemas.microsoft.com/office/drawing/2014/main" id="{3D5ECFEC-59C9-42B2-BC78-5D06749A248A}"/>
              </a:ext>
              <a:ext uri="{C183D7F6-B498-43B3-948B-1728B52AA6E4}">
                <adec:decorative xmlns:adec="http://schemas.microsoft.com/office/drawing/2017/decorative" val="1"/>
              </a:ext>
            </a:extLst>
          </p:cNvPr>
          <p:cNvSpPr/>
          <p:nvPr/>
        </p:nvSpPr>
        <p:spPr bwMode="auto">
          <a:xfrm>
            <a:off x="3738403" y="3428863"/>
            <a:ext cx="7423934"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sp>
        <p:nvSpPr>
          <p:cNvPr id="31" name="Rectangle 30">
            <a:extLst>
              <a:ext uri="{FF2B5EF4-FFF2-40B4-BE49-F238E27FC236}">
                <a16:creationId xmlns:a16="http://schemas.microsoft.com/office/drawing/2014/main" id="{DAE9030B-99B0-4E15-BE7D-C8F76B9C5D70}"/>
              </a:ext>
              <a:ext uri="{C183D7F6-B498-43B3-948B-1728B52AA6E4}">
                <adec:decorative xmlns:adec="http://schemas.microsoft.com/office/drawing/2017/decorative" val="1"/>
              </a:ext>
            </a:extLst>
          </p:cNvPr>
          <p:cNvSpPr/>
          <p:nvPr/>
        </p:nvSpPr>
        <p:spPr>
          <a:xfrm>
            <a:off x="3751306" y="3793579"/>
            <a:ext cx="2627665" cy="320040"/>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sp>
        <p:nvSpPr>
          <p:cNvPr id="32" name="Rectangle 31">
            <a:extLst>
              <a:ext uri="{FF2B5EF4-FFF2-40B4-BE49-F238E27FC236}">
                <a16:creationId xmlns:a16="http://schemas.microsoft.com/office/drawing/2014/main" id="{522F03F7-726D-4DBA-BB0E-000104654B2E}"/>
              </a:ext>
              <a:ext uri="{C183D7F6-B498-43B3-948B-1728B52AA6E4}">
                <adec:decorative xmlns:adec="http://schemas.microsoft.com/office/drawing/2017/decorative" val="1"/>
              </a:ext>
            </a:extLst>
          </p:cNvPr>
          <p:cNvSpPr/>
          <p:nvPr/>
        </p:nvSpPr>
        <p:spPr bwMode="auto">
          <a:xfrm>
            <a:off x="3738403" y="4521607"/>
            <a:ext cx="4217271"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grpSp>
        <p:nvGrpSpPr>
          <p:cNvPr id="33" name="Group 32">
            <a:extLst>
              <a:ext uri="{FF2B5EF4-FFF2-40B4-BE49-F238E27FC236}">
                <a16:creationId xmlns:a16="http://schemas.microsoft.com/office/drawing/2014/main" id="{05B442DD-F093-4FF2-AE71-1C141511FF94}"/>
              </a:ext>
              <a:ext uri="{C183D7F6-B498-43B3-948B-1728B52AA6E4}">
                <adec:decorative xmlns:adec="http://schemas.microsoft.com/office/drawing/2017/decorative" val="1"/>
              </a:ext>
            </a:extLst>
          </p:cNvPr>
          <p:cNvGrpSpPr/>
          <p:nvPr/>
        </p:nvGrpSpPr>
        <p:grpSpPr>
          <a:xfrm>
            <a:off x="3744753" y="4888464"/>
            <a:ext cx="5833128" cy="320040"/>
            <a:chOff x="6274539" y="5213736"/>
            <a:chExt cx="5028398" cy="374958"/>
          </a:xfrm>
        </p:grpSpPr>
        <p:sp>
          <p:nvSpPr>
            <p:cNvPr id="34" name="Rectangle 33">
              <a:extLst>
                <a:ext uri="{FF2B5EF4-FFF2-40B4-BE49-F238E27FC236}">
                  <a16:creationId xmlns:a16="http://schemas.microsoft.com/office/drawing/2014/main" id="{4A22B0A4-499C-484A-B612-6A6EA0FD3B96}"/>
                </a:ext>
                <a:ext uri="{C183D7F6-B498-43B3-948B-1728B52AA6E4}">
                  <adec:decorative xmlns:adec="http://schemas.microsoft.com/office/drawing/2017/decorative" val="1"/>
                </a:ext>
              </a:extLst>
            </p:cNvPr>
            <p:cNvSpPr/>
            <p:nvPr/>
          </p:nvSpPr>
          <p:spPr>
            <a:xfrm>
              <a:off x="6274539" y="5213736"/>
              <a:ext cx="4408171" cy="374958"/>
            </a:xfrm>
            <a:prstGeom prst="rect">
              <a:avLst/>
            </a:prstGeom>
            <a:solidFill>
              <a:srgbClr val="E6E6E6"/>
            </a:solidFill>
          </p:spPr>
          <p:txBody>
            <a:bodyPr wrap="square" lIns="182880" tIns="45720" anchor="ctr">
              <a:noAutofit/>
            </a:bodyPr>
            <a:lstStyle/>
            <a:p>
              <a:pPr marL="5715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Identity</a:t>
              </a:r>
            </a:p>
          </p:txBody>
        </p:sp>
        <p:cxnSp>
          <p:nvCxnSpPr>
            <p:cNvPr id="35" name="Straight Connector 34">
              <a:extLst>
                <a:ext uri="{FF2B5EF4-FFF2-40B4-BE49-F238E27FC236}">
                  <a16:creationId xmlns:a16="http://schemas.microsoft.com/office/drawing/2014/main" id="{2251FC52-3C95-4F45-89F2-ADF42578103C}"/>
                </a:ext>
                <a:ext uri="{C183D7F6-B498-43B3-948B-1728B52AA6E4}">
                  <adec:decorative xmlns:adec="http://schemas.microsoft.com/office/drawing/2017/decorative" val="1"/>
                </a:ext>
              </a:extLst>
            </p:cNvPr>
            <p:cNvCxnSpPr>
              <a:cxnSpLocks/>
            </p:cNvCxnSpPr>
            <p:nvPr/>
          </p:nvCxnSpPr>
          <p:spPr>
            <a:xfrm>
              <a:off x="9844305" y="5401215"/>
              <a:ext cx="1458632" cy="0"/>
            </a:xfrm>
            <a:prstGeom prst="line">
              <a:avLst/>
            </a:prstGeom>
            <a:ln w="66675" cap="rnd">
              <a:solidFill>
                <a:srgbClr val="E6E6E6"/>
              </a:solidFill>
              <a:prstDash val="solid"/>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B17F29C2-2762-4A47-B5E1-EEB4379D3987}"/>
              </a:ext>
              <a:ext uri="{C183D7F6-B498-43B3-948B-1728B52AA6E4}">
                <adec:decorative xmlns:adec="http://schemas.microsoft.com/office/drawing/2017/decorative" val="1"/>
              </a:ext>
            </a:extLst>
          </p:cNvPr>
          <p:cNvSpPr/>
          <p:nvPr/>
        </p:nvSpPr>
        <p:spPr bwMode="auto">
          <a:xfrm>
            <a:off x="3751305" y="2245266"/>
            <a:ext cx="2627666" cy="320040"/>
          </a:xfrm>
          <a:prstGeom prst="rect">
            <a:avLst/>
          </a:prstGeom>
          <a:solidFill>
            <a:srgbClr val="75767A"/>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0" algn="l" defTabSz="914400" rtl="0" eaLnBrk="1" fontAlgn="base" latinLnBrk="0" hangingPunct="1">
              <a:lnSpc>
                <a:spcPct val="100000"/>
              </a:lnSpc>
              <a:spcBef>
                <a:spcPct val="0"/>
              </a:spcBef>
              <a:spcAft>
                <a:spcPts val="1200"/>
              </a:spcAft>
              <a:buClrTx/>
              <a:buSzTx/>
              <a:buFontTx/>
              <a:buNone/>
              <a:tabLst/>
              <a:defRPr/>
            </a:pPr>
            <a:r>
              <a:rPr kumimoji="0" lang="en-US" sz="12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mn-cs"/>
              </a:rPr>
              <a:t>Network</a:t>
            </a:r>
          </a:p>
        </p:txBody>
      </p:sp>
      <p:cxnSp>
        <p:nvCxnSpPr>
          <p:cNvPr id="37" name="Straight Connector 36">
            <a:extLst>
              <a:ext uri="{FF2B5EF4-FFF2-40B4-BE49-F238E27FC236}">
                <a16:creationId xmlns:a16="http://schemas.microsoft.com/office/drawing/2014/main" id="{801B003A-AD16-49F7-B84A-6651A3797BA2}"/>
              </a:ext>
            </a:extLst>
          </p:cNvPr>
          <p:cNvCxnSpPr>
            <a:cxnSpLocks/>
          </p:cNvCxnSpPr>
          <p:nvPr/>
        </p:nvCxnSpPr>
        <p:spPr>
          <a:xfrm flipV="1">
            <a:off x="4958496" y="2492215"/>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5A4D8F-DECA-4F99-B155-25397D27AFE0}"/>
              </a:ext>
            </a:extLst>
          </p:cNvPr>
          <p:cNvCxnSpPr>
            <a:cxnSpLocks/>
          </p:cNvCxnSpPr>
          <p:nvPr/>
        </p:nvCxnSpPr>
        <p:spPr>
          <a:xfrm>
            <a:off x="5195563" y="3576156"/>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34D8F-1B5B-42F3-BA23-07D6765A6760}"/>
              </a:ext>
            </a:extLst>
          </p:cNvPr>
          <p:cNvCxnSpPr>
            <a:cxnSpLocks/>
          </p:cNvCxnSpPr>
          <p:nvPr/>
        </p:nvCxnSpPr>
        <p:spPr>
          <a:xfrm flipV="1">
            <a:off x="4896584" y="3648322"/>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26813A-DCF1-42E5-87F0-10EFB93F3254}"/>
              </a:ext>
            </a:extLst>
          </p:cNvPr>
          <p:cNvCxnSpPr>
            <a:cxnSpLocks/>
          </p:cNvCxnSpPr>
          <p:nvPr/>
        </p:nvCxnSpPr>
        <p:spPr>
          <a:xfrm>
            <a:off x="5195563" y="4685805"/>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6C9A59-A9A7-460B-AFF0-AD315CF355AA}"/>
              </a:ext>
            </a:extLst>
          </p:cNvPr>
          <p:cNvCxnSpPr>
            <a:cxnSpLocks/>
          </p:cNvCxnSpPr>
          <p:nvPr/>
        </p:nvCxnSpPr>
        <p:spPr>
          <a:xfrm flipV="1">
            <a:off x="4910872" y="4757971"/>
            <a:ext cx="0" cy="290513"/>
          </a:xfrm>
          <a:prstGeom prst="line">
            <a:avLst/>
          </a:prstGeom>
          <a:ln w="104775">
            <a:solidFill>
              <a:srgbClr val="75767A"/>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D1A0055E-9BF6-49E1-BFAC-10F6AF2E9887}"/>
              </a:ext>
            </a:extLst>
          </p:cNvPr>
          <p:cNvGrpSpPr/>
          <p:nvPr/>
        </p:nvGrpSpPr>
        <p:grpSpPr>
          <a:xfrm>
            <a:off x="4553817" y="5569178"/>
            <a:ext cx="5793105" cy="510909"/>
            <a:chOff x="4162425" y="5945557"/>
            <a:chExt cx="5793105" cy="510909"/>
          </a:xfrm>
        </p:grpSpPr>
        <p:sp>
          <p:nvSpPr>
            <p:cNvPr id="43" name="Arrow: Pentagon 42">
              <a:extLst>
                <a:ext uri="{FF2B5EF4-FFF2-40B4-BE49-F238E27FC236}">
                  <a16:creationId xmlns:a16="http://schemas.microsoft.com/office/drawing/2014/main" id="{74B75F9D-E596-4C68-8C99-18F82A3136B3}"/>
                </a:ext>
              </a:extLst>
            </p:cNvPr>
            <p:cNvSpPr/>
            <p:nvPr/>
          </p:nvSpPr>
          <p:spPr bwMode="auto">
            <a:xfrm>
              <a:off x="4162425" y="5945557"/>
              <a:ext cx="5793105" cy="510909"/>
            </a:xfrm>
            <a:prstGeom prst="homePlate">
              <a:avLst>
                <a:gd name="adj" fmla="val 0"/>
              </a:avLst>
            </a:prstGeom>
            <a:solidFill>
              <a:srgbClr val="CFE5CF"/>
            </a:solidFill>
            <a:ln w="25400">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400050" marR="0" lvl="0" indent="0" algn="l" defTabSz="932472" rtl="0" eaLnBrk="1" fontAlgn="base" latinLnBrk="0" hangingPunct="1">
                <a:lnSpc>
                  <a:spcPct val="100000"/>
                </a:lnSpc>
                <a:spcBef>
                  <a:spcPct val="0"/>
                </a:spcBef>
                <a:spcAft>
                  <a:spcPts val="300"/>
                </a:spcAft>
                <a:buClrTx/>
                <a:buSzTx/>
                <a:buFontTx/>
                <a:buNone/>
                <a:tabLst/>
                <a:defRPr/>
              </a:pPr>
              <a:r>
                <a:rPr kumimoji="0" lang="en-US" sz="1400" b="1"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Note: </a:t>
              </a: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a:ea typeface="+mn-ea"/>
                  <a:cs typeface="Segoe UI" pitchFamily="34" charset="0"/>
                </a:rPr>
                <a:t>Security Operations monitors all assets and environments</a:t>
              </a:r>
            </a:p>
          </p:txBody>
        </p:sp>
        <p:grpSp>
          <p:nvGrpSpPr>
            <p:cNvPr id="44" name="!! Moderize">
              <a:extLst>
                <a:ext uri="{FF2B5EF4-FFF2-40B4-BE49-F238E27FC236}">
                  <a16:creationId xmlns:a16="http://schemas.microsoft.com/office/drawing/2014/main" id="{69D95458-6610-4229-A69C-DD82FA3786AC}"/>
                </a:ext>
                <a:ext uri="{C183D7F6-B498-43B3-948B-1728B52AA6E4}">
                  <adec:decorative xmlns:adec="http://schemas.microsoft.com/office/drawing/2017/decorative" val="1"/>
                </a:ext>
              </a:extLst>
            </p:cNvPr>
            <p:cNvGrpSpPr/>
            <p:nvPr/>
          </p:nvGrpSpPr>
          <p:grpSpPr>
            <a:xfrm>
              <a:off x="4297481" y="6031290"/>
              <a:ext cx="346742" cy="339442"/>
              <a:chOff x="2668480" y="1249680"/>
              <a:chExt cx="412066" cy="403390"/>
            </a:xfrm>
            <a:solidFill>
              <a:srgbClr val="107C10"/>
            </a:solidFill>
          </p:grpSpPr>
          <p:sp>
            <p:nvSpPr>
              <p:cNvPr id="45" name="Freeform 987">
                <a:extLst>
                  <a:ext uri="{FF2B5EF4-FFF2-40B4-BE49-F238E27FC236}">
                    <a16:creationId xmlns:a16="http://schemas.microsoft.com/office/drawing/2014/main" id="{DA504F5F-422F-476C-A2B2-14891D01F958}"/>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988">
                <a:extLst>
                  <a:ext uri="{FF2B5EF4-FFF2-40B4-BE49-F238E27FC236}">
                    <a16:creationId xmlns:a16="http://schemas.microsoft.com/office/drawing/2014/main" id="{634EA6D6-C8E7-49B0-A31D-1F078CCC555F}"/>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Oval 989">
                <a:extLst>
                  <a:ext uri="{FF2B5EF4-FFF2-40B4-BE49-F238E27FC236}">
                    <a16:creationId xmlns:a16="http://schemas.microsoft.com/office/drawing/2014/main" id="{C3959132-4C89-4D7D-A677-7A6BD7F1880B}"/>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990">
                <a:extLst>
                  <a:ext uri="{FF2B5EF4-FFF2-40B4-BE49-F238E27FC236}">
                    <a16:creationId xmlns:a16="http://schemas.microsoft.com/office/drawing/2014/main" id="{B962FE7F-1721-42DC-8DB3-D117C98278B0}"/>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91">
                <a:extLst>
                  <a:ext uri="{FF2B5EF4-FFF2-40B4-BE49-F238E27FC236}">
                    <a16:creationId xmlns:a16="http://schemas.microsoft.com/office/drawing/2014/main" id="{8058CE80-4AEC-43DE-ACFE-2CFB297FC1EC}"/>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50" name="Straight Connector 49">
            <a:extLst>
              <a:ext uri="{FF2B5EF4-FFF2-40B4-BE49-F238E27FC236}">
                <a16:creationId xmlns:a16="http://schemas.microsoft.com/office/drawing/2014/main" id="{ABC97586-3C9F-40B7-85DD-76E17360F1DD}"/>
              </a:ext>
            </a:extLst>
          </p:cNvPr>
          <p:cNvCxnSpPr>
            <a:cxnSpLocks/>
          </p:cNvCxnSpPr>
          <p:nvPr/>
        </p:nvCxnSpPr>
        <p:spPr>
          <a:xfrm>
            <a:off x="5195563" y="2427264"/>
            <a:ext cx="0" cy="290513"/>
          </a:xfrm>
          <a:prstGeom prst="line">
            <a:avLst/>
          </a:prstGeom>
          <a:ln w="104775">
            <a:solidFill>
              <a:srgbClr val="E6E6E6"/>
            </a:solidFill>
            <a:headEnd type="oval" w="sm" len="sm"/>
            <a:tailEnd type="none" w="lg" len="med"/>
          </a:ln>
        </p:spPr>
        <p:style>
          <a:lnRef idx="1">
            <a:schemeClr val="accent1"/>
          </a:lnRef>
          <a:fillRef idx="0">
            <a:schemeClr val="accent1"/>
          </a:fillRef>
          <a:effectRef idx="0">
            <a:schemeClr val="accent1"/>
          </a:effectRef>
          <a:fontRef idx="minor">
            <a:schemeClr val="tx1"/>
          </a:fontRef>
        </p:style>
      </p:cxnSp>
      <p:sp>
        <p:nvSpPr>
          <p:cNvPr id="52" name="arrow_15_bidi" title="Icon of a arrow in a circle pointed left">
            <a:hlinkClick r:id="rId5" action="ppaction://hlinksldjump"/>
            <a:extLst>
              <a:ext uri="{FF2B5EF4-FFF2-40B4-BE49-F238E27FC236}">
                <a16:creationId xmlns:a16="http://schemas.microsoft.com/office/drawing/2014/main" id="{892DBAA6-EE17-4717-8AF9-1ACD5B27244E}"/>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 name="Arrow: Pentagon 3">
            <a:extLst>
              <a:ext uri="{FF2B5EF4-FFF2-40B4-BE49-F238E27FC236}">
                <a16:creationId xmlns:a16="http://schemas.microsoft.com/office/drawing/2014/main" id="{A6B57669-1107-4A16-BA13-3C8247B04DE0}"/>
              </a:ext>
            </a:extLst>
          </p:cNvPr>
          <p:cNvSpPr/>
          <p:nvPr/>
        </p:nvSpPr>
        <p:spPr bwMode="auto">
          <a:xfrm>
            <a:off x="3750588" y="1455284"/>
            <a:ext cx="7513418" cy="3968358"/>
          </a:xfrm>
          <a:prstGeom prst="homePlate">
            <a:avLst>
              <a:gd name="adj" fmla="val 0"/>
            </a:avLst>
          </a:prstGeom>
          <a:noFill/>
          <a:ln w="222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46304" rtlCol="0" anchor="t"/>
          <a:lstStyle/>
          <a:p>
            <a:pPr marL="2632075" marR="0" lvl="0" indent="0" algn="ctr" defTabSz="914400"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mn-cs"/>
              </a:rPr>
              <a:t>Primary Control</a:t>
            </a:r>
            <a:br>
              <a:rPr kumimoji="0" lang="en-US" sz="16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Granular controls and focused detection</a:t>
            </a:r>
            <a:endParaRPr kumimoji="0" lang="en-US" sz="1000" b="0" i="0" u="none" strike="noStrike" kern="1200" cap="none" spc="0" normalizeH="0" baseline="0" noProof="0">
              <a:ln>
                <a:noFill/>
              </a:ln>
              <a:gradFill>
                <a:gsLst>
                  <a:gs pos="97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2565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250"/>
                                        <p:tgtEl>
                                          <p:spTgt spid="3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1000"/>
                                        <p:tgtEl>
                                          <p:spTgt spid="29"/>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1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750"/>
                                        <p:tgtEl>
                                          <p:spTgt spid="32"/>
                                        </p:tgtEl>
                                      </p:cBhvr>
                                    </p:animEffect>
                                  </p:childTnLst>
                                </p:cTn>
                              </p:par>
                              <p:par>
                                <p:cTn id="43" presetID="22" presetClass="entr" presetSubtype="8"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750"/>
                                        <p:tgtEl>
                                          <p:spTgt spid="33"/>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0" grpId="0" animBg="1"/>
      <p:bldP spid="31" grpId="0" animBg="1"/>
      <p:bldP spid="32" grpId="0" animBg="1"/>
      <p:bldP spid="36"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Trusted Fabric</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a:solidFill>
                  <a:schemeClr val="bg1"/>
                </a:solidFill>
                <a:latin typeface="+mj-lt"/>
              </a:rPr>
              <a:t>Business Value</a:t>
            </a: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Know, Classify, </a:t>
            </a:r>
          </a:p>
          <a:p>
            <a:pPr algn="ctr"/>
            <a:r>
              <a:rPr lang="en-US" sz="1600">
                <a:latin typeface="+mj-lt"/>
              </a:rPr>
              <a:t>Protect Resources </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721737" y="2189680"/>
            <a:ext cx="2758493" cy="2651338"/>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Great User </a:t>
            </a:r>
          </a:p>
          <a:p>
            <a:pPr algn="ctr"/>
            <a:r>
              <a:rPr lang="en-US" sz="1800">
                <a:solidFill>
                  <a:schemeClr val="bg1"/>
                </a:solidFill>
                <a:latin typeface="+mj-lt"/>
              </a:rPr>
              <a:t>Experience</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Security Monitoring and Operations</a:t>
            </a:r>
            <a:endParaRPr lang="gsw-CH" sz="1800">
              <a:solidFill>
                <a:schemeClr val="bg1"/>
              </a:solidFill>
              <a:latin typeface="+mj-lt"/>
            </a:endParaRPr>
          </a:p>
        </p:txBody>
      </p:sp>
      <p:sp>
        <p:nvSpPr>
          <p:cNvPr id="7" name="BG Posture Mgmt">
            <a:extLst>
              <a:ext uri="{FF2B5EF4-FFF2-40B4-BE49-F238E27FC236}">
                <a16:creationId xmlns:a16="http://schemas.microsoft.com/office/drawing/2014/main" id="{DEACAEFF-BA1A-4208-92CB-363D53D7ED54}"/>
              </a:ext>
            </a:extLst>
          </p:cNvPr>
          <p:cNvSpPr/>
          <p:nvPr/>
        </p:nvSpPr>
        <p:spPr>
          <a:xfrm>
            <a:off x="5870811" y="1314320"/>
            <a:ext cx="4254028" cy="4254024"/>
          </a:xfrm>
          <a:prstGeom prst="arc">
            <a:avLst>
              <a:gd name="adj1" fmla="val 3471609"/>
              <a:gd name="adj2" fmla="val 7297325"/>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Posture Mgmt Text">
            <a:extLst>
              <a:ext uri="{FF2B5EF4-FFF2-40B4-BE49-F238E27FC236}">
                <a16:creationId xmlns:a16="http://schemas.microsoft.com/office/drawing/2014/main" id="{D646517A-1901-4B31-8C2C-0208005E3B0C}"/>
              </a:ext>
            </a:extLst>
          </p:cNvPr>
          <p:cNvSpPr txBox="1"/>
          <p:nvPr/>
        </p:nvSpPr>
        <p:spPr>
          <a:xfrm>
            <a:off x="5884111" y="1312629"/>
            <a:ext cx="4296059" cy="4246542"/>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Posture Management</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3" name="BG Risk Text">
            <a:extLst>
              <a:ext uri="{FF2B5EF4-FFF2-40B4-BE49-F238E27FC236}">
                <a16:creationId xmlns:a16="http://schemas.microsoft.com/office/drawing/2014/main" id="{5B727DDE-2D1D-4DE0-910D-DA34CBD46AA5}"/>
              </a:ext>
            </a:extLst>
          </p:cNvPr>
          <p:cNvSpPr/>
          <p:nvPr/>
        </p:nvSpPr>
        <p:spPr>
          <a:xfrm>
            <a:off x="5226010" y="637838"/>
            <a:ext cx="5582330" cy="5582324"/>
          </a:xfrm>
          <a:prstGeom prst="arc">
            <a:avLst>
              <a:gd name="adj1" fmla="val 1807847"/>
              <a:gd name="adj2" fmla="val 2559031"/>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4" name="BG Compliance Text">
            <a:extLst>
              <a:ext uri="{FF2B5EF4-FFF2-40B4-BE49-F238E27FC236}">
                <a16:creationId xmlns:a16="http://schemas.microsoft.com/office/drawing/2014/main" id="{462EEBD3-C925-4046-8C6E-AE9DA10D0069}"/>
              </a:ext>
            </a:extLst>
          </p:cNvPr>
          <p:cNvSpPr/>
          <p:nvPr/>
        </p:nvSpPr>
        <p:spPr>
          <a:xfrm>
            <a:off x="5234770" y="648000"/>
            <a:ext cx="5582330" cy="5582324"/>
          </a:xfrm>
          <a:prstGeom prst="arc">
            <a:avLst>
              <a:gd name="adj1" fmla="val 8155837"/>
              <a:gd name="adj2" fmla="val 9774319"/>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5228563"/>
              <a:gd name="adj2" fmla="val 17118800"/>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2017" y="692021"/>
            <a:ext cx="5582330"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Governance</a:t>
            </a:r>
            <a:endParaRPr lang="gsw-CH" sz="1800">
              <a:solidFill>
                <a:schemeClr val="bg1"/>
              </a:solidFill>
              <a:latin typeface="+mj-lt"/>
            </a:endParaRPr>
          </a:p>
        </p:txBody>
      </p:sp>
      <p:sp>
        <p:nvSpPr>
          <p:cNvPr id="10" name="Compliance Text">
            <a:extLst>
              <a:ext uri="{FF2B5EF4-FFF2-40B4-BE49-F238E27FC236}">
                <a16:creationId xmlns:a16="http://schemas.microsoft.com/office/drawing/2014/main" id="{B9DAB8A3-6620-4AF1-B41D-EC8EC0A70649}"/>
              </a:ext>
            </a:extLst>
          </p:cNvPr>
          <p:cNvSpPr txBox="1"/>
          <p:nvPr/>
        </p:nvSpPr>
        <p:spPr>
          <a:xfrm rot="3517681">
            <a:off x="5238003" y="638230"/>
            <a:ext cx="5559074" cy="5581258"/>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Compliance</a:t>
            </a:r>
            <a:endParaRPr lang="gsw-CH" sz="1800">
              <a:solidFill>
                <a:schemeClr val="bg1"/>
              </a:solidFill>
              <a:latin typeface="+mj-lt"/>
            </a:endParaRPr>
          </a:p>
        </p:txBody>
      </p:sp>
      <p:sp>
        <p:nvSpPr>
          <p:cNvPr id="11" name="Risk Text">
            <a:extLst>
              <a:ext uri="{FF2B5EF4-FFF2-40B4-BE49-F238E27FC236}">
                <a16:creationId xmlns:a16="http://schemas.microsoft.com/office/drawing/2014/main" id="{5354E62F-5BF1-474E-8BA9-2E811B03A6B2}"/>
              </a:ext>
            </a:extLst>
          </p:cNvPr>
          <p:cNvSpPr txBox="1"/>
          <p:nvPr/>
        </p:nvSpPr>
        <p:spPr>
          <a:xfrm rot="18340164">
            <a:off x="5211831" y="647513"/>
            <a:ext cx="5585630" cy="5594905"/>
          </a:xfrm>
          <a:prstGeom prst="rect">
            <a:avLst/>
          </a:prstGeom>
          <a:noFill/>
        </p:spPr>
        <p:txBody>
          <a:bodyPr wrap="none" lIns="0" tIns="0" rIns="0" bIns="0" rtlCol="0">
            <a:prstTxWarp prst="textArchDown">
              <a:avLst>
                <a:gd name="adj" fmla="val 723277"/>
              </a:avLst>
            </a:prstTxWarp>
            <a:spAutoFit/>
          </a:bodyPr>
          <a:lstStyle/>
          <a:p>
            <a:pPr algn="ctr"/>
            <a:r>
              <a:rPr lang="en-US" sz="1800">
                <a:solidFill>
                  <a:schemeClr val="bg1"/>
                </a:solidFill>
                <a:latin typeface="+mj-lt"/>
              </a:rPr>
              <a:t>Risk</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4262579" flipH="1" flipV="1">
            <a:off x="10099162" y="155419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7690991" flipH="1" flipV="1">
            <a:off x="5812153" y="145260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p:spTree>
    <p:extLst>
      <p:ext uri="{BB962C8B-B14F-4D97-AF65-F5344CB8AC3E}">
        <p14:creationId xmlns:p14="http://schemas.microsoft.com/office/powerpoint/2010/main" val="1528576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fade">
                                      <p:cBhvr>
                                        <p:cTn id="96" dur="500"/>
                                        <p:tgtEl>
                                          <p:spTgt spid="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
                                        </p:tgtEl>
                                        <p:attrNameLst>
                                          <p:attrName>style.visibility</p:attrName>
                                        </p:attrNameLst>
                                      </p:cBhvr>
                                      <p:to>
                                        <p:strVal val="visible"/>
                                      </p:to>
                                    </p:set>
                                    <p:animEffect transition="in" filter="fade">
                                      <p:cBhvr>
                                        <p:cTn id="99" dur="500"/>
                                        <p:tgtEl>
                                          <p:spTgt spid="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fade">
                                      <p:cBhvr>
                                        <p:cTn id="102" dur="500"/>
                                        <p:tgtEl>
                                          <p:spTgt spid="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
                                        </p:tgtEl>
                                        <p:attrNameLst>
                                          <p:attrName>style.visibility</p:attrName>
                                        </p:attrNameLst>
                                      </p:cBhvr>
                                      <p:to>
                                        <p:strVal val="visible"/>
                                      </p:to>
                                    </p:set>
                                    <p:animEffect transition="in" filter="fade">
                                      <p:cBhvr>
                                        <p:cTn id="105" dur="500"/>
                                        <p:tgtEl>
                                          <p:spTgt spid="6"/>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nodeType="clickEffect">
                                  <p:stCondLst>
                                    <p:cond delay="0"/>
                                  </p:stCondLst>
                                  <p:childTnLst>
                                    <p:set>
                                      <p:cBhvr>
                                        <p:cTn id="109" dur="1" fill="hold">
                                          <p:stCondLst>
                                            <p:cond delay="0"/>
                                          </p:stCondLst>
                                        </p:cTn>
                                        <p:tgtEl>
                                          <p:spTgt spid="17"/>
                                        </p:tgtEl>
                                        <p:attrNameLst>
                                          <p:attrName>style.visibility</p:attrName>
                                        </p:attrNameLst>
                                      </p:cBhvr>
                                      <p:to>
                                        <p:strVal val="visible"/>
                                      </p:to>
                                    </p:set>
                                    <p:anim calcmode="lin" valueType="num">
                                      <p:cBhvr additive="base">
                                        <p:cTn id="110" dur="500" fill="hold"/>
                                        <p:tgtEl>
                                          <p:spTgt spid="17"/>
                                        </p:tgtEl>
                                        <p:attrNameLst>
                                          <p:attrName>ppt_x</p:attrName>
                                        </p:attrNameLst>
                                      </p:cBhvr>
                                      <p:tavLst>
                                        <p:tav tm="0">
                                          <p:val>
                                            <p:strVal val="0-#ppt_w/2"/>
                                          </p:val>
                                        </p:tav>
                                        <p:tav tm="100000">
                                          <p:val>
                                            <p:strVal val="#ppt_x"/>
                                          </p:val>
                                        </p:tav>
                                      </p:tavLst>
                                    </p:anim>
                                    <p:anim calcmode="lin" valueType="num">
                                      <p:cBhvr additive="base">
                                        <p:cTn id="111" dur="500" fill="hold"/>
                                        <p:tgtEl>
                                          <p:spTgt spid="17"/>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8" fill="hold" nodeType="afterEffect">
                                  <p:stCondLst>
                                    <p:cond delay="0"/>
                                  </p:stCondLst>
                                  <p:childTnLst>
                                    <p:set>
                                      <p:cBhvr>
                                        <p:cTn id="114" dur="1" fill="hold">
                                          <p:stCondLst>
                                            <p:cond delay="0"/>
                                          </p:stCondLst>
                                        </p:cTn>
                                        <p:tgtEl>
                                          <p:spTgt spid="18"/>
                                        </p:tgtEl>
                                        <p:attrNameLst>
                                          <p:attrName>style.visibility</p:attrName>
                                        </p:attrNameLst>
                                      </p:cBhvr>
                                      <p:to>
                                        <p:strVal val="visible"/>
                                      </p:to>
                                    </p:set>
                                    <p:anim calcmode="lin" valueType="num">
                                      <p:cBhvr additive="base">
                                        <p:cTn id="115" dur="500" fill="hold"/>
                                        <p:tgtEl>
                                          <p:spTgt spid="18"/>
                                        </p:tgtEl>
                                        <p:attrNameLst>
                                          <p:attrName>ppt_x</p:attrName>
                                        </p:attrNameLst>
                                      </p:cBhvr>
                                      <p:tavLst>
                                        <p:tav tm="0">
                                          <p:val>
                                            <p:strVal val="0-#ppt_w/2"/>
                                          </p:val>
                                        </p:tav>
                                        <p:tav tm="100000">
                                          <p:val>
                                            <p:strVal val="#ppt_x"/>
                                          </p:val>
                                        </p:tav>
                                      </p:tavLst>
                                    </p:anim>
                                    <p:anim calcmode="lin" valueType="num">
                                      <p:cBhvr additive="base">
                                        <p:cTn id="116" dur="500" fill="hold"/>
                                        <p:tgtEl>
                                          <p:spTgt spid="18"/>
                                        </p:tgtEl>
                                        <p:attrNameLst>
                                          <p:attrName>ppt_y</p:attrName>
                                        </p:attrNameLst>
                                      </p:cBhvr>
                                      <p:tavLst>
                                        <p:tav tm="0">
                                          <p:val>
                                            <p:strVal val="#ppt_y"/>
                                          </p:val>
                                        </p:tav>
                                        <p:tav tm="100000">
                                          <p:val>
                                            <p:strVal val="#ppt_y"/>
                                          </p:val>
                                        </p:tav>
                                      </p:tavLst>
                                    </p:anim>
                                  </p:childTnLst>
                                </p:cTn>
                              </p:par>
                            </p:childTnLst>
                          </p:cTn>
                        </p:par>
                        <p:par>
                          <p:cTn id="117" fill="hold">
                            <p:stCondLst>
                              <p:cond delay="1000"/>
                            </p:stCondLst>
                            <p:childTnLst>
                              <p:par>
                                <p:cTn id="118" presetID="2" presetClass="entr" presetSubtype="8"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0-#ppt_w/2"/>
                                          </p:val>
                                        </p:tav>
                                        <p:tav tm="100000">
                                          <p:val>
                                            <p:strVal val="#ppt_x"/>
                                          </p:val>
                                        </p:tav>
                                      </p:tavLst>
                                    </p:anim>
                                    <p:anim calcmode="lin" valueType="num">
                                      <p:cBhvr additive="base">
                                        <p:cTn id="121" dur="500" fill="hold"/>
                                        <p:tgtEl>
                                          <p:spTgt spid="19"/>
                                        </p:tgtEl>
                                        <p:attrNameLst>
                                          <p:attrName>ppt_y</p:attrName>
                                        </p:attrNameLst>
                                      </p:cBhvr>
                                      <p:tavLst>
                                        <p:tav tm="0">
                                          <p:val>
                                            <p:strVal val="#ppt_y"/>
                                          </p:val>
                                        </p:tav>
                                        <p:tav tm="100000">
                                          <p:val>
                                            <p:strVal val="#ppt_y"/>
                                          </p:val>
                                        </p:tav>
                                      </p:tavLst>
                                    </p:anim>
                                  </p:childTnLst>
                                </p:cTn>
                              </p:par>
                            </p:childTnLst>
                          </p:cTn>
                        </p:par>
                        <p:par>
                          <p:cTn id="122" fill="hold">
                            <p:stCondLst>
                              <p:cond delay="1500"/>
                            </p:stCondLst>
                            <p:childTnLst>
                              <p:par>
                                <p:cTn id="123" presetID="2" presetClass="entr" presetSubtype="8" fill="hold" nodeType="after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additive="base">
                                        <p:cTn id="125" dur="500" fill="hold"/>
                                        <p:tgtEl>
                                          <p:spTgt spid="21"/>
                                        </p:tgtEl>
                                        <p:attrNameLst>
                                          <p:attrName>ppt_x</p:attrName>
                                        </p:attrNameLst>
                                      </p:cBhvr>
                                      <p:tavLst>
                                        <p:tav tm="0">
                                          <p:val>
                                            <p:strVal val="0-#ppt_w/2"/>
                                          </p:val>
                                        </p:tav>
                                        <p:tav tm="100000">
                                          <p:val>
                                            <p:strVal val="#ppt_x"/>
                                          </p:val>
                                        </p:tav>
                                      </p:tavLst>
                                    </p:anim>
                                    <p:anim calcmode="lin" valueType="num">
                                      <p:cBhvr additive="base">
                                        <p:cTn id="1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5" grpId="0" animBg="1"/>
      <p:bldP spid="37" grpId="0" animBg="1"/>
      <p:bldP spid="39" grpId="0" animBg="1"/>
      <p:bldP spid="41" grpId="0" animBg="1"/>
      <p:bldP spid="43" grpId="0" animBg="1"/>
      <p:bldP spid="47" grpId="0"/>
      <p:bldP spid="42" grpId="0" animBg="1"/>
      <p:bldP spid="48" grpId="0"/>
      <p:bldP spid="38" grpId="0" animBg="1"/>
      <p:bldP spid="49" grpId="0" animBg="1"/>
      <p:bldP spid="46" grpId="0"/>
      <p:bldP spid="45" grpId="0" animBg="1"/>
      <p:bldP spid="40" grpId="0" animBg="1"/>
      <p:bldP spid="25" grpId="0" animBg="1"/>
      <p:bldP spid="6" grpId="0" animBg="1"/>
      <p:bldP spid="2" grpId="0"/>
      <p:bldP spid="7" grpId="0" animBg="1"/>
      <p:bldP spid="3" grpId="0"/>
      <p:bldP spid="29" grpId="0" animBg="1"/>
      <p:bldP spid="30" grpId="0" animBg="1"/>
      <p:bldP spid="44" grpId="0" animBg="1"/>
      <p:bldP spid="13" grpId="0" animBg="1"/>
      <p:bldP spid="14" grpId="0" animBg="1"/>
      <p:bldP spid="15" grpId="0" animBg="1"/>
      <p:bldP spid="8" grpId="0"/>
      <p:bldP spid="10" grpId="0"/>
      <p:bldP spid="11" grpId="0"/>
      <p:bldP spid="53" grpId="0" animBg="1"/>
      <p:bldP spid="54" grpId="0" animBg="1"/>
      <p:bldP spid="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arrow_15_bidi" title="Icon of a arrow in a circle pointed left">
            <a:hlinkClick r:id="rId2" action="ppaction://hlinksldjump"/>
            <a:extLst>
              <a:ext uri="{FF2B5EF4-FFF2-40B4-BE49-F238E27FC236}">
                <a16:creationId xmlns:a16="http://schemas.microsoft.com/office/drawing/2014/main" id="{2E574EA9-8BEF-4B8D-A63E-40E01EE5211C}"/>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9" name="Title 1">
            <a:extLst>
              <a:ext uri="{FF2B5EF4-FFF2-40B4-BE49-F238E27FC236}">
                <a16:creationId xmlns:a16="http://schemas.microsoft.com/office/drawing/2014/main" id="{EC4FCEDD-91EC-4757-8A50-E2B30F384079}"/>
              </a:ext>
            </a:extLst>
          </p:cNvPr>
          <p:cNvSpPr>
            <a:spLocks noGrp="1"/>
          </p:cNvSpPr>
          <p:nvPr>
            <p:ph type="title"/>
          </p:nvPr>
        </p:nvSpPr>
        <p:spPr>
          <a:xfrm>
            <a:off x="588263" y="457200"/>
            <a:ext cx="5303396" cy="553998"/>
          </a:xfrm>
        </p:spPr>
        <p:txBody>
          <a:bodyPr/>
          <a:lstStyle/>
          <a:p>
            <a:r>
              <a:rPr lang="en-US"/>
              <a:t>Zero Trust User Access</a:t>
            </a:r>
          </a:p>
        </p:txBody>
      </p:sp>
      <p:cxnSp>
        <p:nvCxnSpPr>
          <p:cNvPr id="400" name="Connector: Elbow 399">
            <a:extLst>
              <a:ext uri="{FF2B5EF4-FFF2-40B4-BE49-F238E27FC236}">
                <a16:creationId xmlns:a16="http://schemas.microsoft.com/office/drawing/2014/main" id="{EAAFEC0C-A769-4100-B0A6-430B382F3ED8}"/>
              </a:ext>
            </a:extLst>
          </p:cNvPr>
          <p:cNvCxnSpPr>
            <a:cxnSpLocks/>
            <a:endCxn id="594" idx="1"/>
          </p:cNvCxnSpPr>
          <p:nvPr/>
        </p:nvCxnSpPr>
        <p:spPr>
          <a:xfrm>
            <a:off x="5963976" y="4102463"/>
            <a:ext cx="932641" cy="775402"/>
          </a:xfrm>
          <a:prstGeom prst="bentConnector3">
            <a:avLst>
              <a:gd name="adj1" fmla="val 754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01" name="Rectangle 400">
            <a:extLst>
              <a:ext uri="{FF2B5EF4-FFF2-40B4-BE49-F238E27FC236}">
                <a16:creationId xmlns:a16="http://schemas.microsoft.com/office/drawing/2014/main" id="{3A86AFFC-F920-40E5-B4AF-2DA2C71B3D4D}"/>
              </a:ext>
            </a:extLst>
          </p:cNvPr>
          <p:cNvSpPr/>
          <p:nvPr/>
        </p:nvSpPr>
        <p:spPr>
          <a:xfrm rot="5400000">
            <a:off x="10750798" y="3528494"/>
            <a:ext cx="550638" cy="1991675"/>
          </a:xfrm>
          <a:prstGeom prst="rect">
            <a:avLst/>
          </a:prstGeom>
          <a:gradFill>
            <a:gsLst>
              <a:gs pos="0">
                <a:schemeClr val="accent1">
                  <a:lumMod val="5000"/>
                  <a:lumOff val="95000"/>
                  <a:alpha val="50000"/>
                </a:schemeClr>
              </a:gs>
              <a:gs pos="78000">
                <a:srgbClr val="5C2D91">
                  <a:alpha val="20000"/>
                </a:srgbClr>
              </a:gs>
            </a:gsLst>
            <a:lin ang="10800000" scaled="1"/>
          </a:gradFill>
          <a:ln w="19050">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02" name="Group 401">
            <a:extLst>
              <a:ext uri="{FF2B5EF4-FFF2-40B4-BE49-F238E27FC236}">
                <a16:creationId xmlns:a16="http://schemas.microsoft.com/office/drawing/2014/main" id="{FFD7083A-6B95-49F6-8E06-8C1B35357B45}"/>
              </a:ext>
            </a:extLst>
          </p:cNvPr>
          <p:cNvGrpSpPr/>
          <p:nvPr/>
        </p:nvGrpSpPr>
        <p:grpSpPr>
          <a:xfrm>
            <a:off x="4872924" y="2592007"/>
            <a:ext cx="1577558" cy="1801352"/>
            <a:chOff x="4381024" y="1625742"/>
            <a:chExt cx="3442227" cy="3930543"/>
          </a:xfrm>
        </p:grpSpPr>
        <p:pic>
          <p:nvPicPr>
            <p:cNvPr id="403" name="!!Gear">
              <a:extLst>
                <a:ext uri="{FF2B5EF4-FFF2-40B4-BE49-F238E27FC236}">
                  <a16:creationId xmlns:a16="http://schemas.microsoft.com/office/drawing/2014/main" id="{F0C7EA32-0031-4354-9894-5DED01F9EFF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462892">
              <a:off x="4381024" y="1928450"/>
              <a:ext cx="3442227" cy="3627835"/>
            </a:xfrm>
            <a:prstGeom prst="rect">
              <a:avLst/>
            </a:prstGeom>
            <a:effectLst>
              <a:outerShdw blurRad="50800" dist="38100" dir="2700000" algn="tl" rotWithShape="0">
                <a:prstClr val="black">
                  <a:alpha val="40000"/>
                </a:prstClr>
              </a:outerShdw>
            </a:effectLst>
          </p:spPr>
        </p:pic>
        <p:sp>
          <p:nvSpPr>
            <p:cNvPr id="404" name="Oval 403">
              <a:extLst>
                <a:ext uri="{FF2B5EF4-FFF2-40B4-BE49-F238E27FC236}">
                  <a16:creationId xmlns:a16="http://schemas.microsoft.com/office/drawing/2014/main" id="{2ED78B91-ED66-4903-8F93-F8E6E5B07B2A}"/>
                </a:ext>
              </a:extLst>
            </p:cNvPr>
            <p:cNvSpPr/>
            <p:nvPr/>
          </p:nvSpPr>
          <p:spPr bwMode="auto">
            <a:xfrm>
              <a:off x="5033147" y="2689580"/>
              <a:ext cx="2125707" cy="2125707"/>
            </a:xfrm>
            <a:prstGeom prst="ellipse">
              <a:avLst/>
            </a:prstGeom>
            <a:solidFill>
              <a:schemeClr val="bg1"/>
            </a:solidFill>
            <a:ln>
              <a:solidFill>
                <a:schemeClr val="accent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endParaRPr>
            </a:p>
          </p:txBody>
        </p:sp>
        <p:pic>
          <p:nvPicPr>
            <p:cNvPr id="405" name="Graphic 404">
              <a:extLst>
                <a:ext uri="{FF2B5EF4-FFF2-40B4-BE49-F238E27FC236}">
                  <a16:creationId xmlns:a16="http://schemas.microsoft.com/office/drawing/2014/main" id="{425F3B92-275D-45F9-86B9-8B9E4257A0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462" y="1625742"/>
              <a:ext cx="2001282" cy="1861653"/>
            </a:xfrm>
            <a:prstGeom prst="rect">
              <a:avLst/>
            </a:prstGeom>
            <a:effectLst/>
          </p:spPr>
        </p:pic>
      </p:grpSp>
      <p:sp>
        <p:nvSpPr>
          <p:cNvPr id="406" name="Rectangle 405">
            <a:extLst>
              <a:ext uri="{FF2B5EF4-FFF2-40B4-BE49-F238E27FC236}">
                <a16:creationId xmlns:a16="http://schemas.microsoft.com/office/drawing/2014/main" id="{9B31EAA7-51BC-4B23-B269-746CCC00AAB0}"/>
              </a:ext>
            </a:extLst>
          </p:cNvPr>
          <p:cNvSpPr/>
          <p:nvPr/>
        </p:nvSpPr>
        <p:spPr>
          <a:xfrm>
            <a:off x="5218917" y="3366281"/>
            <a:ext cx="895808" cy="553998"/>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50" normalizeH="0" baseline="0" noProof="0">
                <a:ln>
                  <a:noFill/>
                </a:ln>
                <a:solidFill>
                  <a:srgbClr val="000000"/>
                </a:solidFill>
                <a:effectLst/>
                <a:uLnTx/>
                <a:uFillTx/>
                <a:latin typeface="Segoe UI Semibold"/>
                <a:ea typeface="Segoe UI" pitchFamily="34" charset="0"/>
                <a:cs typeface="Segoe UI" pitchFamily="34" charset="0"/>
              </a:rPr>
              <a:t>Security &amp; Compliance Policy Engine</a:t>
            </a:r>
            <a:endParaRPr kumimoji="0" lang="en-US" sz="900" b="0" i="0" u="none" strike="noStrike" kern="1200" cap="none" spc="-50" normalizeH="0" baseline="0" noProof="0">
              <a:ln>
                <a:noFill/>
              </a:ln>
              <a:solidFill>
                <a:srgbClr val="000000"/>
              </a:solidFill>
              <a:effectLst/>
              <a:uLnTx/>
              <a:uFillTx/>
              <a:latin typeface="Segoe UI Semibold"/>
              <a:ea typeface="+mn-ea"/>
              <a:cs typeface="+mn-cs"/>
            </a:endParaRPr>
          </a:p>
        </p:txBody>
      </p:sp>
      <p:cxnSp>
        <p:nvCxnSpPr>
          <p:cNvPr id="407" name="Connector: Elbow 406">
            <a:extLst>
              <a:ext uri="{FF2B5EF4-FFF2-40B4-BE49-F238E27FC236}">
                <a16:creationId xmlns:a16="http://schemas.microsoft.com/office/drawing/2014/main" id="{BD480F5B-B62E-46C4-A2C3-DCCB4CC6D61A}"/>
              </a:ext>
            </a:extLst>
          </p:cNvPr>
          <p:cNvCxnSpPr>
            <a:cxnSpLocks/>
          </p:cNvCxnSpPr>
          <p:nvPr/>
        </p:nvCxnSpPr>
        <p:spPr>
          <a:xfrm flipV="1">
            <a:off x="6638367" y="2627936"/>
            <a:ext cx="3383280" cy="457200"/>
          </a:xfrm>
          <a:prstGeom prst="bentConnector3">
            <a:avLst>
              <a:gd name="adj1" fmla="val 38305"/>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8" name="Connector: Elbow 407">
            <a:extLst>
              <a:ext uri="{FF2B5EF4-FFF2-40B4-BE49-F238E27FC236}">
                <a16:creationId xmlns:a16="http://schemas.microsoft.com/office/drawing/2014/main" id="{91B9648C-CC09-4E17-B046-17EE61AD18FB}"/>
              </a:ext>
            </a:extLst>
          </p:cNvPr>
          <p:cNvCxnSpPr>
            <a:cxnSpLocks/>
          </p:cNvCxnSpPr>
          <p:nvPr/>
        </p:nvCxnSpPr>
        <p:spPr>
          <a:xfrm flipV="1">
            <a:off x="6541553" y="2063021"/>
            <a:ext cx="3474720" cy="914400"/>
          </a:xfrm>
          <a:prstGeom prst="bentConnector3">
            <a:avLst>
              <a:gd name="adj1" fmla="val 3126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09" name="Group 408">
            <a:extLst>
              <a:ext uri="{FF2B5EF4-FFF2-40B4-BE49-F238E27FC236}">
                <a16:creationId xmlns:a16="http://schemas.microsoft.com/office/drawing/2014/main" id="{EC173FA9-C2DF-4E8E-AB69-8487AD35C60D}"/>
              </a:ext>
            </a:extLst>
          </p:cNvPr>
          <p:cNvGrpSpPr/>
          <p:nvPr/>
        </p:nvGrpSpPr>
        <p:grpSpPr>
          <a:xfrm>
            <a:off x="8838958" y="6228297"/>
            <a:ext cx="2443248" cy="419516"/>
            <a:chOff x="8874272" y="5798346"/>
            <a:chExt cx="3727806" cy="640080"/>
          </a:xfrm>
        </p:grpSpPr>
        <p:sp>
          <p:nvSpPr>
            <p:cNvPr id="410" name="TextBox 409">
              <a:extLst>
                <a:ext uri="{FF2B5EF4-FFF2-40B4-BE49-F238E27FC236}">
                  <a16:creationId xmlns:a16="http://schemas.microsoft.com/office/drawing/2014/main" id="{18CCA683-8051-4BF6-AC66-7743F66F4A0F}"/>
                </a:ext>
              </a:extLst>
            </p:cNvPr>
            <p:cNvSpPr txBox="1"/>
            <p:nvPr/>
          </p:nvSpPr>
          <p:spPr>
            <a:xfrm>
              <a:off x="9401718" y="5821112"/>
              <a:ext cx="3200360"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Enforcement</a:t>
              </a:r>
              <a:b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mn-cs"/>
                </a:rPr>
                <a:t>of policy across resources</a:t>
              </a:r>
            </a:p>
          </p:txBody>
        </p:sp>
        <p:grpSp>
          <p:nvGrpSpPr>
            <p:cNvPr id="411" name="Group 410">
              <a:extLst>
                <a:ext uri="{FF2B5EF4-FFF2-40B4-BE49-F238E27FC236}">
                  <a16:creationId xmlns:a16="http://schemas.microsoft.com/office/drawing/2014/main" id="{D8FFC846-5AA0-4B2D-AC9E-2259C877162C}"/>
                </a:ext>
              </a:extLst>
            </p:cNvPr>
            <p:cNvGrpSpPr/>
            <p:nvPr/>
          </p:nvGrpSpPr>
          <p:grpSpPr>
            <a:xfrm>
              <a:off x="8874272" y="5798346"/>
              <a:ext cx="640080" cy="640080"/>
              <a:chOff x="8564293" y="6359259"/>
              <a:chExt cx="812414" cy="812410"/>
            </a:xfrm>
          </p:grpSpPr>
          <p:sp>
            <p:nvSpPr>
              <p:cNvPr id="412" name="Oval 411">
                <a:extLst>
                  <a:ext uri="{FF2B5EF4-FFF2-40B4-BE49-F238E27FC236}">
                    <a16:creationId xmlns:a16="http://schemas.microsoft.com/office/drawing/2014/main" id="{D09BDB67-4F2B-4BBD-95F9-FAF2CB4A322D}"/>
                  </a:ext>
                </a:extLst>
              </p:cNvPr>
              <p:cNvSpPr/>
              <p:nvPr/>
            </p:nvSpPr>
            <p:spPr bwMode="auto">
              <a:xfrm>
                <a:off x="8564293" y="6359259"/>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sp>
            <p:nvSpPr>
              <p:cNvPr id="413" name="Freeform 13">
                <a:extLst>
                  <a:ext uri="{FF2B5EF4-FFF2-40B4-BE49-F238E27FC236}">
                    <a16:creationId xmlns:a16="http://schemas.microsoft.com/office/drawing/2014/main" id="{31F9BCE5-BA99-4D70-A93A-3ED2C6D46F95}"/>
                  </a:ext>
                </a:extLst>
              </p:cNvPr>
              <p:cNvSpPr>
                <a:spLocks/>
              </p:cNvSpPr>
              <p:nvPr/>
            </p:nvSpPr>
            <p:spPr bwMode="auto">
              <a:xfrm>
                <a:off x="8749483" y="6534958"/>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3E3E3E"/>
              </a:solidFill>
              <a:ln w="41275">
                <a:solidFill>
                  <a:schemeClr val="bg1"/>
                </a:solid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4" name="Group 413">
            <a:extLst>
              <a:ext uri="{FF2B5EF4-FFF2-40B4-BE49-F238E27FC236}">
                <a16:creationId xmlns:a16="http://schemas.microsoft.com/office/drawing/2014/main" id="{6F791315-9C01-4EE2-832E-9E978EC8D3CE}"/>
              </a:ext>
            </a:extLst>
          </p:cNvPr>
          <p:cNvGrpSpPr/>
          <p:nvPr/>
        </p:nvGrpSpPr>
        <p:grpSpPr>
          <a:xfrm>
            <a:off x="10031177" y="2573009"/>
            <a:ext cx="1469815" cy="476699"/>
            <a:chOff x="10031177" y="2676455"/>
            <a:chExt cx="1469815" cy="476699"/>
          </a:xfrm>
        </p:grpSpPr>
        <p:sp>
          <p:nvSpPr>
            <p:cNvPr id="415" name="Rectangle 414">
              <a:extLst>
                <a:ext uri="{FF2B5EF4-FFF2-40B4-BE49-F238E27FC236}">
                  <a16:creationId xmlns:a16="http://schemas.microsoft.com/office/drawing/2014/main" id="{E7B195F5-7C5F-43F3-845D-5CA1030A7F21}"/>
                </a:ext>
              </a:extLst>
            </p:cNvPr>
            <p:cNvSpPr/>
            <p:nvPr/>
          </p:nvSpPr>
          <p:spPr>
            <a:xfrm>
              <a:off x="10031177" y="2676455"/>
              <a:ext cx="146981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Modern Applications</a:t>
              </a:r>
            </a:p>
          </p:txBody>
        </p:sp>
        <p:grpSp>
          <p:nvGrpSpPr>
            <p:cNvPr id="416" name="Group 415">
              <a:extLst>
                <a:ext uri="{FF2B5EF4-FFF2-40B4-BE49-F238E27FC236}">
                  <a16:creationId xmlns:a16="http://schemas.microsoft.com/office/drawing/2014/main" id="{69FF467E-03FC-413B-963A-5AC3D90F0D67}"/>
                </a:ext>
              </a:extLst>
            </p:cNvPr>
            <p:cNvGrpSpPr/>
            <p:nvPr/>
          </p:nvGrpSpPr>
          <p:grpSpPr>
            <a:xfrm>
              <a:off x="10050455" y="2973057"/>
              <a:ext cx="1202266" cy="180097"/>
              <a:chOff x="9647707" y="2375757"/>
              <a:chExt cx="1618595" cy="242462"/>
            </a:xfrm>
          </p:grpSpPr>
          <p:pic>
            <p:nvPicPr>
              <p:cNvPr id="417" name="Picture 416">
                <a:extLst>
                  <a:ext uri="{FF2B5EF4-FFF2-40B4-BE49-F238E27FC236}">
                    <a16:creationId xmlns:a16="http://schemas.microsoft.com/office/drawing/2014/main" id="{4E2B4E49-6293-48A7-AF52-794840F92D1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3899" y="2400183"/>
                <a:ext cx="292403" cy="218036"/>
              </a:xfrm>
              <a:prstGeom prst="rect">
                <a:avLst/>
              </a:prstGeom>
            </p:spPr>
          </p:pic>
          <p:pic>
            <p:nvPicPr>
              <p:cNvPr id="418" name="Picture 417">
                <a:extLst>
                  <a:ext uri="{FF2B5EF4-FFF2-40B4-BE49-F238E27FC236}">
                    <a16:creationId xmlns:a16="http://schemas.microsoft.com/office/drawing/2014/main" id="{4823C0ED-5071-407F-8B01-164D4DC655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47707" y="2375757"/>
                <a:ext cx="482421" cy="223308"/>
              </a:xfrm>
              <a:prstGeom prst="rect">
                <a:avLst/>
              </a:prstGeom>
            </p:spPr>
          </p:pic>
          <p:pic>
            <p:nvPicPr>
              <p:cNvPr id="419" name="Picture 418">
                <a:extLst>
                  <a:ext uri="{FF2B5EF4-FFF2-40B4-BE49-F238E27FC236}">
                    <a16:creationId xmlns:a16="http://schemas.microsoft.com/office/drawing/2014/main" id="{5CBEA004-0AF0-4177-8209-5DAA566643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2520" y="2439562"/>
                <a:ext cx="551669" cy="139274"/>
              </a:xfrm>
              <a:prstGeom prst="rect">
                <a:avLst/>
              </a:prstGeom>
            </p:spPr>
          </p:pic>
        </p:grpSp>
      </p:grpSp>
      <p:grpSp>
        <p:nvGrpSpPr>
          <p:cNvPr id="420" name="Group 419">
            <a:extLst>
              <a:ext uri="{FF2B5EF4-FFF2-40B4-BE49-F238E27FC236}">
                <a16:creationId xmlns:a16="http://schemas.microsoft.com/office/drawing/2014/main" id="{C71AB218-3D80-46F6-8003-F688AE0AAA95}"/>
              </a:ext>
            </a:extLst>
          </p:cNvPr>
          <p:cNvGrpSpPr/>
          <p:nvPr/>
        </p:nvGrpSpPr>
        <p:grpSpPr>
          <a:xfrm>
            <a:off x="9949897" y="3184448"/>
            <a:ext cx="1511462" cy="749259"/>
            <a:chOff x="9949897" y="3287894"/>
            <a:chExt cx="1511462" cy="749259"/>
          </a:xfrm>
        </p:grpSpPr>
        <p:grpSp>
          <p:nvGrpSpPr>
            <p:cNvPr id="421" name="Group 420">
              <a:extLst>
                <a:ext uri="{FF2B5EF4-FFF2-40B4-BE49-F238E27FC236}">
                  <a16:creationId xmlns:a16="http://schemas.microsoft.com/office/drawing/2014/main" id="{7DB67066-2014-4373-AE9B-B5D1AFF64967}"/>
                </a:ext>
              </a:extLst>
            </p:cNvPr>
            <p:cNvGrpSpPr/>
            <p:nvPr/>
          </p:nvGrpSpPr>
          <p:grpSpPr>
            <a:xfrm>
              <a:off x="9949897" y="3489769"/>
              <a:ext cx="1511462" cy="547384"/>
              <a:chOff x="10066075" y="3025272"/>
              <a:chExt cx="2034864" cy="736939"/>
            </a:xfrm>
          </p:grpSpPr>
          <p:sp>
            <p:nvSpPr>
              <p:cNvPr id="423" name="Rectangle 422">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0C807B79-4405-462B-8B9D-952358077C81}"/>
                  </a:ext>
                </a:extLst>
              </p:cNvPr>
              <p:cNvSpPr/>
              <p:nvPr/>
            </p:nvSpPr>
            <p:spPr>
              <a:xfrm>
                <a:off x="10066075" y="3025272"/>
                <a:ext cx="2034864" cy="7369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24" name="Picture 423">
                <a:extLst>
                  <a:ext uri="{FF2B5EF4-FFF2-40B4-BE49-F238E27FC236}">
                    <a16:creationId xmlns:a16="http://schemas.microsoft.com/office/drawing/2014/main" id="{F746F067-52DC-4969-9532-18D1E49A27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94216" y="3145250"/>
                <a:ext cx="211649" cy="211647"/>
              </a:xfrm>
              <a:prstGeom prst="rect">
                <a:avLst/>
              </a:prstGeom>
            </p:spPr>
          </p:pic>
          <p:pic>
            <p:nvPicPr>
              <p:cNvPr id="425" name="Picture 424">
                <a:extLst>
                  <a:ext uri="{FF2B5EF4-FFF2-40B4-BE49-F238E27FC236}">
                    <a16:creationId xmlns:a16="http://schemas.microsoft.com/office/drawing/2014/main" id="{D19377AB-C9CC-4657-BDC7-175BF532EF9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37161" y="3135127"/>
                <a:ext cx="331112" cy="231892"/>
              </a:xfrm>
              <a:prstGeom prst="rect">
                <a:avLst/>
              </a:prstGeom>
            </p:spPr>
          </p:pic>
          <p:pic>
            <p:nvPicPr>
              <p:cNvPr id="426" name="Picture 425">
                <a:extLst>
                  <a:ext uri="{FF2B5EF4-FFF2-40B4-BE49-F238E27FC236}">
                    <a16:creationId xmlns:a16="http://schemas.microsoft.com/office/drawing/2014/main" id="{9DBAA599-76AE-42DB-B1E3-993B9E23BC8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76944" y="3133937"/>
                <a:ext cx="234272" cy="234274"/>
              </a:xfrm>
              <a:prstGeom prst="rect">
                <a:avLst/>
              </a:prstGeom>
            </p:spPr>
          </p:pic>
          <p:pic>
            <p:nvPicPr>
              <p:cNvPr id="427" name="Picture 426">
                <a:extLst>
                  <a:ext uri="{FF2B5EF4-FFF2-40B4-BE49-F238E27FC236}">
                    <a16:creationId xmlns:a16="http://schemas.microsoft.com/office/drawing/2014/main" id="{99FCDF9C-D2E2-4EA2-A5BA-746C9E504B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31809" y="3119690"/>
                <a:ext cx="266246" cy="262764"/>
              </a:xfrm>
              <a:prstGeom prst="rect">
                <a:avLst/>
              </a:prstGeom>
            </p:spPr>
          </p:pic>
          <p:grpSp>
            <p:nvGrpSpPr>
              <p:cNvPr id="428" name="Group 427">
                <a:extLst>
                  <a:ext uri="{FF2B5EF4-FFF2-40B4-BE49-F238E27FC236}">
                    <a16:creationId xmlns:a16="http://schemas.microsoft.com/office/drawing/2014/main" id="{D3ACFAF8-A4B7-410B-89A0-E11E383F10C7}"/>
                  </a:ext>
                </a:extLst>
              </p:cNvPr>
              <p:cNvGrpSpPr/>
              <p:nvPr/>
            </p:nvGrpSpPr>
            <p:grpSpPr>
              <a:xfrm>
                <a:off x="11440280" y="3532127"/>
                <a:ext cx="172208" cy="39750"/>
                <a:chOff x="2347623" y="628659"/>
                <a:chExt cx="412253" cy="115311"/>
              </a:xfrm>
              <a:solidFill>
                <a:schemeClr val="tx1">
                  <a:lumMod val="65000"/>
                  <a:lumOff val="35000"/>
                </a:schemeClr>
              </a:solidFill>
            </p:grpSpPr>
            <p:sp>
              <p:nvSpPr>
                <p:cNvPr id="432" name="Oval 431">
                  <a:extLst>
                    <a:ext uri="{FF2B5EF4-FFF2-40B4-BE49-F238E27FC236}">
                      <a16:creationId xmlns:a16="http://schemas.microsoft.com/office/drawing/2014/main" id="{6B861A4E-8BB1-48BA-93A4-E43AA77FBEDC}"/>
                    </a:ext>
                  </a:extLst>
                </p:cNvPr>
                <p:cNvSpPr/>
                <p:nvPr/>
              </p:nvSpPr>
              <p:spPr bwMode="auto">
                <a:xfrm>
                  <a:off x="2347623" y="628667"/>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65B60B0F-AAC6-4E28-9E4A-6A02FFC159A7}"/>
                    </a:ext>
                  </a:extLst>
                </p:cNvPr>
                <p:cNvSpPr/>
                <p:nvPr/>
              </p:nvSpPr>
              <p:spPr bwMode="auto">
                <a:xfrm>
                  <a:off x="2506183" y="628675"/>
                  <a:ext cx="95147" cy="115295"/>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CAE2C4B9-3DC2-49EF-BA59-2AAC33DBEEE4}"/>
                    </a:ext>
                  </a:extLst>
                </p:cNvPr>
                <p:cNvSpPr/>
                <p:nvPr/>
              </p:nvSpPr>
              <p:spPr bwMode="auto">
                <a:xfrm>
                  <a:off x="2664729" y="628659"/>
                  <a:ext cx="95147" cy="11529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29" name="Picture 428">
                <a:extLst>
                  <a:ext uri="{FF2B5EF4-FFF2-40B4-BE49-F238E27FC236}">
                    <a16:creationId xmlns:a16="http://schemas.microsoft.com/office/drawing/2014/main" id="{5C76178B-A8DE-4225-B572-2DE3870C7CC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21036" y="3468023"/>
                <a:ext cx="211914" cy="196960"/>
              </a:xfrm>
              <a:prstGeom prst="rect">
                <a:avLst/>
              </a:prstGeom>
            </p:spPr>
          </p:pic>
          <p:pic>
            <p:nvPicPr>
              <p:cNvPr id="430" name="Picture 429">
                <a:extLst>
                  <a:ext uri="{FF2B5EF4-FFF2-40B4-BE49-F238E27FC236}">
                    <a16:creationId xmlns:a16="http://schemas.microsoft.com/office/drawing/2014/main" id="{CC0D11BA-ECCB-438A-88CE-7627A33A26F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23340" y="3447618"/>
                <a:ext cx="226972" cy="226972"/>
              </a:xfrm>
              <a:prstGeom prst="rect">
                <a:avLst/>
              </a:prstGeom>
            </p:spPr>
          </p:pic>
          <p:pic>
            <p:nvPicPr>
              <p:cNvPr id="431" name="Picture 430">
                <a:extLst>
                  <a:ext uri="{FF2B5EF4-FFF2-40B4-BE49-F238E27FC236}">
                    <a16:creationId xmlns:a16="http://schemas.microsoft.com/office/drawing/2014/main" id="{F344126C-97A7-4549-A927-F67F25FA99E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78345" y="3378419"/>
                <a:ext cx="342374" cy="357973"/>
              </a:xfrm>
              <a:prstGeom prst="rect">
                <a:avLst/>
              </a:prstGeom>
            </p:spPr>
          </p:pic>
        </p:grpSp>
        <p:sp>
          <p:nvSpPr>
            <p:cNvPr id="422" name="Rectangle 421">
              <a:extLst>
                <a:ext uri="{FF2B5EF4-FFF2-40B4-BE49-F238E27FC236}">
                  <a16:creationId xmlns:a16="http://schemas.microsoft.com/office/drawing/2014/main" id="{911E8E1D-800D-4335-8841-F4460F5C7E2F}"/>
                </a:ext>
              </a:extLst>
            </p:cNvPr>
            <p:cNvSpPr/>
            <p:nvPr/>
          </p:nvSpPr>
          <p:spPr>
            <a:xfrm>
              <a:off x="10030279" y="3287894"/>
              <a:ext cx="124896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SaaS Applications</a:t>
              </a:r>
            </a:p>
          </p:txBody>
        </p:sp>
      </p:grpSp>
      <p:grpSp>
        <p:nvGrpSpPr>
          <p:cNvPr id="435" name="Group 434">
            <a:extLst>
              <a:ext uri="{FF2B5EF4-FFF2-40B4-BE49-F238E27FC236}">
                <a16:creationId xmlns:a16="http://schemas.microsoft.com/office/drawing/2014/main" id="{D0ED25DC-E593-4719-AFCA-B58E533BFFE2}"/>
              </a:ext>
            </a:extLst>
          </p:cNvPr>
          <p:cNvGrpSpPr/>
          <p:nvPr/>
        </p:nvGrpSpPr>
        <p:grpSpPr>
          <a:xfrm>
            <a:off x="9949897" y="4884487"/>
            <a:ext cx="1626646" cy="543674"/>
            <a:chOff x="9949897" y="4987933"/>
            <a:chExt cx="1626646" cy="543674"/>
          </a:xfrm>
        </p:grpSpPr>
        <p:grpSp>
          <p:nvGrpSpPr>
            <p:cNvPr id="436" name="Group 435">
              <a:extLst>
                <a:ext uri="{FF2B5EF4-FFF2-40B4-BE49-F238E27FC236}">
                  <a16:creationId xmlns:a16="http://schemas.microsoft.com/office/drawing/2014/main" id="{93A2F4AA-1F0D-4A21-AA2D-7CD9A5D2A03F}"/>
                </a:ext>
              </a:extLst>
            </p:cNvPr>
            <p:cNvGrpSpPr/>
            <p:nvPr/>
          </p:nvGrpSpPr>
          <p:grpSpPr>
            <a:xfrm>
              <a:off x="9949897" y="5225967"/>
              <a:ext cx="1626646" cy="305640"/>
              <a:chOff x="9911004" y="5286022"/>
              <a:chExt cx="2189934" cy="411480"/>
            </a:xfrm>
          </p:grpSpPr>
          <p:sp>
            <p:nvSpPr>
              <p:cNvPr id="438" name="Rectangle 437">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D5DA002-A0E5-438C-A7FC-495DA3013DB9}"/>
                  </a:ext>
                </a:extLst>
              </p:cNvPr>
              <p:cNvSpPr/>
              <p:nvPr/>
            </p:nvSpPr>
            <p:spPr>
              <a:xfrm>
                <a:off x="9911004" y="5286022"/>
                <a:ext cx="2189934"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9" name="Group 438">
                <a:extLst>
                  <a:ext uri="{FF2B5EF4-FFF2-40B4-BE49-F238E27FC236}">
                    <a16:creationId xmlns:a16="http://schemas.microsoft.com/office/drawing/2014/main" id="{A32FEC3D-CFAE-4EA7-96E9-6755224538A1}"/>
                  </a:ext>
                </a:extLst>
              </p:cNvPr>
              <p:cNvGrpSpPr/>
              <p:nvPr/>
            </p:nvGrpSpPr>
            <p:grpSpPr>
              <a:xfrm>
                <a:off x="9992822" y="5334677"/>
                <a:ext cx="1990425" cy="314171"/>
                <a:chOff x="10773383" y="4110803"/>
                <a:chExt cx="1115338" cy="176047"/>
              </a:xfrm>
            </p:grpSpPr>
            <p:grpSp>
              <p:nvGrpSpPr>
                <p:cNvPr id="440" name="Group 439">
                  <a:extLst>
                    <a:ext uri="{FF2B5EF4-FFF2-40B4-BE49-F238E27FC236}">
                      <a16:creationId xmlns:a16="http://schemas.microsoft.com/office/drawing/2014/main" id="{C45644F4-1523-40A6-A005-E7063A042C4F}"/>
                    </a:ext>
                  </a:extLst>
                </p:cNvPr>
                <p:cNvGrpSpPr/>
                <p:nvPr/>
              </p:nvGrpSpPr>
              <p:grpSpPr>
                <a:xfrm>
                  <a:off x="10773383" y="4110803"/>
                  <a:ext cx="1115338" cy="176047"/>
                  <a:chOff x="-135564" y="2964206"/>
                  <a:chExt cx="2478627" cy="391231"/>
                </a:xfrm>
              </p:grpSpPr>
              <p:grpSp>
                <p:nvGrpSpPr>
                  <p:cNvPr id="453" name="Group 452">
                    <a:extLst>
                      <a:ext uri="{FF2B5EF4-FFF2-40B4-BE49-F238E27FC236}">
                        <a16:creationId xmlns:a16="http://schemas.microsoft.com/office/drawing/2014/main" id="{704E2A21-5B94-4073-99D6-16218EA6EA82}"/>
                      </a:ext>
                    </a:extLst>
                  </p:cNvPr>
                  <p:cNvGrpSpPr/>
                  <p:nvPr/>
                </p:nvGrpSpPr>
                <p:grpSpPr>
                  <a:xfrm>
                    <a:off x="-135564" y="2964206"/>
                    <a:ext cx="1811803" cy="391231"/>
                    <a:chOff x="-135564" y="2964206"/>
                    <a:chExt cx="1811803" cy="391231"/>
                  </a:xfrm>
                </p:grpSpPr>
                <p:pic>
                  <p:nvPicPr>
                    <p:cNvPr id="459" name="Picture 458">
                      <a:hlinkClick r:id="rId18"/>
                      <a:extLst>
                        <a:ext uri="{FF2B5EF4-FFF2-40B4-BE49-F238E27FC236}">
                          <a16:creationId xmlns:a16="http://schemas.microsoft.com/office/drawing/2014/main" id="{C018EFF5-9D30-4FB6-8F8D-9EFFA270F74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60" name="Group 459">
                      <a:extLst>
                        <a:ext uri="{FF2B5EF4-FFF2-40B4-BE49-F238E27FC236}">
                          <a16:creationId xmlns:a16="http://schemas.microsoft.com/office/drawing/2014/main" id="{C4508F6F-EB41-4B6A-AE14-8528287F5EDA}"/>
                        </a:ext>
                      </a:extLst>
                    </p:cNvPr>
                    <p:cNvGrpSpPr/>
                    <p:nvPr/>
                  </p:nvGrpSpPr>
                  <p:grpSpPr>
                    <a:xfrm>
                      <a:off x="-135564" y="2964206"/>
                      <a:ext cx="1469346" cy="391231"/>
                      <a:chOff x="11727059" y="7366546"/>
                      <a:chExt cx="2260404" cy="601860"/>
                    </a:xfrm>
                  </p:grpSpPr>
                  <p:pic>
                    <p:nvPicPr>
                      <p:cNvPr id="461" name="Picture 460">
                        <a:extLst>
                          <a:ext uri="{FF2B5EF4-FFF2-40B4-BE49-F238E27FC236}">
                            <a16:creationId xmlns:a16="http://schemas.microsoft.com/office/drawing/2014/main" id="{06B42B9C-3926-4B06-88DE-95AB98D58EDD}"/>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2306492" y="7395332"/>
                        <a:ext cx="531603" cy="573074"/>
                      </a:xfrm>
                      <a:prstGeom prst="rect">
                        <a:avLst/>
                      </a:prstGeom>
                    </p:spPr>
                  </p:pic>
                  <p:pic>
                    <p:nvPicPr>
                      <p:cNvPr id="462" name="Picture 461">
                        <a:extLst>
                          <a:ext uri="{FF2B5EF4-FFF2-40B4-BE49-F238E27FC236}">
                            <a16:creationId xmlns:a16="http://schemas.microsoft.com/office/drawing/2014/main" id="{900D9BD1-C390-46DC-A6A8-EF78D0E0266F}"/>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727059" y="7375762"/>
                        <a:ext cx="530659" cy="573073"/>
                      </a:xfrm>
                      <a:prstGeom prst="rect">
                        <a:avLst/>
                      </a:prstGeom>
                    </p:spPr>
                  </p:pic>
                  <p:pic>
                    <p:nvPicPr>
                      <p:cNvPr id="463" name="Picture 462">
                        <a:extLst>
                          <a:ext uri="{FF2B5EF4-FFF2-40B4-BE49-F238E27FC236}">
                            <a16:creationId xmlns:a16="http://schemas.microsoft.com/office/drawing/2014/main" id="{7D665442-EBB8-45C7-84FA-0EA2D7BE76B4}"/>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12890224" y="7393808"/>
                        <a:ext cx="522821" cy="573075"/>
                      </a:xfrm>
                      <a:prstGeom prst="rect">
                        <a:avLst/>
                      </a:prstGeom>
                    </p:spPr>
                  </p:pic>
                  <p:pic>
                    <p:nvPicPr>
                      <p:cNvPr id="464" name="Picture 463">
                        <a:extLst>
                          <a:ext uri="{FF2B5EF4-FFF2-40B4-BE49-F238E27FC236}">
                            <a16:creationId xmlns:a16="http://schemas.microsoft.com/office/drawing/2014/main" id="{A36C15B7-DF0F-4B93-A310-2A2E7F326DEA}"/>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54" name="Group 453">
                    <a:extLst>
                      <a:ext uri="{FF2B5EF4-FFF2-40B4-BE49-F238E27FC236}">
                        <a16:creationId xmlns:a16="http://schemas.microsoft.com/office/drawing/2014/main" id="{A2ACFAC8-4495-46B5-8EC2-CB890B983339}"/>
                      </a:ext>
                    </a:extLst>
                  </p:cNvPr>
                  <p:cNvGrpSpPr/>
                  <p:nvPr/>
                </p:nvGrpSpPr>
                <p:grpSpPr>
                  <a:xfrm>
                    <a:off x="2013569" y="3113302"/>
                    <a:ext cx="329494" cy="79868"/>
                    <a:chOff x="6663231" y="3052616"/>
                    <a:chExt cx="188660" cy="45730"/>
                  </a:xfrm>
                </p:grpSpPr>
                <p:sp>
                  <p:nvSpPr>
                    <p:cNvPr id="456" name="Oval 455">
                      <a:extLst>
                        <a:ext uri="{FF2B5EF4-FFF2-40B4-BE49-F238E27FC236}">
                          <a16:creationId xmlns:a16="http://schemas.microsoft.com/office/drawing/2014/main" id="{DFFB4935-1FA0-4992-88C6-42617A90A2DC}"/>
                        </a:ext>
                      </a:extLst>
                    </p:cNvPr>
                    <p:cNvSpPr/>
                    <p:nvPr/>
                  </p:nvSpPr>
                  <p:spPr bwMode="auto">
                    <a:xfrm>
                      <a:off x="6663231" y="3052627"/>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7" name="Oval 456">
                      <a:extLst>
                        <a:ext uri="{FF2B5EF4-FFF2-40B4-BE49-F238E27FC236}">
                          <a16:creationId xmlns:a16="http://schemas.microsoft.com/office/drawing/2014/main" id="{49B53961-8071-4049-A8FE-D69751DEEAC4}"/>
                        </a:ext>
                      </a:extLst>
                    </p:cNvPr>
                    <p:cNvSpPr/>
                    <p:nvPr/>
                  </p:nvSpPr>
                  <p:spPr bwMode="auto">
                    <a:xfrm>
                      <a:off x="6734695" y="3052622"/>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8" name="Oval 457">
                      <a:extLst>
                        <a:ext uri="{FF2B5EF4-FFF2-40B4-BE49-F238E27FC236}">
                          <a16:creationId xmlns:a16="http://schemas.microsoft.com/office/drawing/2014/main" id="{B47C407D-9413-485A-B245-05BD421480DC}"/>
                        </a:ext>
                      </a:extLst>
                    </p:cNvPr>
                    <p:cNvSpPr/>
                    <p:nvPr/>
                  </p:nvSpPr>
                  <p:spPr bwMode="auto">
                    <a:xfrm>
                      <a:off x="6806171" y="3052616"/>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55" name="Picture 454">
                    <a:hlinkClick r:id="rId24"/>
                    <a:extLst>
                      <a:ext uri="{FF2B5EF4-FFF2-40B4-BE49-F238E27FC236}">
                        <a16:creationId xmlns:a16="http://schemas.microsoft.com/office/drawing/2014/main" id="{3296D021-7A29-4975-98C1-040EF47772F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41" name="Group 440">
                  <a:extLst>
                    <a:ext uri="{FF2B5EF4-FFF2-40B4-BE49-F238E27FC236}">
                      <a16:creationId xmlns:a16="http://schemas.microsoft.com/office/drawing/2014/main" id="{9BA295F0-3025-4C64-BE06-3C48103E4A3B}"/>
                    </a:ext>
                  </a:extLst>
                </p:cNvPr>
                <p:cNvGrpSpPr/>
                <p:nvPr/>
              </p:nvGrpSpPr>
              <p:grpSpPr bwMode="black">
                <a:xfrm>
                  <a:off x="11508867" y="4239613"/>
                  <a:ext cx="75077" cy="45719"/>
                  <a:chOff x="10387012" y="4179358"/>
                  <a:chExt cx="974726" cy="593725"/>
                </a:xfrm>
                <a:solidFill>
                  <a:schemeClr val="tx1"/>
                </a:solidFill>
              </p:grpSpPr>
              <p:sp>
                <p:nvSpPr>
                  <p:cNvPr id="448" name="Freeform 26">
                    <a:extLst>
                      <a:ext uri="{FF2B5EF4-FFF2-40B4-BE49-F238E27FC236}">
                        <a16:creationId xmlns:a16="http://schemas.microsoft.com/office/drawing/2014/main" id="{2E4F4B48-7F3E-45BA-929C-B1C2B0DE27E6}"/>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9" name="Freeform 27">
                    <a:extLst>
                      <a:ext uri="{FF2B5EF4-FFF2-40B4-BE49-F238E27FC236}">
                        <a16:creationId xmlns:a16="http://schemas.microsoft.com/office/drawing/2014/main" id="{C0475FA3-E487-4CA9-8DAC-1BBB0C41718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0" name="Freeform 28">
                    <a:extLst>
                      <a:ext uri="{FF2B5EF4-FFF2-40B4-BE49-F238E27FC236}">
                        <a16:creationId xmlns:a16="http://schemas.microsoft.com/office/drawing/2014/main" id="{2AA09FBA-2260-4613-8D63-0DE73EAEB01A}"/>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1" name="Freeform 29">
                    <a:extLst>
                      <a:ext uri="{FF2B5EF4-FFF2-40B4-BE49-F238E27FC236}">
                        <a16:creationId xmlns:a16="http://schemas.microsoft.com/office/drawing/2014/main" id="{59C32617-EC96-41C8-B458-F2FE475C32BD}"/>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2" name="Freeform 30">
                    <a:extLst>
                      <a:ext uri="{FF2B5EF4-FFF2-40B4-BE49-F238E27FC236}">
                        <a16:creationId xmlns:a16="http://schemas.microsoft.com/office/drawing/2014/main" id="{47012731-DABE-40C4-9EA8-F7694B3C0D49}"/>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42" name="Group 441">
                  <a:extLst>
                    <a:ext uri="{FF2B5EF4-FFF2-40B4-BE49-F238E27FC236}">
                      <a16:creationId xmlns:a16="http://schemas.microsoft.com/office/drawing/2014/main" id="{503F9CA8-DC22-4BDC-8355-916392CBBB41}"/>
                    </a:ext>
                  </a:extLst>
                </p:cNvPr>
                <p:cNvGrpSpPr/>
                <p:nvPr/>
              </p:nvGrpSpPr>
              <p:grpSpPr bwMode="black">
                <a:xfrm>
                  <a:off x="11638296" y="4235799"/>
                  <a:ext cx="75077" cy="45719"/>
                  <a:chOff x="10387012" y="4179358"/>
                  <a:chExt cx="974726" cy="593725"/>
                </a:xfrm>
                <a:solidFill>
                  <a:schemeClr val="tx1"/>
                </a:solidFill>
              </p:grpSpPr>
              <p:sp>
                <p:nvSpPr>
                  <p:cNvPr id="443" name="Freeform 26">
                    <a:extLst>
                      <a:ext uri="{FF2B5EF4-FFF2-40B4-BE49-F238E27FC236}">
                        <a16:creationId xmlns:a16="http://schemas.microsoft.com/office/drawing/2014/main" id="{6FC7C0D1-33AF-49AE-B725-90F38647569F}"/>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4" name="Freeform 27">
                    <a:extLst>
                      <a:ext uri="{FF2B5EF4-FFF2-40B4-BE49-F238E27FC236}">
                        <a16:creationId xmlns:a16="http://schemas.microsoft.com/office/drawing/2014/main" id="{64D6138A-9AC5-4455-B8F0-BCEF4338910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5" name="Freeform 28">
                    <a:extLst>
                      <a:ext uri="{FF2B5EF4-FFF2-40B4-BE49-F238E27FC236}">
                        <a16:creationId xmlns:a16="http://schemas.microsoft.com/office/drawing/2014/main" id="{D1D1AEF2-30E3-418D-B921-9CE8947A35F2}"/>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6" name="Freeform 29">
                    <a:extLst>
                      <a:ext uri="{FF2B5EF4-FFF2-40B4-BE49-F238E27FC236}">
                        <a16:creationId xmlns:a16="http://schemas.microsoft.com/office/drawing/2014/main" id="{63B09F13-14AD-4877-81C6-A51F575862A0}"/>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7" name="Freeform 30">
                    <a:extLst>
                      <a:ext uri="{FF2B5EF4-FFF2-40B4-BE49-F238E27FC236}">
                        <a16:creationId xmlns:a16="http://schemas.microsoft.com/office/drawing/2014/main" id="{DD1FF2B3-5786-4847-B2C6-B03717A97993}"/>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sp>
          <p:nvSpPr>
            <p:cNvPr id="437" name="Rectangle 436">
              <a:extLst>
                <a:ext uri="{FF2B5EF4-FFF2-40B4-BE49-F238E27FC236}">
                  <a16:creationId xmlns:a16="http://schemas.microsoft.com/office/drawing/2014/main" id="{2B3885DD-B312-4161-9856-BB9CD6D049C4}"/>
                </a:ext>
              </a:extLst>
            </p:cNvPr>
            <p:cNvSpPr/>
            <p:nvPr/>
          </p:nvSpPr>
          <p:spPr>
            <a:xfrm>
              <a:off x="10031177" y="4987933"/>
              <a:ext cx="834195"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Documents</a:t>
              </a:r>
            </a:p>
          </p:txBody>
        </p:sp>
      </p:grpSp>
      <p:grpSp>
        <p:nvGrpSpPr>
          <p:cNvPr id="465" name="Group 464">
            <a:extLst>
              <a:ext uri="{FF2B5EF4-FFF2-40B4-BE49-F238E27FC236}">
                <a16:creationId xmlns:a16="http://schemas.microsoft.com/office/drawing/2014/main" id="{C6729845-BA2C-44C8-BFB4-BF897DBC555C}"/>
              </a:ext>
            </a:extLst>
          </p:cNvPr>
          <p:cNvGrpSpPr/>
          <p:nvPr/>
        </p:nvGrpSpPr>
        <p:grpSpPr>
          <a:xfrm>
            <a:off x="9858457" y="5501814"/>
            <a:ext cx="1095823" cy="503034"/>
            <a:chOff x="9858457" y="5605260"/>
            <a:chExt cx="1095823" cy="503034"/>
          </a:xfrm>
        </p:grpSpPr>
        <p:grpSp>
          <p:nvGrpSpPr>
            <p:cNvPr id="466" name="Group 465">
              <a:extLst>
                <a:ext uri="{FF2B5EF4-FFF2-40B4-BE49-F238E27FC236}">
                  <a16:creationId xmlns:a16="http://schemas.microsoft.com/office/drawing/2014/main" id="{560E6B41-A1D4-4EAB-9760-0A01F0E7839A}"/>
                </a:ext>
              </a:extLst>
            </p:cNvPr>
            <p:cNvGrpSpPr/>
            <p:nvPr/>
          </p:nvGrpSpPr>
          <p:grpSpPr>
            <a:xfrm>
              <a:off x="9858457" y="5802654"/>
              <a:ext cx="1003902" cy="305640"/>
              <a:chOff x="10749399" y="6085940"/>
              <a:chExt cx="1351540" cy="411480"/>
            </a:xfrm>
          </p:grpSpPr>
          <p:sp>
            <p:nvSpPr>
              <p:cNvPr id="468" name="Rectangle 467">
                <a:hlinkClick r:id="rId10"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B3BDE589-F4C4-4492-8469-3ED738BF5ECA}"/>
                  </a:ext>
                </a:extLst>
              </p:cNvPr>
              <p:cNvSpPr/>
              <p:nvPr/>
            </p:nvSpPr>
            <p:spPr>
              <a:xfrm>
                <a:off x="10749399" y="6085940"/>
                <a:ext cx="1351540" cy="4114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69" name="Group 468">
                <a:extLst>
                  <a:ext uri="{FF2B5EF4-FFF2-40B4-BE49-F238E27FC236}">
                    <a16:creationId xmlns:a16="http://schemas.microsoft.com/office/drawing/2014/main" id="{6AB13CB9-7EA8-4A38-89D0-EC74ACCC4121}"/>
                  </a:ext>
                </a:extLst>
              </p:cNvPr>
              <p:cNvGrpSpPr/>
              <p:nvPr/>
            </p:nvGrpSpPr>
            <p:grpSpPr>
              <a:xfrm>
                <a:off x="11330131" y="6199229"/>
                <a:ext cx="147921" cy="184902"/>
                <a:chOff x="9444088" y="2885171"/>
                <a:chExt cx="107950" cy="134938"/>
              </a:xfrm>
              <a:solidFill>
                <a:schemeClr val="tx1"/>
              </a:solidFill>
            </p:grpSpPr>
            <p:sp>
              <p:nvSpPr>
                <p:cNvPr id="482" name="Freeform 26">
                  <a:extLst>
                    <a:ext uri="{FF2B5EF4-FFF2-40B4-BE49-F238E27FC236}">
                      <a16:creationId xmlns:a16="http://schemas.microsoft.com/office/drawing/2014/main" id="{C7BFD556-3198-4D77-88C3-838ECE3D85B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3" name="Freeform 27">
                  <a:extLst>
                    <a:ext uri="{FF2B5EF4-FFF2-40B4-BE49-F238E27FC236}">
                      <a16:creationId xmlns:a16="http://schemas.microsoft.com/office/drawing/2014/main" id="{104ABA19-0F6B-43D1-AA34-24E3CFC0AABC}"/>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70" name="Group 30">
                <a:extLst>
                  <a:ext uri="{FF2B5EF4-FFF2-40B4-BE49-F238E27FC236}">
                    <a16:creationId xmlns:a16="http://schemas.microsoft.com/office/drawing/2014/main" id="{BD76D872-E25E-4A04-AE0A-1A6B6DD6F463}"/>
                  </a:ext>
                </a:extLst>
              </p:cNvPr>
              <p:cNvGrpSpPr>
                <a:grpSpLocks noChangeAspect="1"/>
              </p:cNvGrpSpPr>
              <p:nvPr/>
            </p:nvGrpSpPr>
            <p:grpSpPr bwMode="auto">
              <a:xfrm>
                <a:off x="10990854" y="6187214"/>
                <a:ext cx="201847" cy="208932"/>
                <a:chOff x="5049" y="1841"/>
                <a:chExt cx="57" cy="59"/>
              </a:xfrm>
              <a:solidFill>
                <a:srgbClr val="00B050"/>
              </a:solidFill>
            </p:grpSpPr>
            <p:sp>
              <p:nvSpPr>
                <p:cNvPr id="474" name="Freeform 31">
                  <a:extLst>
                    <a:ext uri="{FF2B5EF4-FFF2-40B4-BE49-F238E27FC236}">
                      <a16:creationId xmlns:a16="http://schemas.microsoft.com/office/drawing/2014/main" id="{F242492F-A6FA-45A1-872E-5660494A0238}"/>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5" name="Freeform 32">
                  <a:extLst>
                    <a:ext uri="{FF2B5EF4-FFF2-40B4-BE49-F238E27FC236}">
                      <a16:creationId xmlns:a16="http://schemas.microsoft.com/office/drawing/2014/main" id="{F7C5A1C1-D358-4B38-99BA-0BB5F7AD974A}"/>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6" name="Freeform 33">
                  <a:extLst>
                    <a:ext uri="{FF2B5EF4-FFF2-40B4-BE49-F238E27FC236}">
                      <a16:creationId xmlns:a16="http://schemas.microsoft.com/office/drawing/2014/main" id="{1C226CBE-D668-4CC0-B736-464EEE0CDFC2}"/>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Freeform 34">
                  <a:extLst>
                    <a:ext uri="{FF2B5EF4-FFF2-40B4-BE49-F238E27FC236}">
                      <a16:creationId xmlns:a16="http://schemas.microsoft.com/office/drawing/2014/main" id="{4263E319-1E7D-4AC6-98A9-1FC2A99237EE}"/>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8" name="Freeform 35">
                  <a:extLst>
                    <a:ext uri="{FF2B5EF4-FFF2-40B4-BE49-F238E27FC236}">
                      <a16:creationId xmlns:a16="http://schemas.microsoft.com/office/drawing/2014/main" id="{A7476988-FA81-4C5F-A419-C64BD7F07E8C}"/>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9" name="Freeform 36">
                  <a:extLst>
                    <a:ext uri="{FF2B5EF4-FFF2-40B4-BE49-F238E27FC236}">
                      <a16:creationId xmlns:a16="http://schemas.microsoft.com/office/drawing/2014/main" id="{87DBCAE2-AE6F-4EEB-AD05-562AA19B8FC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0" name="Freeform 37">
                  <a:extLst>
                    <a:ext uri="{FF2B5EF4-FFF2-40B4-BE49-F238E27FC236}">
                      <a16:creationId xmlns:a16="http://schemas.microsoft.com/office/drawing/2014/main" id="{22FFA4EC-F0D0-42AA-B79E-0B1E22DED32F}"/>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1" name="Freeform 38">
                  <a:extLst>
                    <a:ext uri="{FF2B5EF4-FFF2-40B4-BE49-F238E27FC236}">
                      <a16:creationId xmlns:a16="http://schemas.microsoft.com/office/drawing/2014/main" id="{53AA1061-4250-4A47-99DB-B2E40A41194E}"/>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71" name="Oval 470">
                <a:extLst>
                  <a:ext uri="{FF2B5EF4-FFF2-40B4-BE49-F238E27FC236}">
                    <a16:creationId xmlns:a16="http://schemas.microsoft.com/office/drawing/2014/main" id="{1D7EB8F2-C580-4D75-8872-0BF6FB57C18C}"/>
                  </a:ext>
                </a:extLst>
              </p:cNvPr>
              <p:cNvSpPr/>
              <p:nvPr/>
            </p:nvSpPr>
            <p:spPr bwMode="auto">
              <a:xfrm>
                <a:off x="11626078"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2" name="Oval 471">
                <a:extLst>
                  <a:ext uri="{FF2B5EF4-FFF2-40B4-BE49-F238E27FC236}">
                    <a16:creationId xmlns:a16="http://schemas.microsoft.com/office/drawing/2014/main" id="{9F225928-6468-43C8-A367-C2323F07CF56}"/>
                  </a:ext>
                </a:extLst>
              </p:cNvPr>
              <p:cNvSpPr/>
              <p:nvPr/>
            </p:nvSpPr>
            <p:spPr bwMode="auto">
              <a:xfrm>
                <a:off x="11726306"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3" name="Oval 472">
                <a:extLst>
                  <a:ext uri="{FF2B5EF4-FFF2-40B4-BE49-F238E27FC236}">
                    <a16:creationId xmlns:a16="http://schemas.microsoft.com/office/drawing/2014/main" id="{D5458129-0A11-4B5B-8C7B-34377C5836FA}"/>
                  </a:ext>
                </a:extLst>
              </p:cNvPr>
              <p:cNvSpPr/>
              <p:nvPr/>
            </p:nvSpPr>
            <p:spPr bwMode="auto">
              <a:xfrm>
                <a:off x="11826551" y="6259619"/>
                <a:ext cx="64122" cy="64122"/>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7" name="Rectangle 466">
              <a:extLst>
                <a:ext uri="{FF2B5EF4-FFF2-40B4-BE49-F238E27FC236}">
                  <a16:creationId xmlns:a16="http://schemas.microsoft.com/office/drawing/2014/main" id="{482FC0DE-C9CC-4F55-9430-94E44ABD768B}"/>
                </a:ext>
              </a:extLst>
            </p:cNvPr>
            <p:cNvSpPr/>
            <p:nvPr/>
          </p:nvSpPr>
          <p:spPr>
            <a:xfrm>
              <a:off x="10031177" y="5605260"/>
              <a:ext cx="92310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Mobile Apps</a:t>
              </a:r>
            </a:p>
          </p:txBody>
        </p:sp>
      </p:grpSp>
      <p:grpSp>
        <p:nvGrpSpPr>
          <p:cNvPr id="484" name="Group 483">
            <a:extLst>
              <a:ext uri="{FF2B5EF4-FFF2-40B4-BE49-F238E27FC236}">
                <a16:creationId xmlns:a16="http://schemas.microsoft.com/office/drawing/2014/main" id="{5063A2F4-023D-420D-8206-84AD966A08E4}"/>
              </a:ext>
            </a:extLst>
          </p:cNvPr>
          <p:cNvGrpSpPr/>
          <p:nvPr/>
        </p:nvGrpSpPr>
        <p:grpSpPr>
          <a:xfrm>
            <a:off x="6764936" y="2733090"/>
            <a:ext cx="3266241" cy="1356426"/>
            <a:chOff x="6764936" y="2733090"/>
            <a:chExt cx="3266241" cy="1356426"/>
          </a:xfrm>
        </p:grpSpPr>
        <p:cxnSp>
          <p:nvCxnSpPr>
            <p:cNvPr id="485" name="Connector: Elbow 484">
              <a:extLst>
                <a:ext uri="{FF2B5EF4-FFF2-40B4-BE49-F238E27FC236}">
                  <a16:creationId xmlns:a16="http://schemas.microsoft.com/office/drawing/2014/main" id="{F05F2E62-AF47-4353-ABF3-B2B9C291B778}"/>
                </a:ext>
              </a:extLst>
            </p:cNvPr>
            <p:cNvCxnSpPr>
              <a:cxnSpLocks/>
              <a:stCxn id="528" idx="3"/>
            </p:cNvCxnSpPr>
            <p:nvPr/>
          </p:nvCxnSpPr>
          <p:spPr>
            <a:xfrm flipV="1">
              <a:off x="9022837" y="3328179"/>
              <a:ext cx="996902" cy="15421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6" name="Connector: Elbow 485">
              <a:extLst>
                <a:ext uri="{FF2B5EF4-FFF2-40B4-BE49-F238E27FC236}">
                  <a16:creationId xmlns:a16="http://schemas.microsoft.com/office/drawing/2014/main" id="{DD28679C-0F46-4ABD-B811-170706CA1383}"/>
                </a:ext>
              </a:extLst>
            </p:cNvPr>
            <p:cNvCxnSpPr>
              <a:cxnSpLocks/>
            </p:cNvCxnSpPr>
            <p:nvPr/>
          </p:nvCxnSpPr>
          <p:spPr>
            <a:xfrm flipV="1">
              <a:off x="6766792" y="2733090"/>
              <a:ext cx="3258341" cy="758952"/>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7" name="Connector: Elbow 486">
              <a:extLst>
                <a:ext uri="{FF2B5EF4-FFF2-40B4-BE49-F238E27FC236}">
                  <a16:creationId xmlns:a16="http://schemas.microsoft.com/office/drawing/2014/main" id="{5D7DD16D-5DEF-45BD-AA42-D219D9D54742}"/>
                </a:ext>
              </a:extLst>
            </p:cNvPr>
            <p:cNvCxnSpPr>
              <a:cxnSpLocks/>
              <a:endCxn id="517" idx="1"/>
            </p:cNvCxnSpPr>
            <p:nvPr/>
          </p:nvCxnSpPr>
          <p:spPr>
            <a:xfrm>
              <a:off x="6764936" y="3586596"/>
              <a:ext cx="3266241" cy="502920"/>
            </a:xfrm>
            <a:prstGeom prst="bentConnector3">
              <a:avLst>
                <a:gd name="adj1" fmla="val 50000"/>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88" name="Group 487">
            <a:extLst>
              <a:ext uri="{FF2B5EF4-FFF2-40B4-BE49-F238E27FC236}">
                <a16:creationId xmlns:a16="http://schemas.microsoft.com/office/drawing/2014/main" id="{83D1FDC2-EB24-4A8C-8375-E4DA2D19B757}"/>
              </a:ext>
            </a:extLst>
          </p:cNvPr>
          <p:cNvGrpSpPr/>
          <p:nvPr/>
        </p:nvGrpSpPr>
        <p:grpSpPr>
          <a:xfrm>
            <a:off x="8590110" y="2813790"/>
            <a:ext cx="1228899" cy="377976"/>
            <a:chOff x="5530895" y="1367167"/>
            <a:chExt cx="1228899" cy="377976"/>
          </a:xfrm>
        </p:grpSpPr>
        <p:sp>
          <p:nvSpPr>
            <p:cNvPr id="489" name="Speech Bubble: Rectangle with Corners Rounded 488">
              <a:extLst>
                <a:ext uri="{FF2B5EF4-FFF2-40B4-BE49-F238E27FC236}">
                  <a16:creationId xmlns:a16="http://schemas.microsoft.com/office/drawing/2014/main" id="{9277C246-77AB-40F7-AFF4-EBBFE9FA9914}"/>
                </a:ext>
              </a:extLst>
            </p:cNvPr>
            <p:cNvSpPr/>
            <p:nvPr/>
          </p:nvSpPr>
          <p:spPr bwMode="auto">
            <a:xfrm>
              <a:off x="5530895" y="1367167"/>
              <a:ext cx="1228899" cy="377976"/>
            </a:xfrm>
            <a:prstGeom prst="wedgeRoundRectCallout">
              <a:avLst>
                <a:gd name="adj1" fmla="val -64280"/>
                <a:gd name="adj2" fmla="val -43511"/>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Monitor &amp; Restrict Access</a:t>
              </a:r>
            </a:p>
          </p:txBody>
        </p:sp>
        <p:pic>
          <p:nvPicPr>
            <p:cNvPr id="490" name="Graphic 489" descr="Chat bubble">
              <a:extLst>
                <a:ext uri="{FF2B5EF4-FFF2-40B4-BE49-F238E27FC236}">
                  <a16:creationId xmlns:a16="http://schemas.microsoft.com/office/drawing/2014/main" id="{0167E7A5-9F96-4207-9A0D-321344944A3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563922" y="1436827"/>
              <a:ext cx="244878" cy="244878"/>
            </a:xfrm>
            <a:prstGeom prst="rect">
              <a:avLst/>
            </a:prstGeom>
          </p:spPr>
        </p:pic>
      </p:grpSp>
      <p:grpSp>
        <p:nvGrpSpPr>
          <p:cNvPr id="491" name="Group 490">
            <a:extLst>
              <a:ext uri="{FF2B5EF4-FFF2-40B4-BE49-F238E27FC236}">
                <a16:creationId xmlns:a16="http://schemas.microsoft.com/office/drawing/2014/main" id="{6F0E2B7E-4607-4362-BE22-EEA9F33D93CE}"/>
              </a:ext>
            </a:extLst>
          </p:cNvPr>
          <p:cNvGrpSpPr/>
          <p:nvPr/>
        </p:nvGrpSpPr>
        <p:grpSpPr>
          <a:xfrm>
            <a:off x="5855494" y="3933707"/>
            <a:ext cx="4175683" cy="1251670"/>
            <a:chOff x="5855494" y="3933707"/>
            <a:chExt cx="4175683" cy="1251670"/>
          </a:xfrm>
        </p:grpSpPr>
        <p:cxnSp>
          <p:nvCxnSpPr>
            <p:cNvPr id="492" name="Connector: Elbow 491">
              <a:extLst>
                <a:ext uri="{FF2B5EF4-FFF2-40B4-BE49-F238E27FC236}">
                  <a16:creationId xmlns:a16="http://schemas.microsoft.com/office/drawing/2014/main" id="{48DBBCD8-061E-4A85-8012-03C556ABE46A}"/>
                </a:ext>
              </a:extLst>
            </p:cNvPr>
            <p:cNvCxnSpPr>
              <a:cxnSpLocks/>
            </p:cNvCxnSpPr>
            <p:nvPr/>
          </p:nvCxnSpPr>
          <p:spPr>
            <a:xfrm>
              <a:off x="5855494" y="3933707"/>
              <a:ext cx="4175683" cy="1056121"/>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93" name="Group 492">
              <a:extLst>
                <a:ext uri="{FF2B5EF4-FFF2-40B4-BE49-F238E27FC236}">
                  <a16:creationId xmlns:a16="http://schemas.microsoft.com/office/drawing/2014/main" id="{AED4BD43-43D2-4C62-9E66-FA1B3EB05B96}"/>
                </a:ext>
              </a:extLst>
            </p:cNvPr>
            <p:cNvGrpSpPr/>
            <p:nvPr/>
          </p:nvGrpSpPr>
          <p:grpSpPr>
            <a:xfrm>
              <a:off x="8177561" y="4747141"/>
              <a:ext cx="1525898" cy="438236"/>
              <a:chOff x="7827665" y="4623128"/>
              <a:chExt cx="1525898" cy="438236"/>
            </a:xfrm>
          </p:grpSpPr>
          <p:sp>
            <p:nvSpPr>
              <p:cNvPr id="494" name="Flowchart: Alternate Process 493">
                <a:hlinkClick r:id="rId28" tooltip="Microsoft Information Protection (MIP) is a built-in, intelligent, unified, and extensible solution to protect sensitive data in documents and emails across your organization."/>
                <a:extLst>
                  <a:ext uri="{FF2B5EF4-FFF2-40B4-BE49-F238E27FC236}">
                    <a16:creationId xmlns:a16="http://schemas.microsoft.com/office/drawing/2014/main" id="{5FA91D37-8DD8-4693-BF0C-C3F5C330AA45}"/>
                  </a:ext>
                </a:extLst>
              </p:cNvPr>
              <p:cNvSpPr/>
              <p:nvPr/>
            </p:nvSpPr>
            <p:spPr bwMode="auto">
              <a:xfrm>
                <a:off x="7827665" y="4623128"/>
                <a:ext cx="1525898" cy="438236"/>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Information Protection (MIP)</a:t>
                </a:r>
              </a:p>
            </p:txBody>
          </p:sp>
          <p:pic>
            <p:nvPicPr>
              <p:cNvPr id="495" name="Picture 494">
                <a:extLst>
                  <a:ext uri="{FF2B5EF4-FFF2-40B4-BE49-F238E27FC236}">
                    <a16:creationId xmlns:a16="http://schemas.microsoft.com/office/drawing/2014/main" id="{516B7AAD-BECF-4ADC-9ED2-CAF5DBECA331}"/>
                  </a:ext>
                </a:extLst>
              </p:cNvPr>
              <p:cNvPicPr>
                <a:picLocks noChangeAspect="1"/>
              </p:cNvPicPr>
              <p:nvPr/>
            </p:nvPicPr>
            <p:blipFill rotWithShape="1">
              <a:blip r:embed="rId29"/>
              <a:srcRect r="37882" b="38239"/>
              <a:stretch/>
            </p:blipFill>
            <p:spPr>
              <a:xfrm>
                <a:off x="7904834" y="4705086"/>
                <a:ext cx="233150" cy="274320"/>
              </a:xfrm>
              <a:prstGeom prst="rect">
                <a:avLst/>
              </a:prstGeom>
            </p:spPr>
          </p:pic>
        </p:grpSp>
      </p:grpSp>
      <p:grpSp>
        <p:nvGrpSpPr>
          <p:cNvPr id="496" name="Group 495">
            <a:extLst>
              <a:ext uri="{FF2B5EF4-FFF2-40B4-BE49-F238E27FC236}">
                <a16:creationId xmlns:a16="http://schemas.microsoft.com/office/drawing/2014/main" id="{A64A4A74-797A-4C07-B8D9-FA7F83BBDE6E}"/>
              </a:ext>
            </a:extLst>
          </p:cNvPr>
          <p:cNvGrpSpPr/>
          <p:nvPr/>
        </p:nvGrpSpPr>
        <p:grpSpPr>
          <a:xfrm>
            <a:off x="5610959" y="4054714"/>
            <a:ext cx="4420218" cy="1961865"/>
            <a:chOff x="5610959" y="4054714"/>
            <a:chExt cx="4420218" cy="1961865"/>
          </a:xfrm>
        </p:grpSpPr>
        <p:grpSp>
          <p:nvGrpSpPr>
            <p:cNvPr id="497" name="Group 496">
              <a:extLst>
                <a:ext uri="{FF2B5EF4-FFF2-40B4-BE49-F238E27FC236}">
                  <a16:creationId xmlns:a16="http://schemas.microsoft.com/office/drawing/2014/main" id="{13DD6317-FFF8-4F04-A84E-CE02EC02D404}"/>
                </a:ext>
              </a:extLst>
            </p:cNvPr>
            <p:cNvGrpSpPr/>
            <p:nvPr/>
          </p:nvGrpSpPr>
          <p:grpSpPr>
            <a:xfrm>
              <a:off x="5610959" y="4054714"/>
              <a:ext cx="4420218" cy="1711255"/>
              <a:chOff x="5610959" y="4054714"/>
              <a:chExt cx="4420218" cy="1711255"/>
            </a:xfrm>
          </p:grpSpPr>
          <p:cxnSp>
            <p:nvCxnSpPr>
              <p:cNvPr id="501" name="Connector: Elbow 500">
                <a:extLst>
                  <a:ext uri="{FF2B5EF4-FFF2-40B4-BE49-F238E27FC236}">
                    <a16:creationId xmlns:a16="http://schemas.microsoft.com/office/drawing/2014/main" id="{99C31EBA-7284-46A8-8B4C-278634747344}"/>
                  </a:ext>
                </a:extLst>
              </p:cNvPr>
              <p:cNvCxnSpPr>
                <a:cxnSpLocks/>
              </p:cNvCxnSpPr>
              <p:nvPr/>
            </p:nvCxnSpPr>
            <p:spPr>
              <a:xfrm>
                <a:off x="5610959" y="4054714"/>
                <a:ext cx="4420218" cy="1570437"/>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02" name="Group 501">
                <a:extLst>
                  <a:ext uri="{FF2B5EF4-FFF2-40B4-BE49-F238E27FC236}">
                    <a16:creationId xmlns:a16="http://schemas.microsoft.com/office/drawing/2014/main" id="{7D374EE0-54B3-40B5-AD5B-698201C65F05}"/>
                  </a:ext>
                </a:extLst>
              </p:cNvPr>
              <p:cNvGrpSpPr/>
              <p:nvPr/>
            </p:nvGrpSpPr>
            <p:grpSpPr>
              <a:xfrm>
                <a:off x="8177561" y="5424775"/>
                <a:ext cx="1515175" cy="341194"/>
                <a:chOff x="8010761" y="5543381"/>
                <a:chExt cx="1515175" cy="341194"/>
              </a:xfrm>
            </p:grpSpPr>
            <p:sp>
              <p:nvSpPr>
                <p:cNvPr id="503" name="Flowchart: Alternate Process 502">
                  <a:hlinkClick r:id="rId30" tooltip="Intune app protection policies work with Conditional Access to help protect your organizational data on devices your employees use. These policies work on devices that enroll with Intune and on employee owned devices that don't enroll."/>
                  <a:extLst>
                    <a:ext uri="{FF2B5EF4-FFF2-40B4-BE49-F238E27FC236}">
                      <a16:creationId xmlns:a16="http://schemas.microsoft.com/office/drawing/2014/main" id="{01B23040-C13D-4E51-A49B-93309B7DC00D}"/>
                    </a:ext>
                  </a:extLst>
                </p:cNvPr>
                <p:cNvSpPr/>
                <p:nvPr/>
              </p:nvSpPr>
              <p:spPr bwMode="auto">
                <a:xfrm>
                  <a:off x="8010761" y="5543381"/>
                  <a:ext cx="1515175" cy="34119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Intune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(MAM functionality)</a:t>
                  </a:r>
                </a:p>
              </p:txBody>
            </p:sp>
            <p:pic>
              <p:nvPicPr>
                <p:cNvPr id="504" name="Picture 2" descr="Image result for intune logo">
                  <a:extLst>
                    <a:ext uri="{FF2B5EF4-FFF2-40B4-BE49-F238E27FC236}">
                      <a16:creationId xmlns:a16="http://schemas.microsoft.com/office/drawing/2014/main" id="{80920954-55F6-4D47-9D0E-CDB2075673D3}"/>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35161" y="5634130"/>
                  <a:ext cx="158896" cy="158896"/>
                </a:xfrm>
                <a:prstGeom prst="rect">
                  <a:avLst/>
                </a:prstGeom>
                <a:solidFill>
                  <a:schemeClr val="accent4"/>
                </a:solidFill>
                <a:ln w="19050">
                  <a:solidFill>
                    <a:schemeClr val="accent4">
                      <a:lumMod val="75000"/>
                    </a:schemeClr>
                  </a:solidFill>
                  <a:headEnd type="none" w="med" len="med"/>
                  <a:tailEnd type="none" w="med" len="med"/>
                </a:ln>
                <a:effectLst>
                  <a:outerShdw blurRad="127000" dist="50800" dir="2700000" algn="ctr" rotWithShape="0">
                    <a:prstClr val="black">
                      <a:alpha val="30000"/>
                    </a:prstClr>
                  </a:outerShdw>
                </a:effectLst>
                <a:extLst>
                  <a:ext uri="{909E8E84-426E-40DD-AFC4-6F175D3DCCD1}">
                    <a14:hiddenFill xmlns:a14="http://schemas.microsoft.com/office/drawing/2010/main">
                      <a:solidFill>
                        <a:srgbClr val="FFFFFF"/>
                      </a:solidFill>
                    </a14:hiddenFill>
                  </a:ext>
                </a:extLst>
              </p:spPr>
            </p:pic>
          </p:grpSp>
        </p:grpSp>
        <p:grpSp>
          <p:nvGrpSpPr>
            <p:cNvPr id="498" name="Group 497">
              <a:extLst>
                <a:ext uri="{FF2B5EF4-FFF2-40B4-BE49-F238E27FC236}">
                  <a16:creationId xmlns:a16="http://schemas.microsoft.com/office/drawing/2014/main" id="{57DAEDDF-6731-4CA5-9B81-222B4121A918}"/>
                </a:ext>
              </a:extLst>
            </p:cNvPr>
            <p:cNvGrpSpPr/>
            <p:nvPr/>
          </p:nvGrpSpPr>
          <p:grpSpPr>
            <a:xfrm>
              <a:off x="6800632" y="5761796"/>
              <a:ext cx="1338981" cy="254783"/>
              <a:chOff x="4536723" y="600108"/>
              <a:chExt cx="1338981" cy="254783"/>
            </a:xfrm>
          </p:grpSpPr>
          <p:sp>
            <p:nvSpPr>
              <p:cNvPr id="499" name="Speech Bubble: Rectangle with Corners Rounded 498">
                <a:extLst>
                  <a:ext uri="{FF2B5EF4-FFF2-40B4-BE49-F238E27FC236}">
                    <a16:creationId xmlns:a16="http://schemas.microsoft.com/office/drawing/2014/main" id="{17CD5E45-D8AD-4363-AE59-8F8556030C09}"/>
                  </a:ext>
                </a:extLst>
              </p:cNvPr>
              <p:cNvSpPr/>
              <p:nvPr/>
            </p:nvSpPr>
            <p:spPr bwMode="auto">
              <a:xfrm>
                <a:off x="4536723" y="600108"/>
                <a:ext cx="1338981" cy="240066"/>
              </a:xfrm>
              <a:prstGeom prst="wedgeRoundRectCallout">
                <a:avLst>
                  <a:gd name="adj1" fmla="val 30599"/>
                  <a:gd name="adj2" fmla="val -95304"/>
                  <a:gd name="adj3" fmla="val 16667"/>
                </a:avLst>
              </a:prstGeom>
              <a:solidFill>
                <a:srgbClr val="107C10">
                  <a:alpha val="50196"/>
                </a:srgbClr>
              </a:solidFill>
              <a:ln w="19050">
                <a:solidFill>
                  <a:srgbClr val="107C1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900" b="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Approved Apps</a:t>
                </a:r>
              </a:p>
            </p:txBody>
          </p:sp>
          <p:pic>
            <p:nvPicPr>
              <p:cNvPr id="500" name="Graphic 499" descr="Chat bubble">
                <a:extLst>
                  <a:ext uri="{FF2B5EF4-FFF2-40B4-BE49-F238E27FC236}">
                    <a16:creationId xmlns:a16="http://schemas.microsoft.com/office/drawing/2014/main" id="{6F13D093-00BB-4E9F-9641-597CB200D36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85912" y="610013"/>
                <a:ext cx="244878" cy="244878"/>
              </a:xfrm>
              <a:prstGeom prst="rect">
                <a:avLst/>
              </a:prstGeom>
              <a:effectLst>
                <a:outerShdw blurRad="127000" dist="50800" dir="2700000" algn="ctr" rotWithShape="0">
                  <a:prstClr val="black">
                    <a:alpha val="30000"/>
                  </a:prstClr>
                </a:outerShdw>
              </a:effectLst>
            </p:spPr>
          </p:pic>
        </p:grpSp>
      </p:grpSp>
      <p:cxnSp>
        <p:nvCxnSpPr>
          <p:cNvPr id="505" name="Straight Connector 504">
            <a:extLst>
              <a:ext uri="{FF2B5EF4-FFF2-40B4-BE49-F238E27FC236}">
                <a16:creationId xmlns:a16="http://schemas.microsoft.com/office/drawing/2014/main" id="{FCAB4F78-37B4-4A19-A7E1-EDE6981238DB}"/>
              </a:ext>
            </a:extLst>
          </p:cNvPr>
          <p:cNvCxnSpPr>
            <a:cxnSpLocks/>
          </p:cNvCxnSpPr>
          <p:nvPr/>
        </p:nvCxnSpPr>
        <p:spPr>
          <a:xfrm>
            <a:off x="8248490" y="6141031"/>
            <a:ext cx="3624185" cy="0"/>
          </a:xfrm>
          <a:prstGeom prst="line">
            <a:avLst/>
          </a:prstGeom>
          <a:ln w="38100">
            <a:solidFill>
              <a:schemeClr val="bg2">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6" name="Group 505">
            <a:extLst>
              <a:ext uri="{FF2B5EF4-FFF2-40B4-BE49-F238E27FC236}">
                <a16:creationId xmlns:a16="http://schemas.microsoft.com/office/drawing/2014/main" id="{9E6279F4-CEF7-48AB-AE61-7651E3C836BD}"/>
              </a:ext>
            </a:extLst>
          </p:cNvPr>
          <p:cNvGrpSpPr/>
          <p:nvPr/>
        </p:nvGrpSpPr>
        <p:grpSpPr>
          <a:xfrm>
            <a:off x="10031177" y="4017610"/>
            <a:ext cx="2062009" cy="733321"/>
            <a:chOff x="10031177" y="4017610"/>
            <a:chExt cx="2062009" cy="733321"/>
          </a:xfrm>
        </p:grpSpPr>
        <p:grpSp>
          <p:nvGrpSpPr>
            <p:cNvPr id="507" name="Group 506">
              <a:extLst>
                <a:ext uri="{FF2B5EF4-FFF2-40B4-BE49-F238E27FC236}">
                  <a16:creationId xmlns:a16="http://schemas.microsoft.com/office/drawing/2014/main" id="{1489904A-E239-4D9D-9401-6D6F7820C040}"/>
                </a:ext>
              </a:extLst>
            </p:cNvPr>
            <p:cNvGrpSpPr/>
            <p:nvPr/>
          </p:nvGrpSpPr>
          <p:grpSpPr>
            <a:xfrm>
              <a:off x="10031177" y="4017610"/>
              <a:ext cx="2062009" cy="733321"/>
              <a:chOff x="10031177" y="3953126"/>
              <a:chExt cx="2062009" cy="733321"/>
            </a:xfrm>
          </p:grpSpPr>
          <p:pic>
            <p:nvPicPr>
              <p:cNvPr id="509" name="Picture 508">
                <a:extLst>
                  <a:ext uri="{FF2B5EF4-FFF2-40B4-BE49-F238E27FC236}">
                    <a16:creationId xmlns:a16="http://schemas.microsoft.com/office/drawing/2014/main" id="{0EAA54D5-2030-45DB-A992-3B86151FC78A}"/>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6107" y="4518169"/>
                <a:ext cx="184163" cy="145309"/>
              </a:xfrm>
              <a:prstGeom prst="rect">
                <a:avLst/>
              </a:prstGeom>
            </p:spPr>
          </p:pic>
          <p:pic>
            <p:nvPicPr>
              <p:cNvPr id="510" name="Picture 509">
                <a:extLst>
                  <a:ext uri="{FF2B5EF4-FFF2-40B4-BE49-F238E27FC236}">
                    <a16:creationId xmlns:a16="http://schemas.microsoft.com/office/drawing/2014/main" id="{BAC381B7-50AD-4E11-9642-430AEB024397}"/>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079054" y="4212147"/>
                <a:ext cx="140386" cy="257327"/>
              </a:xfrm>
              <a:prstGeom prst="rect">
                <a:avLst/>
              </a:prstGeom>
            </p:spPr>
          </p:pic>
          <p:pic>
            <p:nvPicPr>
              <p:cNvPr id="511" name="Picture 510">
                <a:extLst>
                  <a:ext uri="{FF2B5EF4-FFF2-40B4-BE49-F238E27FC236}">
                    <a16:creationId xmlns:a16="http://schemas.microsoft.com/office/drawing/2014/main" id="{F5506805-59A4-415F-ADEB-A60B275640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348446" y="4268315"/>
                <a:ext cx="269515" cy="144991"/>
              </a:xfrm>
              <a:prstGeom prst="ellipse">
                <a:avLst/>
              </a:prstGeom>
            </p:spPr>
          </p:pic>
          <p:pic>
            <p:nvPicPr>
              <p:cNvPr id="512" name="Picture 511">
                <a:extLst>
                  <a:ext uri="{FF2B5EF4-FFF2-40B4-BE49-F238E27FC236}">
                    <a16:creationId xmlns:a16="http://schemas.microsoft.com/office/drawing/2014/main" id="{609A6BFE-048E-43D0-A810-8225C58CC5F8}"/>
                  </a:ext>
                </a:extLst>
              </p:cNvPr>
              <p:cNvPicPr>
                <a:picLocks noChangeAspect="1"/>
              </p:cNvPicPr>
              <p:nvPr/>
            </p:nvPicPr>
            <p:blipFill rotWithShape="1">
              <a:blip r:embed="rId35">
                <a:extLst>
                  <a:ext uri="{28A0092B-C50C-407E-A947-70E740481C1C}">
                    <a14:useLocalDpi xmlns:a14="http://schemas.microsoft.com/office/drawing/2010/main" val="0"/>
                  </a:ext>
                </a:extLst>
              </a:blip>
              <a:srcRect l="11609" r="10499"/>
              <a:stretch/>
            </p:blipFill>
            <p:spPr>
              <a:xfrm>
                <a:off x="10082522" y="4495201"/>
                <a:ext cx="148966" cy="191246"/>
              </a:xfrm>
              <a:prstGeom prst="rect">
                <a:avLst/>
              </a:prstGeom>
            </p:spPr>
          </p:pic>
          <p:pic>
            <p:nvPicPr>
              <p:cNvPr id="513" name="Picture 512">
                <a:extLst>
                  <a:ext uri="{FF2B5EF4-FFF2-40B4-BE49-F238E27FC236}">
                    <a16:creationId xmlns:a16="http://schemas.microsoft.com/office/drawing/2014/main" id="{3713F190-6208-4F2A-9012-031059319CCD}"/>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360" y="4183286"/>
                <a:ext cx="501826" cy="315049"/>
              </a:xfrm>
              <a:prstGeom prst="rect">
                <a:avLst/>
              </a:prstGeom>
            </p:spPr>
          </p:pic>
          <p:pic>
            <p:nvPicPr>
              <p:cNvPr id="514" name="Picture 513">
                <a:extLst>
                  <a:ext uri="{FF2B5EF4-FFF2-40B4-BE49-F238E27FC236}">
                    <a16:creationId xmlns:a16="http://schemas.microsoft.com/office/drawing/2014/main" id="{DEFE7B32-2463-4C03-9B90-755DC8B21F11}"/>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37426" y="4504512"/>
                <a:ext cx="276198" cy="172623"/>
              </a:xfrm>
              <a:prstGeom prst="rect">
                <a:avLst/>
              </a:prstGeom>
            </p:spPr>
          </p:pic>
          <p:grpSp>
            <p:nvGrpSpPr>
              <p:cNvPr id="515" name="Group 514">
                <a:extLst>
                  <a:ext uri="{FF2B5EF4-FFF2-40B4-BE49-F238E27FC236}">
                    <a16:creationId xmlns:a16="http://schemas.microsoft.com/office/drawing/2014/main" id="{B0196690-DE0D-4F14-A20F-B478C521BA49}"/>
                  </a:ext>
                </a:extLst>
              </p:cNvPr>
              <p:cNvGrpSpPr/>
              <p:nvPr/>
            </p:nvGrpSpPr>
            <p:grpSpPr>
              <a:xfrm>
                <a:off x="11041774" y="4566100"/>
                <a:ext cx="203850" cy="49432"/>
                <a:chOff x="11350052" y="3738399"/>
                <a:chExt cx="343137" cy="83208"/>
              </a:xfrm>
            </p:grpSpPr>
            <p:sp>
              <p:nvSpPr>
                <p:cNvPr id="519" name="Oval 518">
                  <a:extLst>
                    <a:ext uri="{FF2B5EF4-FFF2-40B4-BE49-F238E27FC236}">
                      <a16:creationId xmlns:a16="http://schemas.microsoft.com/office/drawing/2014/main" id="{2E9D217A-62E8-4AC6-A70A-AA5A95A5B47A}"/>
                    </a:ext>
                  </a:extLst>
                </p:cNvPr>
                <p:cNvSpPr/>
                <p:nvPr/>
              </p:nvSpPr>
              <p:spPr bwMode="auto">
                <a:xfrm>
                  <a:off x="11350052" y="3738399"/>
                  <a:ext cx="83149" cy="8314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0" name="Oval 519">
                  <a:extLst>
                    <a:ext uri="{FF2B5EF4-FFF2-40B4-BE49-F238E27FC236}">
                      <a16:creationId xmlns:a16="http://schemas.microsoft.com/office/drawing/2014/main" id="{A1749F2E-613D-4DEE-916C-6F9114F67D03}"/>
                    </a:ext>
                  </a:extLst>
                </p:cNvPr>
                <p:cNvSpPr/>
                <p:nvPr/>
              </p:nvSpPr>
              <p:spPr bwMode="auto">
                <a:xfrm>
                  <a:off x="11480052" y="3738418"/>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1" name="Oval 520">
                  <a:extLst>
                    <a:ext uri="{FF2B5EF4-FFF2-40B4-BE49-F238E27FC236}">
                      <a16:creationId xmlns:a16="http://schemas.microsoft.com/office/drawing/2014/main" id="{763D3D85-B095-429C-9F4F-3DA81E579629}"/>
                    </a:ext>
                  </a:extLst>
                </p:cNvPr>
                <p:cNvSpPr/>
                <p:nvPr/>
              </p:nvSpPr>
              <p:spPr bwMode="auto">
                <a:xfrm>
                  <a:off x="11610038" y="3738460"/>
                  <a:ext cx="83151" cy="83147"/>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16" name="Picture 515">
                <a:extLst>
                  <a:ext uri="{FF2B5EF4-FFF2-40B4-BE49-F238E27FC236}">
                    <a16:creationId xmlns:a16="http://schemas.microsoft.com/office/drawing/2014/main" id="{4892E4D0-8998-477F-B3C3-D70A70667B3C}"/>
                  </a:ext>
                </a:extLst>
              </p:cNvPr>
              <p:cNvPicPr>
                <a:picLocks noChangeAspect="1"/>
              </p:cNvPicPr>
              <p:nvPr/>
            </p:nvPicPr>
            <p:blipFill rotWithShape="1">
              <a:blip r:embed="rId38">
                <a:extLst>
                  <a:ext uri="{28A0092B-C50C-407E-A947-70E740481C1C}">
                    <a14:useLocalDpi xmlns:a14="http://schemas.microsoft.com/office/drawing/2010/main" val="0"/>
                  </a:ext>
                </a:extLst>
              </a:blip>
              <a:srcRect l="13212" t="27676" r="12301" b="27919"/>
              <a:stretch/>
            </p:blipFill>
            <p:spPr>
              <a:xfrm>
                <a:off x="10320828" y="4231207"/>
                <a:ext cx="367709" cy="219207"/>
              </a:xfrm>
              <a:prstGeom prst="rect">
                <a:avLst/>
              </a:prstGeom>
            </p:spPr>
          </p:pic>
          <p:sp>
            <p:nvSpPr>
              <p:cNvPr id="517" name="Rectangle 516">
                <a:extLst>
                  <a:ext uri="{FF2B5EF4-FFF2-40B4-BE49-F238E27FC236}">
                    <a16:creationId xmlns:a16="http://schemas.microsoft.com/office/drawing/2014/main" id="{F7FC8F91-2374-442C-921B-B659650F8B90}"/>
                  </a:ext>
                </a:extLst>
              </p:cNvPr>
              <p:cNvSpPr/>
              <p:nvPr/>
            </p:nvSpPr>
            <p:spPr>
              <a:xfrm>
                <a:off x="10031177" y="3953126"/>
                <a:ext cx="1990778" cy="230832"/>
              </a:xfrm>
              <a:prstGeom prst="rect">
                <a:avLst/>
              </a:prstGeom>
              <a:solidFill>
                <a:srgbClr val="595959"/>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Legacy Apps  (</a:t>
                </a:r>
                <a:r>
                  <a:rPr kumimoji="0" lang="en-US" sz="7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Secure VPN Replacement )</a:t>
                </a:r>
              </a:p>
            </p:txBody>
          </p:sp>
          <p:sp>
            <p:nvSpPr>
              <p:cNvPr id="518" name="TextBox 517">
                <a:extLst>
                  <a:ext uri="{FF2B5EF4-FFF2-40B4-BE49-F238E27FC236}">
                    <a16:creationId xmlns:a16="http://schemas.microsoft.com/office/drawing/2014/main" id="{28A9D63E-0641-41CF-8120-64427D3DA61C}"/>
                  </a:ext>
                </a:extLst>
              </p:cNvPr>
              <p:cNvSpPr txBox="1"/>
              <p:nvPr/>
            </p:nvSpPr>
            <p:spPr>
              <a:xfrm>
                <a:off x="10810095" y="4180916"/>
                <a:ext cx="580954" cy="295466"/>
              </a:xfrm>
              <a:prstGeom prst="rect">
                <a:avLst/>
              </a:prstGeom>
              <a:noFill/>
            </p:spPr>
            <p:txBody>
              <a:bodyPr wrap="square" lIns="0" tIns="91440" rIns="0" bIns="9144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grpSp>
        <p:pic>
          <p:nvPicPr>
            <p:cNvPr id="508" name="Picture 507">
              <a:extLst>
                <a:ext uri="{FF2B5EF4-FFF2-40B4-BE49-F238E27FC236}">
                  <a16:creationId xmlns:a16="http://schemas.microsoft.com/office/drawing/2014/main" id="{282B365C-2080-42F7-90C9-D3B4B425ECCF}"/>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0686986" y="4322828"/>
              <a:ext cx="234478" cy="155218"/>
            </a:xfrm>
            <a:prstGeom prst="rect">
              <a:avLst/>
            </a:prstGeom>
          </p:spPr>
        </p:pic>
      </p:grpSp>
      <p:grpSp>
        <p:nvGrpSpPr>
          <p:cNvPr id="522" name="Group 521">
            <a:extLst>
              <a:ext uri="{FF2B5EF4-FFF2-40B4-BE49-F238E27FC236}">
                <a16:creationId xmlns:a16="http://schemas.microsoft.com/office/drawing/2014/main" id="{61F438BB-BA22-47A5-A46F-BF04AC793C82}"/>
              </a:ext>
            </a:extLst>
          </p:cNvPr>
          <p:cNvGrpSpPr/>
          <p:nvPr/>
        </p:nvGrpSpPr>
        <p:grpSpPr>
          <a:xfrm>
            <a:off x="6101128" y="3832588"/>
            <a:ext cx="3924005" cy="437355"/>
            <a:chOff x="6101128" y="3832588"/>
            <a:chExt cx="3924005" cy="437355"/>
          </a:xfrm>
        </p:grpSpPr>
        <p:cxnSp>
          <p:nvCxnSpPr>
            <p:cNvPr id="523" name="Connector: Elbow 522">
              <a:extLst>
                <a:ext uri="{FF2B5EF4-FFF2-40B4-BE49-F238E27FC236}">
                  <a16:creationId xmlns:a16="http://schemas.microsoft.com/office/drawing/2014/main" id="{01259C11-C6C1-4BE1-B623-494E21397DBB}"/>
                </a:ext>
              </a:extLst>
            </p:cNvPr>
            <p:cNvCxnSpPr>
              <a:cxnSpLocks/>
            </p:cNvCxnSpPr>
            <p:nvPr/>
          </p:nvCxnSpPr>
          <p:spPr>
            <a:xfrm>
              <a:off x="6101128" y="3832588"/>
              <a:ext cx="3924005" cy="358239"/>
            </a:xfrm>
            <a:prstGeom prst="bentConnector3">
              <a:avLst>
                <a:gd name="adj1" fmla="val 50000"/>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24" name="Group 523">
              <a:extLst>
                <a:ext uri="{FF2B5EF4-FFF2-40B4-BE49-F238E27FC236}">
                  <a16:creationId xmlns:a16="http://schemas.microsoft.com/office/drawing/2014/main" id="{CEA7C144-B590-4619-B951-70E12BEBAC49}"/>
                </a:ext>
              </a:extLst>
            </p:cNvPr>
            <p:cNvGrpSpPr/>
            <p:nvPr/>
          </p:nvGrpSpPr>
          <p:grpSpPr>
            <a:xfrm>
              <a:off x="8177561" y="3995379"/>
              <a:ext cx="1525899" cy="274564"/>
              <a:chOff x="8177561" y="3995379"/>
              <a:chExt cx="1525899" cy="274564"/>
            </a:xfrm>
          </p:grpSpPr>
          <p:sp>
            <p:nvSpPr>
              <p:cNvPr id="525" name="Flowchart: Alternate Process 524">
                <a:hlinkClick r:id="rId40" tooltip="Azure Active Directory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4D1A0C8B-5777-4899-ACF0-90FB246219E6}"/>
                  </a:ext>
                </a:extLst>
              </p:cNvPr>
              <p:cNvSpPr/>
              <p:nvPr/>
            </p:nvSpPr>
            <p:spPr bwMode="auto">
              <a:xfrm>
                <a:off x="8177561" y="3995379"/>
                <a:ext cx="1525899" cy="274564"/>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App Proxy</a:t>
                </a:r>
              </a:p>
            </p:txBody>
          </p:sp>
          <p:pic>
            <p:nvPicPr>
              <p:cNvPr id="526" name="Graphic 525">
                <a:extLst>
                  <a:ext uri="{FF2B5EF4-FFF2-40B4-BE49-F238E27FC236}">
                    <a16:creationId xmlns:a16="http://schemas.microsoft.com/office/drawing/2014/main" id="{89E0DACF-889F-4A08-9826-4BCF8B036B3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07386" y="4054714"/>
                <a:ext cx="183196" cy="183196"/>
              </a:xfrm>
              <a:prstGeom prst="rect">
                <a:avLst/>
              </a:prstGeom>
            </p:spPr>
          </p:pic>
        </p:grpSp>
      </p:grpSp>
      <p:grpSp>
        <p:nvGrpSpPr>
          <p:cNvPr id="527" name="Group 526">
            <a:extLst>
              <a:ext uri="{FF2B5EF4-FFF2-40B4-BE49-F238E27FC236}">
                <a16:creationId xmlns:a16="http://schemas.microsoft.com/office/drawing/2014/main" id="{DDD1BAD7-77B5-49BC-8846-FEFAEEF951C8}"/>
              </a:ext>
            </a:extLst>
          </p:cNvPr>
          <p:cNvGrpSpPr/>
          <p:nvPr/>
        </p:nvGrpSpPr>
        <p:grpSpPr>
          <a:xfrm>
            <a:off x="6535574" y="3251682"/>
            <a:ext cx="2487263" cy="461417"/>
            <a:chOff x="6535574" y="3251682"/>
            <a:chExt cx="2487263" cy="461417"/>
          </a:xfrm>
        </p:grpSpPr>
        <p:sp>
          <p:nvSpPr>
            <p:cNvPr id="528" name="Flowchart: Alternate Process 527">
              <a:hlinkClick r:id="rId43" tooltip="Microsoft Cloud App Security selectively enforce access and session controls on your organization's apps. It integrates with any identity provider (IdP) to deliver these capabilities, including Azure AD for a streamlined and simpler experience. "/>
              <a:extLst>
                <a:ext uri="{FF2B5EF4-FFF2-40B4-BE49-F238E27FC236}">
                  <a16:creationId xmlns:a16="http://schemas.microsoft.com/office/drawing/2014/main" id="{BC395958-4814-40E8-B394-E3AEF8955D77}"/>
                </a:ext>
              </a:extLst>
            </p:cNvPr>
            <p:cNvSpPr/>
            <p:nvPr/>
          </p:nvSpPr>
          <p:spPr bwMode="auto">
            <a:xfrm>
              <a:off x="6535574" y="3251682"/>
              <a:ext cx="2487263" cy="461417"/>
            </a:xfrm>
            <a:prstGeom prst="flowChartAlternateProcess">
              <a:avLst/>
            </a:prstGeom>
            <a:solidFill>
              <a:schemeClr val="bg1"/>
            </a:solidFill>
            <a:ln>
              <a:noFill/>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0" tIns="91440" rIns="0" bIns="9144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nn-NO"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Conditional Access App Control</a:t>
              </a: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29" name="Picture 528" descr="Icon&#10;&#10;Description automatically generated with medium confidence">
              <a:extLst>
                <a:ext uri="{FF2B5EF4-FFF2-40B4-BE49-F238E27FC236}">
                  <a16:creationId xmlns:a16="http://schemas.microsoft.com/office/drawing/2014/main" id="{88B4FB6C-4950-4AF1-B3B5-D4A5A1F91657}"/>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60341" y="3371437"/>
              <a:ext cx="318314" cy="200788"/>
            </a:xfrm>
            <a:prstGeom prst="rect">
              <a:avLst/>
            </a:prstGeom>
          </p:spPr>
        </p:pic>
      </p:grpSp>
      <p:grpSp>
        <p:nvGrpSpPr>
          <p:cNvPr id="530" name="Group 529">
            <a:extLst>
              <a:ext uri="{FF2B5EF4-FFF2-40B4-BE49-F238E27FC236}">
                <a16:creationId xmlns:a16="http://schemas.microsoft.com/office/drawing/2014/main" id="{2B12CDB8-15AA-417B-A046-EB70870C3675}"/>
              </a:ext>
            </a:extLst>
          </p:cNvPr>
          <p:cNvGrpSpPr/>
          <p:nvPr/>
        </p:nvGrpSpPr>
        <p:grpSpPr>
          <a:xfrm>
            <a:off x="4446167" y="4069215"/>
            <a:ext cx="2088045" cy="1670701"/>
            <a:chOff x="4446167" y="4069215"/>
            <a:chExt cx="2088045" cy="1670701"/>
          </a:xfrm>
        </p:grpSpPr>
        <p:cxnSp>
          <p:nvCxnSpPr>
            <p:cNvPr id="531" name="Straight Connector 25">
              <a:extLst>
                <a:ext uri="{FF2B5EF4-FFF2-40B4-BE49-F238E27FC236}">
                  <a16:creationId xmlns:a16="http://schemas.microsoft.com/office/drawing/2014/main" id="{8070102B-3AFC-44F7-BB62-3CCDB7CE024B}"/>
                </a:ext>
              </a:extLst>
            </p:cNvPr>
            <p:cNvCxnSpPr>
              <a:cxnSpLocks/>
            </p:cNvCxnSpPr>
            <p:nvPr/>
          </p:nvCxnSpPr>
          <p:spPr>
            <a:xfrm rot="5400000">
              <a:off x="5696529" y="4632578"/>
              <a:ext cx="1401046" cy="274320"/>
            </a:xfrm>
            <a:prstGeom prst="bentConnector2">
              <a:avLst/>
            </a:prstGeom>
            <a:ln w="25400">
              <a:solidFill>
                <a:srgbClr val="C0000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2" name="Rectangle 531">
              <a:hlinkClick r:id="rId45" tooltip="Azure Active Directory (Azure AD) self-service password reset (SSPR) gives users the ability to change or reset their password, with no administrator or help desk involvement. "/>
              <a:extLst>
                <a:ext uri="{FF2B5EF4-FFF2-40B4-BE49-F238E27FC236}">
                  <a16:creationId xmlns:a16="http://schemas.microsoft.com/office/drawing/2014/main" id="{CEAF9980-1EE5-43E5-B18F-EC636A236FB5}"/>
                </a:ext>
              </a:extLst>
            </p:cNvPr>
            <p:cNvSpPr/>
            <p:nvPr/>
          </p:nvSpPr>
          <p:spPr>
            <a:xfrm>
              <a:off x="4883203" y="5200605"/>
              <a:ext cx="1384548" cy="539311"/>
            </a:xfrm>
            <a:prstGeom prst="rect">
              <a:avLst/>
            </a:prstGeom>
            <a:solidFill>
              <a:schemeClr val="bg1"/>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Self Service Password Reset (SSPR)</a:t>
              </a:r>
            </a:p>
          </p:txBody>
        </p:sp>
        <p:grpSp>
          <p:nvGrpSpPr>
            <p:cNvPr id="533" name="Group 532">
              <a:extLst>
                <a:ext uri="{FF2B5EF4-FFF2-40B4-BE49-F238E27FC236}">
                  <a16:creationId xmlns:a16="http://schemas.microsoft.com/office/drawing/2014/main" id="{EA29055C-7FA0-43F7-9913-C87658C9D4EF}"/>
                </a:ext>
              </a:extLst>
            </p:cNvPr>
            <p:cNvGrpSpPr/>
            <p:nvPr/>
          </p:nvGrpSpPr>
          <p:grpSpPr>
            <a:xfrm>
              <a:off x="4446167" y="4698585"/>
              <a:ext cx="1899343" cy="377976"/>
              <a:chOff x="5060293" y="1254791"/>
              <a:chExt cx="1899343" cy="377976"/>
            </a:xfrm>
          </p:grpSpPr>
          <p:sp>
            <p:nvSpPr>
              <p:cNvPr id="535" name="Speech Bubble: Rectangle with Corners Rounded 534">
                <a:extLst>
                  <a:ext uri="{FF2B5EF4-FFF2-40B4-BE49-F238E27FC236}">
                    <a16:creationId xmlns:a16="http://schemas.microsoft.com/office/drawing/2014/main" id="{3AEFCD7F-BD35-42E3-A4FD-82F9163161D0}"/>
                  </a:ext>
                </a:extLst>
              </p:cNvPr>
              <p:cNvSpPr/>
              <p:nvPr/>
            </p:nvSpPr>
            <p:spPr bwMode="auto">
              <a:xfrm>
                <a:off x="5060293" y="1254791"/>
                <a:ext cx="1899343" cy="377976"/>
              </a:xfrm>
              <a:prstGeom prst="wedgeRoundRectCallout">
                <a:avLst>
                  <a:gd name="adj1" fmla="val 59255"/>
                  <a:gd name="adj2" fmla="val -24410"/>
                  <a:gd name="adj3" fmla="val 16667"/>
                </a:avLst>
              </a:prstGeom>
              <a:solidFill>
                <a:srgbClr val="FFB9B9"/>
              </a:solidFill>
              <a:ln w="19050">
                <a:solidFill>
                  <a:srgbClr val="C00000"/>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Remediate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Leaked Credential (Requires MFA)</a:t>
                </a:r>
              </a:p>
            </p:txBody>
          </p:sp>
          <p:pic>
            <p:nvPicPr>
              <p:cNvPr id="536" name="Graphic 535" descr="Chat bubble">
                <a:extLst>
                  <a:ext uri="{FF2B5EF4-FFF2-40B4-BE49-F238E27FC236}">
                    <a16:creationId xmlns:a16="http://schemas.microsoft.com/office/drawing/2014/main" id="{644C44C5-18EB-4339-B77E-6D04FAA5847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09698" y="1332292"/>
                <a:ext cx="244878" cy="244878"/>
              </a:xfrm>
              <a:prstGeom prst="rect">
                <a:avLst/>
              </a:prstGeom>
            </p:spPr>
          </p:pic>
        </p:grpSp>
        <p:pic>
          <p:nvPicPr>
            <p:cNvPr id="534" name="Graphic 533">
              <a:extLst>
                <a:ext uri="{FF2B5EF4-FFF2-40B4-BE49-F238E27FC236}">
                  <a16:creationId xmlns:a16="http://schemas.microsoft.com/office/drawing/2014/main" id="{1FDC87FE-1B3C-4645-803B-EFB1B44FFDF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32865" y="5252016"/>
              <a:ext cx="257470" cy="257470"/>
            </a:xfrm>
            <a:prstGeom prst="rect">
              <a:avLst/>
            </a:prstGeom>
          </p:spPr>
        </p:pic>
      </p:grpSp>
      <p:grpSp>
        <p:nvGrpSpPr>
          <p:cNvPr id="537" name="Group 536">
            <a:extLst>
              <a:ext uri="{FF2B5EF4-FFF2-40B4-BE49-F238E27FC236}">
                <a16:creationId xmlns:a16="http://schemas.microsoft.com/office/drawing/2014/main" id="{B54601A1-B210-4A9C-96D1-AA41B37E71EB}"/>
              </a:ext>
            </a:extLst>
          </p:cNvPr>
          <p:cNvGrpSpPr/>
          <p:nvPr/>
        </p:nvGrpSpPr>
        <p:grpSpPr>
          <a:xfrm>
            <a:off x="4790753" y="6217536"/>
            <a:ext cx="2681767" cy="419516"/>
            <a:chOff x="4812409" y="5847588"/>
            <a:chExt cx="4091724" cy="640080"/>
          </a:xfrm>
        </p:grpSpPr>
        <p:sp>
          <p:nvSpPr>
            <p:cNvPr id="538" name="TextBox 537">
              <a:extLst>
                <a:ext uri="{FF2B5EF4-FFF2-40B4-BE49-F238E27FC236}">
                  <a16:creationId xmlns:a16="http://schemas.microsoft.com/office/drawing/2014/main" id="{1A618C3A-9A02-45DC-8A6D-8ACC446C218E}"/>
                </a:ext>
              </a:extLst>
            </p:cNvPr>
            <p:cNvSpPr txBox="1"/>
            <p:nvPr/>
          </p:nvSpPr>
          <p:spPr>
            <a:xfrm>
              <a:off x="5392811" y="5921407"/>
              <a:ext cx="3511322"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Decision</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based on organizational policy</a:t>
              </a:r>
            </a:p>
          </p:txBody>
        </p:sp>
        <p:grpSp>
          <p:nvGrpSpPr>
            <p:cNvPr id="539" name="Group 538">
              <a:extLst>
                <a:ext uri="{FF2B5EF4-FFF2-40B4-BE49-F238E27FC236}">
                  <a16:creationId xmlns:a16="http://schemas.microsoft.com/office/drawing/2014/main" id="{0BAD0D58-F20A-459C-8829-CC7E363AE669}"/>
                </a:ext>
              </a:extLst>
            </p:cNvPr>
            <p:cNvGrpSpPr/>
            <p:nvPr/>
          </p:nvGrpSpPr>
          <p:grpSpPr>
            <a:xfrm>
              <a:off x="4812409" y="5847588"/>
              <a:ext cx="640080" cy="640080"/>
              <a:chOff x="4890881" y="5418443"/>
              <a:chExt cx="812414" cy="812410"/>
            </a:xfrm>
          </p:grpSpPr>
          <p:sp>
            <p:nvSpPr>
              <p:cNvPr id="540" name="Oval 539">
                <a:extLst>
                  <a:ext uri="{FF2B5EF4-FFF2-40B4-BE49-F238E27FC236}">
                    <a16:creationId xmlns:a16="http://schemas.microsoft.com/office/drawing/2014/main" id="{26FCA59D-4D23-4A65-88DB-D81CD2EAD59F}"/>
                  </a:ext>
                </a:extLst>
              </p:cNvPr>
              <p:cNvSpPr/>
              <p:nvPr/>
            </p:nvSpPr>
            <p:spPr bwMode="auto">
              <a:xfrm>
                <a:off x="4890881" y="5418443"/>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541" name="Group 540">
                <a:extLst>
                  <a:ext uri="{FF2B5EF4-FFF2-40B4-BE49-F238E27FC236}">
                    <a16:creationId xmlns:a16="http://schemas.microsoft.com/office/drawing/2014/main" id="{60E521A9-315D-4FC0-BA7A-F1928383E656}"/>
                  </a:ext>
                </a:extLst>
              </p:cNvPr>
              <p:cNvGrpSpPr/>
              <p:nvPr/>
            </p:nvGrpSpPr>
            <p:grpSpPr>
              <a:xfrm>
                <a:off x="5139021" y="5615746"/>
                <a:ext cx="316134" cy="417805"/>
                <a:chOff x="4691309" y="3200453"/>
                <a:chExt cx="768039" cy="1015047"/>
              </a:xfrm>
            </p:grpSpPr>
            <p:sp>
              <p:nvSpPr>
                <p:cNvPr id="542" name="Freeform 209">
                  <a:extLst>
                    <a:ext uri="{FF2B5EF4-FFF2-40B4-BE49-F238E27FC236}">
                      <a16:creationId xmlns:a16="http://schemas.microsoft.com/office/drawing/2014/main" id="{B2D4E239-9AEB-450F-9B9A-97738C32C43D}"/>
                    </a:ext>
                  </a:extLst>
                </p:cNvPr>
                <p:cNvSpPr>
                  <a:spLocks noEditPoints="1"/>
                </p:cNvSpPr>
                <p:nvPr/>
              </p:nvSpPr>
              <p:spPr bwMode="auto">
                <a:xfrm>
                  <a:off x="4691309" y="3200453"/>
                  <a:ext cx="768039" cy="1015047"/>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543" name="Freeform 210">
                  <a:extLst>
                    <a:ext uri="{FF2B5EF4-FFF2-40B4-BE49-F238E27FC236}">
                      <a16:creationId xmlns:a16="http://schemas.microsoft.com/office/drawing/2014/main" id="{1325B424-6271-4DC9-9F32-CE671CF8F132}"/>
                    </a:ext>
                  </a:extLst>
                </p:cNvPr>
                <p:cNvSpPr>
                  <a:spLocks/>
                </p:cNvSpPr>
                <p:nvPr/>
              </p:nvSpPr>
              <p:spPr bwMode="auto">
                <a:xfrm>
                  <a:off x="5200762" y="3200453"/>
                  <a:ext cx="258586" cy="250867"/>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3E3E3E"/>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544" name="Group 543">
            <a:extLst>
              <a:ext uri="{FF2B5EF4-FFF2-40B4-BE49-F238E27FC236}">
                <a16:creationId xmlns:a16="http://schemas.microsoft.com/office/drawing/2014/main" id="{0E74DEA0-8A4A-41AD-AA44-FD6310B383A1}"/>
              </a:ext>
            </a:extLst>
          </p:cNvPr>
          <p:cNvGrpSpPr/>
          <p:nvPr/>
        </p:nvGrpSpPr>
        <p:grpSpPr>
          <a:xfrm>
            <a:off x="842934" y="6217536"/>
            <a:ext cx="2671496" cy="419516"/>
            <a:chOff x="846655" y="5847588"/>
            <a:chExt cx="4076053" cy="640080"/>
          </a:xfrm>
        </p:grpSpPr>
        <p:sp>
          <p:nvSpPr>
            <p:cNvPr id="545" name="TextBox 544">
              <a:extLst>
                <a:ext uri="{FF2B5EF4-FFF2-40B4-BE49-F238E27FC236}">
                  <a16:creationId xmlns:a16="http://schemas.microsoft.com/office/drawing/2014/main" id="{AD68F455-7144-42EA-91B4-8CFCF211E459}"/>
                </a:ext>
              </a:extLst>
            </p:cNvPr>
            <p:cNvSpPr txBox="1"/>
            <p:nvPr/>
          </p:nvSpPr>
          <p:spPr>
            <a:xfrm>
              <a:off x="1424743" y="5921407"/>
              <a:ext cx="3497965" cy="540031"/>
            </a:xfrm>
            <a:prstGeom prst="rect">
              <a:avLst/>
            </a:prstGeom>
            <a:solidFill>
              <a:schemeClr val="bg1"/>
            </a:solidFill>
          </p:spPr>
          <p:txBody>
            <a:bodyPr wrap="square" lIns="18288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t>Signal</a:t>
              </a:r>
              <a:br>
                <a:rPr kumimoji="0" lang="en-US" sz="1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Semibold"/>
                  <a:ea typeface="+mn-ea"/>
                  <a:cs typeface="+mn-cs"/>
                </a:rPr>
              </a:b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 make an informed decision</a:t>
              </a:r>
            </a:p>
          </p:txBody>
        </p:sp>
        <p:grpSp>
          <p:nvGrpSpPr>
            <p:cNvPr id="546" name="Group 545">
              <a:extLst>
                <a:ext uri="{FF2B5EF4-FFF2-40B4-BE49-F238E27FC236}">
                  <a16:creationId xmlns:a16="http://schemas.microsoft.com/office/drawing/2014/main" id="{0150FD21-248E-45A5-845B-AA4BA0C25212}"/>
                </a:ext>
              </a:extLst>
            </p:cNvPr>
            <p:cNvGrpSpPr/>
            <p:nvPr/>
          </p:nvGrpSpPr>
          <p:grpSpPr>
            <a:xfrm>
              <a:off x="846655" y="5847588"/>
              <a:ext cx="640080" cy="640080"/>
              <a:chOff x="529858" y="5558104"/>
              <a:chExt cx="812414" cy="812410"/>
            </a:xfrm>
          </p:grpSpPr>
          <p:sp>
            <p:nvSpPr>
              <p:cNvPr id="547" name="Oval 546">
                <a:extLst>
                  <a:ext uri="{FF2B5EF4-FFF2-40B4-BE49-F238E27FC236}">
                    <a16:creationId xmlns:a16="http://schemas.microsoft.com/office/drawing/2014/main" id="{122EA757-0AD0-470F-A86F-00BE2C9037EA}"/>
                  </a:ext>
                </a:extLst>
              </p:cNvPr>
              <p:cNvSpPr/>
              <p:nvPr/>
            </p:nvSpPr>
            <p:spPr bwMode="auto">
              <a:xfrm>
                <a:off x="529858" y="5558104"/>
                <a:ext cx="812414" cy="812410"/>
              </a:xfrm>
              <a:prstGeom prst="ellipse">
                <a:avLst/>
              </a:prstGeom>
              <a:solidFill>
                <a:schemeClr val="bg1"/>
              </a:solidFill>
              <a:ln>
                <a:noFill/>
              </a:ln>
              <a:effectLst>
                <a:outerShdw blurRad="127000" dist="25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31EA3F4B-5929-41D1-BA44-AB709A2C5493}"/>
                  </a:ext>
                </a:extLst>
              </p:cNvPr>
              <p:cNvGrpSpPr/>
              <p:nvPr/>
            </p:nvGrpSpPr>
            <p:grpSpPr>
              <a:xfrm>
                <a:off x="673870" y="5746604"/>
                <a:ext cx="524389" cy="369332"/>
                <a:chOff x="1569824" y="2493431"/>
                <a:chExt cx="1534468" cy="1080738"/>
              </a:xfrm>
            </p:grpSpPr>
            <p:sp>
              <p:nvSpPr>
                <p:cNvPr id="549" name="Freeform: Shape 548">
                  <a:extLst>
                    <a:ext uri="{FF2B5EF4-FFF2-40B4-BE49-F238E27FC236}">
                      <a16:creationId xmlns:a16="http://schemas.microsoft.com/office/drawing/2014/main" id="{655F33D9-CA6B-49D5-9F81-5F980560C5F9}"/>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CB0245C2-FACA-40AA-BD0F-43DBA132F9EB}"/>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chemeClr val="bg1"/>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A3E441AC-A8D8-4CEA-827B-62BDDE9DE6FD}"/>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solidFill>
                  <a:srgbClr val="3E3E3E"/>
                </a:solidFill>
                <a:ln w="1001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552" name="Group 551">
            <a:extLst>
              <a:ext uri="{FF2B5EF4-FFF2-40B4-BE49-F238E27FC236}">
                <a16:creationId xmlns:a16="http://schemas.microsoft.com/office/drawing/2014/main" id="{A3A2E6FD-B0B6-4E16-8CC2-1B90A0548452}"/>
              </a:ext>
            </a:extLst>
          </p:cNvPr>
          <p:cNvGrpSpPr/>
          <p:nvPr/>
        </p:nvGrpSpPr>
        <p:grpSpPr>
          <a:xfrm>
            <a:off x="5566687" y="430239"/>
            <a:ext cx="4065165" cy="640080"/>
            <a:chOff x="5945505" y="313749"/>
            <a:chExt cx="4065165" cy="640080"/>
          </a:xfrm>
        </p:grpSpPr>
        <p:sp>
          <p:nvSpPr>
            <p:cNvPr id="553" name="Rectangle 552">
              <a:extLst>
                <a:ext uri="{FF2B5EF4-FFF2-40B4-BE49-F238E27FC236}">
                  <a16:creationId xmlns:a16="http://schemas.microsoft.com/office/drawing/2014/main" id="{2119D61E-25B4-42B4-8566-EAAF01A08CE5}"/>
                </a:ext>
              </a:extLst>
            </p:cNvPr>
            <p:cNvSpPr/>
            <p:nvPr/>
          </p:nvSpPr>
          <p:spPr bwMode="auto">
            <a:xfrm>
              <a:off x="5945505" y="313749"/>
              <a:ext cx="4065165" cy="640080"/>
            </a:xfrm>
            <a:prstGeom prst="rect">
              <a:avLst/>
            </a:prstGeom>
            <a:solidFill>
              <a:schemeClr val="bg1"/>
            </a:solidFill>
            <a:ln w="19050">
              <a:noFill/>
              <a:headEnd type="none" w="med" len="med"/>
              <a:tailEnd type="none" w="med" len="med"/>
            </a:ln>
            <a:effectLst>
              <a:outerShdw blurRad="190500" dist="508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Legend</a:t>
              </a:r>
            </a:p>
          </p:txBody>
        </p:sp>
        <p:cxnSp>
          <p:nvCxnSpPr>
            <p:cNvPr id="554" name="Straight Connector 553">
              <a:extLst>
                <a:ext uri="{FF2B5EF4-FFF2-40B4-BE49-F238E27FC236}">
                  <a16:creationId xmlns:a16="http://schemas.microsoft.com/office/drawing/2014/main" id="{071E42A0-FFAA-41A8-8EE4-68B791AEAA39}"/>
                </a:ext>
              </a:extLst>
            </p:cNvPr>
            <p:cNvCxnSpPr/>
            <p:nvPr/>
          </p:nvCxnSpPr>
          <p:spPr>
            <a:xfrm>
              <a:off x="7180455" y="516876"/>
              <a:ext cx="274320"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D059F3D3-5E7D-4831-8DE9-1DCB0617ED87}"/>
                </a:ext>
              </a:extLst>
            </p:cNvPr>
            <p:cNvCxnSpPr/>
            <p:nvPr/>
          </p:nvCxnSpPr>
          <p:spPr>
            <a:xfrm>
              <a:off x="8386596" y="516876"/>
              <a:ext cx="274320" cy="0"/>
            </a:xfrm>
            <a:prstGeom prst="line">
              <a:avLst/>
            </a:prstGeom>
            <a:ln w="25400">
              <a:solidFill>
                <a:srgbClr val="6A4B16"/>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6" name="TextBox 555">
              <a:extLst>
                <a:ext uri="{FF2B5EF4-FFF2-40B4-BE49-F238E27FC236}">
                  <a16:creationId xmlns:a16="http://schemas.microsoft.com/office/drawing/2014/main" id="{8F9BB2FB-20BA-406E-83B4-B2223AF879D9}"/>
                </a:ext>
              </a:extLst>
            </p:cNvPr>
            <p:cNvSpPr txBox="1"/>
            <p:nvPr/>
          </p:nvSpPr>
          <p:spPr>
            <a:xfrm>
              <a:off x="7545576" y="447627"/>
              <a:ext cx="54822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Full access</a:t>
              </a:r>
            </a:p>
          </p:txBody>
        </p:sp>
        <p:sp>
          <p:nvSpPr>
            <p:cNvPr id="557" name="TextBox 556">
              <a:extLst>
                <a:ext uri="{FF2B5EF4-FFF2-40B4-BE49-F238E27FC236}">
                  <a16:creationId xmlns:a16="http://schemas.microsoft.com/office/drawing/2014/main" id="{7D718504-3403-4EEF-A68D-9D7E1131DE43}"/>
                </a:ext>
              </a:extLst>
            </p:cNvPr>
            <p:cNvSpPr txBox="1"/>
            <p:nvPr/>
          </p:nvSpPr>
          <p:spPr>
            <a:xfrm>
              <a:off x="8751717" y="447627"/>
              <a:ext cx="75341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Limited access</a:t>
              </a:r>
            </a:p>
          </p:txBody>
        </p:sp>
        <p:sp>
          <p:nvSpPr>
            <p:cNvPr id="558" name="TextBox 557">
              <a:extLst>
                <a:ext uri="{FF2B5EF4-FFF2-40B4-BE49-F238E27FC236}">
                  <a16:creationId xmlns:a16="http://schemas.microsoft.com/office/drawing/2014/main" id="{181FFB18-B081-430C-88DD-9FC437F7EFB7}"/>
                </a:ext>
              </a:extLst>
            </p:cNvPr>
            <p:cNvSpPr txBox="1"/>
            <p:nvPr/>
          </p:nvSpPr>
          <p:spPr>
            <a:xfrm>
              <a:off x="7545576" y="685051"/>
              <a:ext cx="79348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Risk Mitigation</a:t>
              </a:r>
            </a:p>
          </p:txBody>
        </p:sp>
        <p:pic>
          <p:nvPicPr>
            <p:cNvPr id="559" name="Graphic 558" descr="Chat bubble">
              <a:extLst>
                <a:ext uri="{FF2B5EF4-FFF2-40B4-BE49-F238E27FC236}">
                  <a16:creationId xmlns:a16="http://schemas.microsoft.com/office/drawing/2014/main" id="{A5B39CE5-5589-4D02-8D83-EBD59D261CF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8421865" y="631861"/>
              <a:ext cx="244878" cy="244878"/>
            </a:xfrm>
            <a:prstGeom prst="rect">
              <a:avLst/>
            </a:prstGeom>
          </p:spPr>
        </p:pic>
        <p:cxnSp>
          <p:nvCxnSpPr>
            <p:cNvPr id="560" name="Straight Connector 559">
              <a:extLst>
                <a:ext uri="{FF2B5EF4-FFF2-40B4-BE49-F238E27FC236}">
                  <a16:creationId xmlns:a16="http://schemas.microsoft.com/office/drawing/2014/main" id="{EF9F38A3-5D84-4DA5-9DAF-8C42C9545F37}"/>
                </a:ext>
              </a:extLst>
            </p:cNvPr>
            <p:cNvCxnSpPr>
              <a:cxnSpLocks/>
            </p:cNvCxnSpPr>
            <p:nvPr/>
          </p:nvCxnSpPr>
          <p:spPr>
            <a:xfrm>
              <a:off x="7201020" y="749841"/>
              <a:ext cx="207480" cy="0"/>
            </a:xfrm>
            <a:prstGeom prst="line">
              <a:avLst/>
            </a:prstGeom>
            <a:ln w="38100">
              <a:solidFill>
                <a:schemeClr val="accent6">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1" name="TextBox 560">
              <a:extLst>
                <a:ext uri="{FF2B5EF4-FFF2-40B4-BE49-F238E27FC236}">
                  <a16:creationId xmlns:a16="http://schemas.microsoft.com/office/drawing/2014/main" id="{0980FECC-3F60-471B-AB18-E7032192AD80}"/>
                </a:ext>
              </a:extLst>
            </p:cNvPr>
            <p:cNvSpPr txBox="1"/>
            <p:nvPr/>
          </p:nvSpPr>
          <p:spPr>
            <a:xfrm>
              <a:off x="8751717" y="685051"/>
              <a:ext cx="934551"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Remediation Path</a:t>
              </a:r>
            </a:p>
          </p:txBody>
        </p:sp>
      </p:grpSp>
      <p:sp>
        <p:nvSpPr>
          <p:cNvPr id="562" name="TextBox 561">
            <a:extLst>
              <a:ext uri="{FF2B5EF4-FFF2-40B4-BE49-F238E27FC236}">
                <a16:creationId xmlns:a16="http://schemas.microsoft.com/office/drawing/2014/main" id="{9C7572B3-E48E-4854-92F0-1ED55EF04701}"/>
              </a:ext>
            </a:extLst>
          </p:cNvPr>
          <p:cNvSpPr txBox="1"/>
          <p:nvPr/>
        </p:nvSpPr>
        <p:spPr>
          <a:xfrm rot="16200000">
            <a:off x="-120802" y="5141832"/>
            <a:ext cx="130426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Device risk</a:t>
            </a:r>
          </a:p>
        </p:txBody>
      </p:sp>
      <p:sp>
        <p:nvSpPr>
          <p:cNvPr id="563" name="TextBox 562">
            <a:extLst>
              <a:ext uri="{FF2B5EF4-FFF2-40B4-BE49-F238E27FC236}">
                <a16:creationId xmlns:a16="http://schemas.microsoft.com/office/drawing/2014/main" id="{0664AA1C-5F4F-4F15-A2F1-C0F76BDBFC4E}"/>
              </a:ext>
            </a:extLst>
          </p:cNvPr>
          <p:cNvSpPr txBox="1"/>
          <p:nvPr/>
        </p:nvSpPr>
        <p:spPr>
          <a:xfrm rot="16200000">
            <a:off x="21403" y="2467089"/>
            <a:ext cx="1041375"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0078D4"/>
                    </a:gs>
                    <a:gs pos="100000">
                      <a:srgbClr val="0078D4"/>
                    </a:gs>
                  </a:gsLst>
                  <a:lin ang="5400000" scaled="0"/>
                </a:gradFill>
                <a:effectLst/>
                <a:uLnTx/>
                <a:uFillTx/>
                <a:latin typeface="Segoe UI" panose="020B0502040204020203" pitchFamily="34" charset="0"/>
                <a:ea typeface="Segoe UI Black" panose="020B0A02040204020203" pitchFamily="34" charset="0"/>
                <a:cs typeface="Segoe UI" panose="020B0502040204020203" pitchFamily="34" charset="0"/>
              </a:rPr>
              <a:t>User risk</a:t>
            </a:r>
          </a:p>
        </p:txBody>
      </p:sp>
      <p:grpSp>
        <p:nvGrpSpPr>
          <p:cNvPr id="564" name="Group 4">
            <a:extLst>
              <a:ext uri="{FF2B5EF4-FFF2-40B4-BE49-F238E27FC236}">
                <a16:creationId xmlns:a16="http://schemas.microsoft.com/office/drawing/2014/main" id="{B6D82E48-0C26-43E9-8FB5-55221EE48B49}"/>
              </a:ext>
            </a:extLst>
          </p:cNvPr>
          <p:cNvGrpSpPr>
            <a:grpSpLocks noChangeAspect="1"/>
          </p:cNvGrpSpPr>
          <p:nvPr/>
        </p:nvGrpSpPr>
        <p:grpSpPr bwMode="auto">
          <a:xfrm>
            <a:off x="315078" y="3648438"/>
            <a:ext cx="454025" cy="454025"/>
            <a:chOff x="380" y="3325"/>
            <a:chExt cx="286" cy="286"/>
          </a:xfrm>
          <a:solidFill>
            <a:srgbClr val="0078D4"/>
          </a:solidFill>
        </p:grpSpPr>
        <p:sp>
          <p:nvSpPr>
            <p:cNvPr id="565" name="Freeform 5">
              <a:extLst>
                <a:ext uri="{FF2B5EF4-FFF2-40B4-BE49-F238E27FC236}">
                  <a16:creationId xmlns:a16="http://schemas.microsoft.com/office/drawing/2014/main" id="{465FDD2C-9213-4CC7-8F28-520658B72A88}"/>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6" name="Oval 6">
              <a:extLst>
                <a:ext uri="{FF2B5EF4-FFF2-40B4-BE49-F238E27FC236}">
                  <a16:creationId xmlns:a16="http://schemas.microsoft.com/office/drawing/2014/main" id="{365E612E-C1A7-44FC-9FD9-51F33AB917CD}"/>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7" name="Oval 7">
              <a:extLst>
                <a:ext uri="{FF2B5EF4-FFF2-40B4-BE49-F238E27FC236}">
                  <a16:creationId xmlns:a16="http://schemas.microsoft.com/office/drawing/2014/main" id="{EDABC189-975A-44F4-8FC5-9577B8DB7E90}"/>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8" name="Oval 8">
              <a:extLst>
                <a:ext uri="{FF2B5EF4-FFF2-40B4-BE49-F238E27FC236}">
                  <a16:creationId xmlns:a16="http://schemas.microsoft.com/office/drawing/2014/main" id="{49F16EBF-1157-4149-BF42-1F2F1C977DE5}"/>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9" name="Oval 9">
              <a:extLst>
                <a:ext uri="{FF2B5EF4-FFF2-40B4-BE49-F238E27FC236}">
                  <a16:creationId xmlns:a16="http://schemas.microsoft.com/office/drawing/2014/main" id="{ED88BC4C-6ED5-4476-A88D-6A49C05D67CA}"/>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0" name="Oval 10">
              <a:extLst>
                <a:ext uri="{FF2B5EF4-FFF2-40B4-BE49-F238E27FC236}">
                  <a16:creationId xmlns:a16="http://schemas.microsoft.com/office/drawing/2014/main" id="{5DD9FB50-B7D7-44D6-807D-9AFEAC3E95C6}"/>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1" name="Oval 11">
              <a:extLst>
                <a:ext uri="{FF2B5EF4-FFF2-40B4-BE49-F238E27FC236}">
                  <a16:creationId xmlns:a16="http://schemas.microsoft.com/office/drawing/2014/main" id="{163027C6-178D-4B55-8CCB-48E914880AC4}"/>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Oval 12">
              <a:extLst>
                <a:ext uri="{FF2B5EF4-FFF2-40B4-BE49-F238E27FC236}">
                  <a16:creationId xmlns:a16="http://schemas.microsoft.com/office/drawing/2014/main" id="{B3C5F7BA-8324-443A-93E9-95342648F46B}"/>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73" name="Straight Connector 572">
            <a:extLst>
              <a:ext uri="{FF2B5EF4-FFF2-40B4-BE49-F238E27FC236}">
                <a16:creationId xmlns:a16="http://schemas.microsoft.com/office/drawing/2014/main" id="{06053EE2-D8EA-410D-A04E-350761C84B20}"/>
              </a:ext>
            </a:extLst>
          </p:cNvPr>
          <p:cNvCxnSpPr>
            <a:cxnSpLocks/>
          </p:cNvCxnSpPr>
          <p:nvPr/>
        </p:nvCxnSpPr>
        <p:spPr>
          <a:xfrm>
            <a:off x="378987" y="6136024"/>
            <a:ext cx="3599391"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49B3C111-36E5-4E2B-8445-44D203A82107}"/>
              </a:ext>
            </a:extLst>
          </p:cNvPr>
          <p:cNvCxnSpPr>
            <a:cxnSpLocks/>
          </p:cNvCxnSpPr>
          <p:nvPr/>
        </p:nvCxnSpPr>
        <p:spPr>
          <a:xfrm>
            <a:off x="4313739" y="6136024"/>
            <a:ext cx="3635794" cy="0"/>
          </a:xfrm>
          <a:prstGeom prst="line">
            <a:avLst/>
          </a:prstGeom>
          <a:ln w="38100">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96C094AC-F64C-441B-843C-E64138E69A26}"/>
              </a:ext>
            </a:extLst>
          </p:cNvPr>
          <p:cNvCxnSpPr>
            <a:cxnSpLocks/>
          </p:cNvCxnSpPr>
          <p:nvPr/>
        </p:nvCxnSpPr>
        <p:spPr>
          <a:xfrm>
            <a:off x="542091" y="4131162"/>
            <a:ext cx="0" cy="399901"/>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76" name="Group 575">
            <a:extLst>
              <a:ext uri="{FF2B5EF4-FFF2-40B4-BE49-F238E27FC236}">
                <a16:creationId xmlns:a16="http://schemas.microsoft.com/office/drawing/2014/main" id="{18F44E64-AAB1-4713-B378-8D0A5196138F}"/>
              </a:ext>
            </a:extLst>
          </p:cNvPr>
          <p:cNvGrpSpPr/>
          <p:nvPr/>
        </p:nvGrpSpPr>
        <p:grpSpPr>
          <a:xfrm>
            <a:off x="2338232" y="2728041"/>
            <a:ext cx="2560320" cy="490009"/>
            <a:chOff x="2338232" y="2728041"/>
            <a:chExt cx="2560320" cy="490009"/>
          </a:xfrm>
        </p:grpSpPr>
        <p:cxnSp>
          <p:nvCxnSpPr>
            <p:cNvPr id="577" name="Straight Connector 25">
              <a:extLst>
                <a:ext uri="{FF2B5EF4-FFF2-40B4-BE49-F238E27FC236}">
                  <a16:creationId xmlns:a16="http://schemas.microsoft.com/office/drawing/2014/main" id="{0AFB963E-F9AA-4C0C-935B-8958305253AD}"/>
                </a:ext>
              </a:extLst>
            </p:cNvPr>
            <p:cNvCxnSpPr>
              <a:cxnSpLocks/>
            </p:cNvCxnSpPr>
            <p:nvPr/>
          </p:nvCxnSpPr>
          <p:spPr>
            <a:xfrm rot="10800000" flipV="1">
              <a:off x="2338232" y="3035170"/>
              <a:ext cx="2560320" cy="182880"/>
            </a:xfrm>
            <a:prstGeom prst="bentConnector3">
              <a:avLst>
                <a:gd name="adj1" fmla="val 69639"/>
              </a:avLst>
            </a:prstGeom>
            <a:ln w="25400">
              <a:solidFill>
                <a:schemeClr val="accent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8" name="Speech Bubble: Rectangle with Corners Rounded 577">
              <a:extLst>
                <a:ext uri="{FF2B5EF4-FFF2-40B4-BE49-F238E27FC236}">
                  <a16:creationId xmlns:a16="http://schemas.microsoft.com/office/drawing/2014/main" id="{B7DF5F5F-0DB8-4320-B017-A9A771134D98}"/>
                </a:ext>
              </a:extLst>
            </p:cNvPr>
            <p:cNvSpPr/>
            <p:nvPr/>
          </p:nvSpPr>
          <p:spPr bwMode="auto">
            <a:xfrm>
              <a:off x="2404660" y="2757514"/>
              <a:ext cx="1333008" cy="327454"/>
            </a:xfrm>
            <a:prstGeom prst="wedgeRoundRectCallout">
              <a:avLst>
                <a:gd name="adj1" fmla="val 54698"/>
                <a:gd name="adj2" fmla="val 34488"/>
                <a:gd name="adj3" fmla="val 16667"/>
              </a:avLst>
            </a:prstGeom>
            <a:solidFill>
              <a:schemeClr val="accent1">
                <a:lumMod val="20000"/>
                <a:lumOff val="80000"/>
              </a:schemeClr>
            </a:solidFill>
            <a:ln>
              <a:solidFill>
                <a:schemeClr val="accent1"/>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79" name="Graphic 578" descr="Chat bubble">
              <a:extLst>
                <a:ext uri="{FF2B5EF4-FFF2-40B4-BE49-F238E27FC236}">
                  <a16:creationId xmlns:a16="http://schemas.microsoft.com/office/drawing/2014/main" id="{465F48B8-F835-4475-A206-A8EC7BB97308}"/>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421893" y="2803114"/>
              <a:ext cx="244878" cy="244878"/>
            </a:xfrm>
            <a:prstGeom prst="rect">
              <a:avLst/>
            </a:prstGeom>
          </p:spPr>
        </p:pic>
        <p:sp>
          <p:nvSpPr>
            <p:cNvPr id="580" name="Rectangle 579">
              <a:extLst>
                <a:ext uri="{FF2B5EF4-FFF2-40B4-BE49-F238E27FC236}">
                  <a16:creationId xmlns:a16="http://schemas.microsoft.com/office/drawing/2014/main" id="{DD7135E8-1846-44D5-9115-019E90445937}"/>
                </a:ext>
              </a:extLst>
            </p:cNvPr>
            <p:cNvSpPr/>
            <p:nvPr/>
          </p:nvSpPr>
          <p:spPr>
            <a:xfrm>
              <a:off x="2607606" y="2728041"/>
              <a:ext cx="1117605"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Increase Trust </a:t>
              </a: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by requesting MFA</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81" name="Group 580">
            <a:extLst>
              <a:ext uri="{FF2B5EF4-FFF2-40B4-BE49-F238E27FC236}">
                <a16:creationId xmlns:a16="http://schemas.microsoft.com/office/drawing/2014/main" id="{05F3C415-6DD2-43AB-9754-667EA2E7B616}"/>
              </a:ext>
            </a:extLst>
          </p:cNvPr>
          <p:cNvGrpSpPr/>
          <p:nvPr/>
        </p:nvGrpSpPr>
        <p:grpSpPr>
          <a:xfrm>
            <a:off x="4580772" y="1284677"/>
            <a:ext cx="2505767" cy="1244083"/>
            <a:chOff x="4580772" y="1284677"/>
            <a:chExt cx="2505767" cy="1244083"/>
          </a:xfrm>
        </p:grpSpPr>
        <p:grpSp>
          <p:nvGrpSpPr>
            <p:cNvPr id="582" name="Group 581">
              <a:extLst>
                <a:ext uri="{FF2B5EF4-FFF2-40B4-BE49-F238E27FC236}">
                  <a16:creationId xmlns:a16="http://schemas.microsoft.com/office/drawing/2014/main" id="{A45AFEA0-F9AE-4BE3-9C36-042000A3A5F1}"/>
                </a:ext>
              </a:extLst>
            </p:cNvPr>
            <p:cNvGrpSpPr/>
            <p:nvPr/>
          </p:nvGrpSpPr>
          <p:grpSpPr>
            <a:xfrm>
              <a:off x="4580772" y="1284677"/>
              <a:ext cx="2214040" cy="1244083"/>
              <a:chOff x="4580772" y="1284677"/>
              <a:chExt cx="2214040" cy="1244083"/>
            </a:xfrm>
          </p:grpSpPr>
          <p:grpSp>
            <p:nvGrpSpPr>
              <p:cNvPr id="585" name="Group 584">
                <a:extLst>
                  <a:ext uri="{FF2B5EF4-FFF2-40B4-BE49-F238E27FC236}">
                    <a16:creationId xmlns:a16="http://schemas.microsoft.com/office/drawing/2014/main" id="{B9890BAE-6140-4DA0-9A9B-18DDBFDBF6E6}"/>
                  </a:ext>
                </a:extLst>
              </p:cNvPr>
              <p:cNvGrpSpPr/>
              <p:nvPr/>
            </p:nvGrpSpPr>
            <p:grpSpPr>
              <a:xfrm>
                <a:off x="4580772" y="1284677"/>
                <a:ext cx="2214040" cy="760970"/>
                <a:chOff x="4532928" y="4630046"/>
                <a:chExt cx="2214040" cy="760970"/>
              </a:xfrm>
            </p:grpSpPr>
            <p:sp>
              <p:nvSpPr>
                <p:cNvPr id="587" name="Rectangle 586">
                  <a:hlinkClick r:id="rId50" tooltip="Continuous Access Evaluation (CAE) provides timely response to policy violations or security issues for applications that support it "/>
                  <a:extLst>
                    <a:ext uri="{FF2B5EF4-FFF2-40B4-BE49-F238E27FC236}">
                      <a16:creationId xmlns:a16="http://schemas.microsoft.com/office/drawing/2014/main" id="{2B3F8AC9-5F6A-415D-8345-076239E1636E}"/>
                    </a:ext>
                  </a:extLst>
                </p:cNvPr>
                <p:cNvSpPr/>
                <p:nvPr/>
              </p:nvSpPr>
              <p:spPr bwMode="auto">
                <a:xfrm>
                  <a:off x="4532928" y="4630046"/>
                  <a:ext cx="2214040" cy="760970"/>
                </a:xfrm>
                <a:prstGeom prst="rect">
                  <a:avLst/>
                </a:prstGeom>
                <a:solidFill>
                  <a:schemeClr val="tx1">
                    <a:lumMod val="75000"/>
                    <a:lumOff val="25000"/>
                  </a:schemeClr>
                </a:solidFill>
                <a:ln w="19050">
                  <a:noFill/>
                  <a:prstDash val="sysDot"/>
                  <a:headEnd type="none" w="med" len="med"/>
                  <a:tailEnd type="none" w="med" len="med"/>
                </a:ln>
                <a:effectLst>
                  <a:outerShdw blurRad="1397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Policy is evaluated when </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Initial Access + Token Refresh</a:t>
                  </a:r>
                </a:p>
                <a:p>
                  <a:pPr marL="285750" marR="0" lvl="0" indent="0" algn="l" defTabSz="932472" rtl="0" eaLnBrk="1" fontAlgn="base" latinLnBrk="0" hangingPunct="1">
                    <a:lnSpc>
                      <a:spcPct val="100000"/>
                    </a:lnSpc>
                    <a:spcBef>
                      <a:spcPct val="0"/>
                    </a:spcBef>
                    <a:spcAft>
                      <a:spcPts val="60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Change in security posture</a:t>
                  </a:r>
                </a:p>
              </p:txBody>
            </p:sp>
            <p:pic>
              <p:nvPicPr>
                <p:cNvPr id="588" name="Graphic 587" descr="Arrow circle">
                  <a:extLst>
                    <a:ext uri="{FF2B5EF4-FFF2-40B4-BE49-F238E27FC236}">
                      <a16:creationId xmlns:a16="http://schemas.microsoft.com/office/drawing/2014/main" id="{E01CDCCE-6360-4E83-A447-E56776CA8EB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637237" y="5092807"/>
                  <a:ext cx="261659" cy="261659"/>
                </a:xfrm>
                <a:prstGeom prst="rect">
                  <a:avLst/>
                </a:prstGeom>
              </p:spPr>
            </p:pic>
            <p:pic>
              <p:nvPicPr>
                <p:cNvPr id="589" name="Graphic 588" descr="Line arrow: Slight curve">
                  <a:extLst>
                    <a:ext uri="{FF2B5EF4-FFF2-40B4-BE49-F238E27FC236}">
                      <a16:creationId xmlns:a16="http://schemas.microsoft.com/office/drawing/2014/main" id="{9C852F2D-3187-4577-9150-AFFBDA594FE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675833" y="4919216"/>
                  <a:ext cx="181356" cy="181356"/>
                </a:xfrm>
                <a:prstGeom prst="rect">
                  <a:avLst/>
                </a:prstGeom>
              </p:spPr>
            </p:pic>
          </p:grpSp>
          <p:cxnSp>
            <p:nvCxnSpPr>
              <p:cNvPr id="586" name="Connector: Elbow 585">
                <a:extLst>
                  <a:ext uri="{FF2B5EF4-FFF2-40B4-BE49-F238E27FC236}">
                    <a16:creationId xmlns:a16="http://schemas.microsoft.com/office/drawing/2014/main" id="{538BBB85-B4D9-4002-ABD2-2910A589DEA8}"/>
                  </a:ext>
                </a:extLst>
              </p:cNvPr>
              <p:cNvCxnSpPr>
                <a:cxnSpLocks/>
              </p:cNvCxnSpPr>
              <p:nvPr/>
            </p:nvCxnSpPr>
            <p:spPr>
              <a:xfrm flipH="1">
                <a:off x="5576867" y="2281872"/>
                <a:ext cx="320040" cy="246888"/>
              </a:xfrm>
              <a:prstGeom prst="bentConnector2">
                <a:avLst/>
              </a:prstGeom>
              <a:ln w="254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grpSp>
        <p:sp>
          <p:nvSpPr>
            <p:cNvPr id="583" name="Freeform 124">
              <a:extLst>
                <a:ext uri="{FF2B5EF4-FFF2-40B4-BE49-F238E27FC236}">
                  <a16:creationId xmlns:a16="http://schemas.microsoft.com/office/drawing/2014/main" id="{76BA9111-F790-458D-A3A4-473F3028C7D5}"/>
                </a:ext>
              </a:extLst>
            </p:cNvPr>
            <p:cNvSpPr>
              <a:spLocks noEditPoints="1"/>
            </p:cNvSpPr>
            <p:nvPr/>
          </p:nvSpPr>
          <p:spPr bwMode="auto">
            <a:xfrm>
              <a:off x="5937307" y="2151742"/>
              <a:ext cx="270510" cy="31432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2">
                <a:lumMod val="50000"/>
              </a:schemeClr>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4" name="Rectangle 583">
              <a:extLst>
                <a:ext uri="{FF2B5EF4-FFF2-40B4-BE49-F238E27FC236}">
                  <a16:creationId xmlns:a16="http://schemas.microsoft.com/office/drawing/2014/main" id="{B36E0DB7-A34E-4D62-B98F-511808CD49F4}"/>
                </a:ext>
              </a:extLst>
            </p:cNvPr>
            <p:cNvSpPr/>
            <p:nvPr/>
          </p:nvSpPr>
          <p:spPr>
            <a:xfrm>
              <a:off x="6165870" y="2137981"/>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anose="020B0502040204020203" pitchFamily="34" charset="0"/>
                </a:rPr>
                <a:t>Organization Policy</a:t>
              </a:r>
              <a:endPar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endParaRPr>
            </a:p>
          </p:txBody>
        </p:sp>
      </p:grpSp>
      <p:sp>
        <p:nvSpPr>
          <p:cNvPr id="590" name="Rectangle 589">
            <a:extLst>
              <a:ext uri="{FF2B5EF4-FFF2-40B4-BE49-F238E27FC236}">
                <a16:creationId xmlns:a16="http://schemas.microsoft.com/office/drawing/2014/main" id="{5AFF1467-FD89-457A-B1A9-7F210574F980}"/>
              </a:ext>
            </a:extLst>
          </p:cNvPr>
          <p:cNvSpPr/>
          <p:nvPr/>
        </p:nvSpPr>
        <p:spPr>
          <a:xfrm>
            <a:off x="588263" y="988008"/>
            <a:ext cx="2982163" cy="338554"/>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Conditional Access to Resources</a:t>
            </a:r>
          </a:p>
        </p:txBody>
      </p:sp>
      <p:sp>
        <p:nvSpPr>
          <p:cNvPr id="591" name="TextBox 590">
            <a:extLst>
              <a:ext uri="{FF2B5EF4-FFF2-40B4-BE49-F238E27FC236}">
                <a16:creationId xmlns:a16="http://schemas.microsoft.com/office/drawing/2014/main" id="{01176742-AF62-46AC-9AE5-2F069F8DC6CF}"/>
              </a:ext>
            </a:extLst>
          </p:cNvPr>
          <p:cNvSpPr txBox="1"/>
          <p:nvPr/>
        </p:nvSpPr>
        <p:spPr>
          <a:xfrm>
            <a:off x="10055311" y="867186"/>
            <a:ext cx="1990778"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December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55"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592" name="Picture 591">
            <a:extLst>
              <a:ext uri="{FF2B5EF4-FFF2-40B4-BE49-F238E27FC236}">
                <a16:creationId xmlns:a16="http://schemas.microsoft.com/office/drawing/2014/main" id="{E782B80E-846F-4EAD-948D-3D76CB2D435A}"/>
              </a:ext>
            </a:extLst>
          </p:cNvPr>
          <p:cNvPicPr>
            <a:picLocks noChangeAspect="1"/>
          </p:cNvPicPr>
          <p:nvPr/>
        </p:nvPicPr>
        <p:blipFill>
          <a:blip r:embed="rId56" cstate="email">
            <a:extLst>
              <a:ext uri="{28A0092B-C50C-407E-A947-70E740481C1C}">
                <a14:useLocalDpi xmlns:a14="http://schemas.microsoft.com/office/drawing/2010/main" val="0"/>
              </a:ext>
            </a:extLst>
          </a:blip>
          <a:stretch>
            <a:fillRect/>
          </a:stretch>
        </p:blipFill>
        <p:spPr bwMode="invGray">
          <a:xfrm>
            <a:off x="10055311" y="492073"/>
            <a:ext cx="1038388" cy="222436"/>
          </a:xfrm>
          <a:prstGeom prst="rect">
            <a:avLst/>
          </a:prstGeom>
        </p:spPr>
      </p:pic>
      <p:grpSp>
        <p:nvGrpSpPr>
          <p:cNvPr id="593" name="Group 592">
            <a:extLst>
              <a:ext uri="{FF2B5EF4-FFF2-40B4-BE49-F238E27FC236}">
                <a16:creationId xmlns:a16="http://schemas.microsoft.com/office/drawing/2014/main" id="{E18BFC83-EF25-4E2F-854A-AAAAF38659FC}"/>
              </a:ext>
            </a:extLst>
          </p:cNvPr>
          <p:cNvGrpSpPr/>
          <p:nvPr/>
        </p:nvGrpSpPr>
        <p:grpSpPr>
          <a:xfrm>
            <a:off x="6896617" y="4276631"/>
            <a:ext cx="811360" cy="1202467"/>
            <a:chOff x="6896617" y="4276631"/>
            <a:chExt cx="811360" cy="1202467"/>
          </a:xfrm>
        </p:grpSpPr>
        <p:sp>
          <p:nvSpPr>
            <p:cNvPr id="594" name="Flowchart: Alternate Process 593">
              <a:hlinkClick r:id="rId5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A5522C2D-71C2-44D6-A0F0-4D58A623921C}"/>
                </a:ext>
              </a:extLst>
            </p:cNvPr>
            <p:cNvSpPr/>
            <p:nvPr/>
          </p:nvSpPr>
          <p:spPr bwMode="auto">
            <a:xfrm>
              <a:off x="6896617" y="4276631"/>
              <a:ext cx="811360" cy="1202467"/>
            </a:xfrm>
            <a:prstGeom prst="flowChartAlternateProcess">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4572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VPN and Remote Access Devices</a:t>
              </a:r>
            </a:p>
          </p:txBody>
        </p:sp>
        <p:pic>
          <p:nvPicPr>
            <p:cNvPr id="595" name="Picture 2" descr="See the source image">
              <a:extLst>
                <a:ext uri="{FF2B5EF4-FFF2-40B4-BE49-F238E27FC236}">
                  <a16:creationId xmlns:a16="http://schemas.microsoft.com/office/drawing/2014/main" id="{DEE95AED-A7E0-422D-AA9A-25940A5B1BB0}"/>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958021" y="4584577"/>
              <a:ext cx="251102" cy="132286"/>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595">
              <a:extLst>
                <a:ext uri="{FF2B5EF4-FFF2-40B4-BE49-F238E27FC236}">
                  <a16:creationId xmlns:a16="http://schemas.microsoft.com/office/drawing/2014/main" id="{A3DB5BD2-F2B0-4551-879C-EA92DAEDC2B8}"/>
                </a:ext>
              </a:extLst>
            </p:cNvPr>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496225" y="4590686"/>
              <a:ext cx="135822" cy="135824"/>
            </a:xfrm>
            <a:prstGeom prst="rect">
              <a:avLst/>
            </a:prstGeom>
          </p:spPr>
        </p:pic>
        <p:pic>
          <p:nvPicPr>
            <p:cNvPr id="597" name="Picture 596">
              <a:extLst>
                <a:ext uri="{FF2B5EF4-FFF2-40B4-BE49-F238E27FC236}">
                  <a16:creationId xmlns:a16="http://schemas.microsoft.com/office/drawing/2014/main" id="{B605B4FB-D4E0-41EC-BF57-1BBBAD641C0C}"/>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7090939" y="4799091"/>
              <a:ext cx="162774" cy="162774"/>
            </a:xfrm>
            <a:prstGeom prst="rect">
              <a:avLst/>
            </a:prstGeom>
          </p:spPr>
        </p:pic>
        <p:pic>
          <p:nvPicPr>
            <p:cNvPr id="598" name="Picture 2" descr="See the source image">
              <a:extLst>
                <a:ext uri="{FF2B5EF4-FFF2-40B4-BE49-F238E27FC236}">
                  <a16:creationId xmlns:a16="http://schemas.microsoft.com/office/drawing/2014/main" id="{F68E72B2-2619-4714-878C-5A8CF3397925}"/>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7265369" y="4569654"/>
              <a:ext cx="172548" cy="158462"/>
            </a:xfrm>
            <a:prstGeom prst="rect">
              <a:avLst/>
            </a:prstGeom>
            <a:noFill/>
            <a:extLst>
              <a:ext uri="{909E8E84-426E-40DD-AFC4-6F175D3DCCD1}">
                <a14:hiddenFill xmlns:a14="http://schemas.microsoft.com/office/drawing/2010/main">
                  <a:solidFill>
                    <a:srgbClr val="FFFFFF"/>
                  </a:solidFill>
                </a14:hiddenFill>
              </a:ext>
            </a:extLst>
          </p:spPr>
        </p:pic>
        <p:pic>
          <p:nvPicPr>
            <p:cNvPr id="599" name="Picture 598" descr="Shape&#10;&#10;Description automatically generated with medium confidence">
              <a:extLst>
                <a:ext uri="{FF2B5EF4-FFF2-40B4-BE49-F238E27FC236}">
                  <a16:creationId xmlns:a16="http://schemas.microsoft.com/office/drawing/2014/main" id="{3B9A5131-64F8-462A-B104-69B66DD77B63}"/>
                </a:ext>
              </a:extLst>
            </p:cNvPr>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7293115" y="4375654"/>
              <a:ext cx="293690" cy="91256"/>
            </a:xfrm>
            <a:prstGeom prst="rect">
              <a:avLst/>
            </a:prstGeom>
          </p:spPr>
        </p:pic>
        <p:grpSp>
          <p:nvGrpSpPr>
            <p:cNvPr id="600" name="Group 599">
              <a:extLst>
                <a:ext uri="{FF2B5EF4-FFF2-40B4-BE49-F238E27FC236}">
                  <a16:creationId xmlns:a16="http://schemas.microsoft.com/office/drawing/2014/main" id="{CE58B907-DE3A-460E-AE1C-7191BE8B3F2B}"/>
                </a:ext>
              </a:extLst>
            </p:cNvPr>
            <p:cNvGrpSpPr/>
            <p:nvPr/>
          </p:nvGrpSpPr>
          <p:grpSpPr>
            <a:xfrm>
              <a:off x="7344316" y="4860672"/>
              <a:ext cx="196537" cy="47629"/>
              <a:chOff x="10639526" y="5971518"/>
              <a:chExt cx="196537" cy="47629"/>
            </a:xfrm>
          </p:grpSpPr>
          <p:sp>
            <p:nvSpPr>
              <p:cNvPr id="602" name="Oval 601">
                <a:extLst>
                  <a:ext uri="{FF2B5EF4-FFF2-40B4-BE49-F238E27FC236}">
                    <a16:creationId xmlns:a16="http://schemas.microsoft.com/office/drawing/2014/main" id="{9D5EE910-934D-47F0-9D86-B12BB5E71622}"/>
                  </a:ext>
                </a:extLst>
              </p:cNvPr>
              <p:cNvSpPr/>
              <p:nvPr/>
            </p:nvSpPr>
            <p:spPr bwMode="auto">
              <a:xfrm>
                <a:off x="10639526"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3" name="Oval 602">
                <a:extLst>
                  <a:ext uri="{FF2B5EF4-FFF2-40B4-BE49-F238E27FC236}">
                    <a16:creationId xmlns:a16="http://schemas.microsoft.com/office/drawing/2014/main" id="{841DD197-11FF-46B7-A4E7-7D567EEF8AC6}"/>
                  </a:ext>
                </a:extLst>
              </p:cNvPr>
              <p:cNvSpPr/>
              <p:nvPr/>
            </p:nvSpPr>
            <p:spPr bwMode="auto">
              <a:xfrm>
                <a:off x="1071397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4" name="Oval 603">
                <a:extLst>
                  <a:ext uri="{FF2B5EF4-FFF2-40B4-BE49-F238E27FC236}">
                    <a16:creationId xmlns:a16="http://schemas.microsoft.com/office/drawing/2014/main" id="{9C2FA8EC-6563-48B0-8DF2-EBF766B4C18E}"/>
                  </a:ext>
                </a:extLst>
              </p:cNvPr>
              <p:cNvSpPr/>
              <p:nvPr/>
            </p:nvSpPr>
            <p:spPr bwMode="auto">
              <a:xfrm>
                <a:off x="10788434" y="5971518"/>
                <a:ext cx="47629" cy="4762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601" name="Picture 2" descr="logo">
              <a:extLst>
                <a:ext uri="{FF2B5EF4-FFF2-40B4-BE49-F238E27FC236}">
                  <a16:creationId xmlns:a16="http://schemas.microsoft.com/office/drawing/2014/main" id="{6B0EA6EA-500E-44C0-A32B-8CF22B2BD3E7}"/>
                </a:ext>
              </a:extLst>
            </p:cNvPr>
            <p:cNvPicPr>
              <a:picLocks noChangeAspect="1" noChangeArrowheads="1"/>
            </p:cNvPicPr>
            <p:nvPr/>
          </p:nvPicPr>
          <p:blipFill rotWithShape="1">
            <a:blip r:embed="rId63">
              <a:extLst>
                <a:ext uri="{28A0092B-C50C-407E-A947-70E740481C1C}">
                  <a14:useLocalDpi xmlns:a14="http://schemas.microsoft.com/office/drawing/2010/main" val="0"/>
                </a:ext>
              </a:extLst>
            </a:blip>
            <a:srcRect r="66101"/>
            <a:stretch/>
          </p:blipFill>
          <p:spPr bwMode="auto">
            <a:xfrm>
              <a:off x="7012540" y="4349094"/>
              <a:ext cx="218445" cy="138464"/>
            </a:xfrm>
            <a:prstGeom prst="rect">
              <a:avLst/>
            </a:prstGeom>
            <a:noFill/>
            <a:extLst>
              <a:ext uri="{909E8E84-426E-40DD-AFC4-6F175D3DCCD1}">
                <a14:hiddenFill xmlns:a14="http://schemas.microsoft.com/office/drawing/2010/main">
                  <a:solidFill>
                    <a:srgbClr val="FFFFFF"/>
                  </a:solidFill>
                </a14:hiddenFill>
              </a:ext>
            </a:extLst>
          </p:spPr>
        </p:pic>
      </p:grpSp>
      <p:sp>
        <p:nvSpPr>
          <p:cNvPr id="605" name="Rectangle: Rounded Corners 604">
            <a:hlinkClick r:id="rId64" tooltip="Azure AD can be integrated with your existing remote access applications with Azure Active Directory (Azure AD) and Conditional Access using these tutorials."/>
            <a:extLst>
              <a:ext uri="{FF2B5EF4-FFF2-40B4-BE49-F238E27FC236}">
                <a16:creationId xmlns:a16="http://schemas.microsoft.com/office/drawing/2014/main" id="{36D93F2E-2065-426D-9485-B0ADF437A260}"/>
              </a:ext>
            </a:extLst>
          </p:cNvPr>
          <p:cNvSpPr/>
          <p:nvPr/>
        </p:nvSpPr>
        <p:spPr bwMode="auto">
          <a:xfrm>
            <a:off x="6881940" y="4296258"/>
            <a:ext cx="839732" cy="11840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6" name="Rectangle: Rounded Corners 605">
            <a:hlinkClick r:id="rId65"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62A1945D-8DCF-42E1-AA5A-9663136AA4D4}"/>
              </a:ext>
            </a:extLst>
          </p:cNvPr>
          <p:cNvSpPr/>
          <p:nvPr/>
        </p:nvSpPr>
        <p:spPr bwMode="auto">
          <a:xfrm>
            <a:off x="6051484" y="4045312"/>
            <a:ext cx="604846" cy="24972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7" name="Rectangle 606">
            <a:hlinkClick r:id="rId66"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38821EA-0A83-4421-A67A-D119FB1EE289}"/>
              </a:ext>
            </a:extLst>
          </p:cNvPr>
          <p:cNvSpPr/>
          <p:nvPr/>
        </p:nvSpPr>
        <p:spPr>
          <a:xfrm>
            <a:off x="797591" y="3660321"/>
            <a:ext cx="1723987" cy="430887"/>
          </a:xfrm>
          <a:prstGeom prst="rect">
            <a:avLst/>
          </a:prstGeom>
        </p:spPr>
        <p:txBody>
          <a:bodyPr wrap="square">
            <a:spAutoFit/>
          </a:bodyPr>
          <a:lstStyle/>
          <a:p>
            <a:pPr lvl="0" defTabSz="914367">
              <a:defRPr/>
            </a:pPr>
            <a:r>
              <a:rPr lang="en-US" sz="800" b="1" kern="0" noProof="0">
                <a:gradFill>
                  <a:gsLst>
                    <a:gs pos="0">
                      <a:prstClr val="black"/>
                    </a:gs>
                    <a:gs pos="100000">
                      <a:prstClr val="black"/>
                    </a:gs>
                  </a:gsLst>
                  <a:lin ang="5400000" scaled="1"/>
                </a:gradFill>
                <a:latin typeface="Segoe UI" panose="020B0502040204020203" pitchFamily="34" charset="0"/>
                <a:cs typeface="Segoe UI" panose="020B0502040204020203" pitchFamily="34" charset="0"/>
              </a:rPr>
              <a:t>Microsoft Threat </a:t>
            </a: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Intelligence</a:t>
            </a:r>
            <a: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 </a:t>
            </a:r>
            <a:br>
              <a:rPr kumimoji="0" lang="en-US" sz="800" b="1" i="0" u="none" strike="noStrike" kern="0" cap="none" spc="0" normalizeH="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br>
            <a:r>
              <a:rPr lang="en-US" sz="700">
                <a:gradFill>
                  <a:gsLst>
                    <a:gs pos="0">
                      <a:prstClr val="black"/>
                    </a:gs>
                    <a:gs pos="100000">
                      <a:prstClr val="black"/>
                    </a:gs>
                  </a:gsLst>
                  <a:lin ang="5400000" scaled="1"/>
                </a:gradFill>
                <a:latin typeface="Segoe UI" panose="020B0502040204020203" pitchFamily="34" charset="0"/>
                <a:cs typeface="Segoe UI" panose="020B0502040204020203" pitchFamily="34" charset="0"/>
              </a:rPr>
              <a:t>8+ Trillion signals per day of security context </a:t>
            </a: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rPr>
              <a:t>&amp;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cs typeface="Segoe UI" panose="020B0502040204020203" pitchFamily="34" charset="0"/>
            </a:endParaRPr>
          </a:p>
        </p:txBody>
      </p:sp>
      <p:grpSp>
        <p:nvGrpSpPr>
          <p:cNvPr id="608" name="Group 607">
            <a:extLst>
              <a:ext uri="{FF2B5EF4-FFF2-40B4-BE49-F238E27FC236}">
                <a16:creationId xmlns:a16="http://schemas.microsoft.com/office/drawing/2014/main" id="{BE87812A-F13E-4968-98D2-9C30D77B3A1A}"/>
              </a:ext>
            </a:extLst>
          </p:cNvPr>
          <p:cNvGrpSpPr/>
          <p:nvPr/>
        </p:nvGrpSpPr>
        <p:grpSpPr>
          <a:xfrm>
            <a:off x="6144080" y="1224191"/>
            <a:ext cx="5421156" cy="1526310"/>
            <a:chOff x="6144080" y="1224191"/>
            <a:chExt cx="5421156" cy="1526310"/>
          </a:xfrm>
        </p:grpSpPr>
        <p:pic>
          <p:nvPicPr>
            <p:cNvPr id="609" name="Picture 608">
              <a:extLst>
                <a:ext uri="{FF2B5EF4-FFF2-40B4-BE49-F238E27FC236}">
                  <a16:creationId xmlns:a16="http://schemas.microsoft.com/office/drawing/2014/main" id="{2F7E69F4-3D04-4D6D-8109-BAD37E1F1C13}"/>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050456" y="1537864"/>
              <a:ext cx="93267" cy="121670"/>
            </a:xfrm>
            <a:prstGeom prst="rect">
              <a:avLst/>
            </a:prstGeom>
            <a:solidFill>
              <a:schemeClr val="bg1"/>
            </a:solidFill>
          </p:spPr>
        </p:pic>
        <p:sp>
          <p:nvSpPr>
            <p:cNvPr id="610" name="Rectangle 609">
              <a:extLst>
                <a:ext uri="{FF2B5EF4-FFF2-40B4-BE49-F238E27FC236}">
                  <a16:creationId xmlns:a16="http://schemas.microsoft.com/office/drawing/2014/main" id="{4E0CD03A-F755-4D1A-912C-971F50EEB706}"/>
                </a:ext>
              </a:extLst>
            </p:cNvPr>
            <p:cNvSpPr/>
            <p:nvPr/>
          </p:nvSpPr>
          <p:spPr>
            <a:xfrm>
              <a:off x="10097207" y="1467894"/>
              <a:ext cx="84029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sp>
          <p:nvSpPr>
            <p:cNvPr id="611" name="Rectangle 610">
              <a:extLst>
                <a:ext uri="{FF2B5EF4-FFF2-40B4-BE49-F238E27FC236}">
                  <a16:creationId xmlns:a16="http://schemas.microsoft.com/office/drawing/2014/main" id="{27D1404C-4D6D-4D8B-880D-C934C199DC17}"/>
                </a:ext>
              </a:extLst>
            </p:cNvPr>
            <p:cNvSpPr/>
            <p:nvPr/>
          </p:nvSpPr>
          <p:spPr>
            <a:xfrm>
              <a:off x="10089768" y="1654788"/>
              <a:ext cx="1075936"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13224D"/>
                      </a:gs>
                      <a:gs pos="100000">
                        <a:srgbClr val="13224D"/>
                      </a:gs>
                    </a:gsLst>
                    <a:lin ang="5400000" scaled="0"/>
                  </a:gradFill>
                  <a:effectLst/>
                  <a:uLnTx/>
                  <a:uFillTx/>
                  <a:latin typeface="Segoe UI Semibold"/>
                  <a:ea typeface="+mn-ea"/>
                  <a:cs typeface="Segoe UI Light" panose="020B0502040204020203" pitchFamily="34" charset="0"/>
                </a:rPr>
                <a:t>Dynamics 365</a:t>
              </a:r>
            </a:p>
          </p:txBody>
        </p:sp>
        <p:pic>
          <p:nvPicPr>
            <p:cNvPr id="612" name="Picture 611">
              <a:extLst>
                <a:ext uri="{FF2B5EF4-FFF2-40B4-BE49-F238E27FC236}">
                  <a16:creationId xmlns:a16="http://schemas.microsoft.com/office/drawing/2014/main" id="{A8BD4988-4E04-464D-B416-C8FA0ADFFD6F}"/>
                </a:ext>
              </a:extLst>
            </p:cNvPr>
            <p:cNvPicPr>
              <a:picLocks noChangeAspect="1"/>
            </p:cNvPicPr>
            <p:nvPr/>
          </p:nvPicPr>
          <p:blipFill rotWithShape="1">
            <a:blip r:embed="rId68">
              <a:extLst>
                <a:ext uri="{28A0092B-C50C-407E-A947-70E740481C1C}">
                  <a14:useLocalDpi xmlns:a14="http://schemas.microsoft.com/office/drawing/2010/main" val="0"/>
                </a:ext>
              </a:extLst>
            </a:blip>
            <a:srcRect l="24842" r="29173" b="35506"/>
            <a:stretch/>
          </p:blipFill>
          <p:spPr>
            <a:xfrm>
              <a:off x="10040531" y="1710019"/>
              <a:ext cx="113442" cy="151148"/>
            </a:xfrm>
            <a:prstGeom prst="rect">
              <a:avLst/>
            </a:prstGeom>
          </p:spPr>
        </p:pic>
        <p:sp>
          <p:nvSpPr>
            <p:cNvPr id="613" name="Rectangle 612">
              <a:extLst>
                <a:ext uri="{FF2B5EF4-FFF2-40B4-BE49-F238E27FC236}">
                  <a16:creationId xmlns:a16="http://schemas.microsoft.com/office/drawing/2014/main" id="{BDCFA320-E55E-4E0F-890D-795ABBD117F3}"/>
                </a:ext>
              </a:extLst>
            </p:cNvPr>
            <p:cNvSpPr/>
            <p:nvPr/>
          </p:nvSpPr>
          <p:spPr>
            <a:xfrm>
              <a:off x="10031177" y="1224191"/>
              <a:ext cx="1534059"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 Applications</a:t>
              </a:r>
            </a:p>
          </p:txBody>
        </p:sp>
        <p:cxnSp>
          <p:nvCxnSpPr>
            <p:cNvPr id="614" name="Connector: Elbow 613">
              <a:extLst>
                <a:ext uri="{FF2B5EF4-FFF2-40B4-BE49-F238E27FC236}">
                  <a16:creationId xmlns:a16="http://schemas.microsoft.com/office/drawing/2014/main" id="{73F74EEE-7506-49A7-8422-E464A7ADD8D8}"/>
                </a:ext>
              </a:extLst>
            </p:cNvPr>
            <p:cNvCxnSpPr>
              <a:cxnSpLocks/>
            </p:cNvCxnSpPr>
            <p:nvPr/>
          </p:nvCxnSpPr>
          <p:spPr>
            <a:xfrm flipV="1">
              <a:off x="6144080" y="1268373"/>
              <a:ext cx="3886200" cy="1371600"/>
            </a:xfrm>
            <a:prstGeom prst="bentConnector3">
              <a:avLst>
                <a:gd name="adj1" fmla="val 23647"/>
              </a:avLst>
            </a:prstGeom>
            <a:ln w="25400">
              <a:solidFill>
                <a:srgbClr val="107C1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5" name="Connector: Elbow 614">
              <a:extLst>
                <a:ext uri="{FF2B5EF4-FFF2-40B4-BE49-F238E27FC236}">
                  <a16:creationId xmlns:a16="http://schemas.microsoft.com/office/drawing/2014/main" id="{1A203EB5-F75E-4016-AE44-D56D9B6B3063}"/>
                </a:ext>
              </a:extLst>
            </p:cNvPr>
            <p:cNvCxnSpPr>
              <a:cxnSpLocks/>
            </p:cNvCxnSpPr>
            <p:nvPr/>
          </p:nvCxnSpPr>
          <p:spPr>
            <a:xfrm flipV="1">
              <a:off x="6382980" y="1378901"/>
              <a:ext cx="3657600" cy="1371600"/>
            </a:xfrm>
            <a:prstGeom prst="bentConnector3">
              <a:avLst>
                <a:gd name="adj1" fmla="val 22102"/>
              </a:avLst>
            </a:prstGeom>
            <a:ln w="25400">
              <a:solidFill>
                <a:srgbClr val="6A4B16"/>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6" name="Speech Bubble: Rectangle with Corners Rounded 615">
              <a:extLst>
                <a:ext uri="{FF2B5EF4-FFF2-40B4-BE49-F238E27FC236}">
                  <a16:creationId xmlns:a16="http://schemas.microsoft.com/office/drawing/2014/main" id="{44ED5400-5173-4C87-B19D-1CDAF84A39C1}"/>
                </a:ext>
              </a:extLst>
            </p:cNvPr>
            <p:cNvSpPr/>
            <p:nvPr/>
          </p:nvSpPr>
          <p:spPr bwMode="auto">
            <a:xfrm>
              <a:off x="7385939" y="1465127"/>
              <a:ext cx="1384548" cy="377976"/>
            </a:xfrm>
            <a:prstGeom prst="wedgeRoundRectCallout">
              <a:avLst>
                <a:gd name="adj1" fmla="val 18780"/>
                <a:gd name="adj2" fmla="val -69368"/>
                <a:gd name="adj3" fmla="val 16667"/>
              </a:avLst>
            </a:prstGeom>
            <a:solidFill>
              <a:srgbClr val="FEF000"/>
            </a:solidFill>
            <a:ln w="19050">
              <a:solidFill>
                <a:srgbClr val="FFB900"/>
              </a:solidFill>
              <a:headEnd type="none" w="med" len="med"/>
              <a:tailEnd type="none" w="med" len="med"/>
            </a:ln>
            <a:effectLst>
              <a:outerShdw blurRad="127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45720" rIns="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Lower Access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Restricted session</a:t>
              </a:r>
            </a:p>
          </p:txBody>
        </p:sp>
        <p:pic>
          <p:nvPicPr>
            <p:cNvPr id="617" name="Graphic 616" descr="Chat bubble">
              <a:extLst>
                <a:ext uri="{FF2B5EF4-FFF2-40B4-BE49-F238E27FC236}">
                  <a16:creationId xmlns:a16="http://schemas.microsoft.com/office/drawing/2014/main" id="{982D8101-FB04-49A9-B218-0486CC56A7E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35127" y="1526444"/>
              <a:ext cx="244878" cy="244878"/>
            </a:xfrm>
            <a:prstGeom prst="rect">
              <a:avLst/>
            </a:prstGeom>
          </p:spPr>
        </p:pic>
      </p:grpSp>
      <p:grpSp>
        <p:nvGrpSpPr>
          <p:cNvPr id="618" name="Group 617">
            <a:extLst>
              <a:ext uri="{FF2B5EF4-FFF2-40B4-BE49-F238E27FC236}">
                <a16:creationId xmlns:a16="http://schemas.microsoft.com/office/drawing/2014/main" id="{E7B087B4-524D-4F8D-8892-D49C8EB3D78F}"/>
              </a:ext>
            </a:extLst>
          </p:cNvPr>
          <p:cNvGrpSpPr/>
          <p:nvPr/>
        </p:nvGrpSpPr>
        <p:grpSpPr>
          <a:xfrm>
            <a:off x="4730870" y="2532601"/>
            <a:ext cx="2035922" cy="2035922"/>
            <a:chOff x="4730870" y="2532601"/>
            <a:chExt cx="2035922" cy="2035922"/>
          </a:xfrm>
        </p:grpSpPr>
        <p:grpSp>
          <p:nvGrpSpPr>
            <p:cNvPr id="619" name="Group 618">
              <a:extLst>
                <a:ext uri="{FF2B5EF4-FFF2-40B4-BE49-F238E27FC236}">
                  <a16:creationId xmlns:a16="http://schemas.microsoft.com/office/drawing/2014/main" id="{E158EE39-1564-40D0-9ECE-776DE5BF25E7}"/>
                </a:ext>
              </a:extLst>
            </p:cNvPr>
            <p:cNvGrpSpPr/>
            <p:nvPr/>
          </p:nvGrpSpPr>
          <p:grpSpPr>
            <a:xfrm>
              <a:off x="4730870" y="2532601"/>
              <a:ext cx="2035922" cy="2035922"/>
              <a:chOff x="4730870" y="2532601"/>
              <a:chExt cx="2035922" cy="2035922"/>
            </a:xfrm>
          </p:grpSpPr>
          <p:sp>
            <p:nvSpPr>
              <p:cNvPr id="622" name="Oval 621">
                <a:hlinkClick r:id="rId6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3BBF9E15-6BA3-4AE0-BEDD-94171476FCCC}"/>
                  </a:ext>
                </a:extLst>
              </p:cNvPr>
              <p:cNvSpPr/>
              <p:nvPr/>
            </p:nvSpPr>
            <p:spPr>
              <a:xfrm>
                <a:off x="4730870" y="2532601"/>
                <a:ext cx="2035922" cy="2035922"/>
              </a:xfrm>
              <a:prstGeom prst="ellipse">
                <a:avLst/>
              </a:prstGeom>
              <a:solidFill>
                <a:schemeClr val="tx1"/>
              </a:solidFill>
              <a:ln w="38100">
                <a:solidFill>
                  <a:schemeClr val="tx1"/>
                </a:solid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Conditional Access</a:t>
                </a:r>
              </a:p>
            </p:txBody>
          </p:sp>
          <p:grpSp>
            <p:nvGrpSpPr>
              <p:cNvPr id="623" name="Group 622">
                <a:extLst>
                  <a:ext uri="{FF2B5EF4-FFF2-40B4-BE49-F238E27FC236}">
                    <a16:creationId xmlns:a16="http://schemas.microsoft.com/office/drawing/2014/main" id="{A4D1C139-FAC6-46BD-8E7B-DB9F4F4D230D}"/>
                  </a:ext>
                </a:extLst>
              </p:cNvPr>
              <p:cNvGrpSpPr/>
              <p:nvPr/>
            </p:nvGrpSpPr>
            <p:grpSpPr>
              <a:xfrm>
                <a:off x="5610959" y="2697970"/>
                <a:ext cx="716814" cy="328712"/>
                <a:chOff x="4841248" y="2536588"/>
                <a:chExt cx="1278249" cy="586170"/>
              </a:xfrm>
            </p:grpSpPr>
            <p:sp>
              <p:nvSpPr>
                <p:cNvPr id="631" name="Flowchart: Decision 630">
                  <a:extLst>
                    <a:ext uri="{FF2B5EF4-FFF2-40B4-BE49-F238E27FC236}">
                      <a16:creationId xmlns:a16="http://schemas.microsoft.com/office/drawing/2014/main" id="{23F32189-0311-4D71-AEBB-08B04826DDB3}"/>
                    </a:ext>
                  </a:extLst>
                </p:cNvPr>
                <p:cNvSpPr/>
                <p:nvPr/>
              </p:nvSpPr>
              <p:spPr bwMode="auto">
                <a:xfrm>
                  <a:off x="4841248" y="2536588"/>
                  <a:ext cx="874087" cy="586170"/>
                </a:xfrm>
                <a:prstGeom prst="flowChartDecision">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2" name="Straight Arrow Connector 631">
                  <a:extLst>
                    <a:ext uri="{FF2B5EF4-FFF2-40B4-BE49-F238E27FC236}">
                      <a16:creationId xmlns:a16="http://schemas.microsoft.com/office/drawing/2014/main" id="{28DD2DE2-C21D-4DA6-BE6D-ADA1FA86F6C2}"/>
                    </a:ext>
                  </a:extLst>
                </p:cNvPr>
                <p:cNvCxnSpPr>
                  <a:cxnSpLocks/>
                </p:cNvCxnSpPr>
                <p:nvPr/>
              </p:nvCxnSpPr>
              <p:spPr>
                <a:xfrm>
                  <a:off x="5696374" y="2829673"/>
                  <a:ext cx="423123" cy="0"/>
                </a:xfrm>
                <a:prstGeom prst="straightConnector1">
                  <a:avLst/>
                </a:prstGeom>
                <a:noFill/>
                <a:ln w="28575">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633" name="Rectangle 632">
                  <a:extLst>
                    <a:ext uri="{FF2B5EF4-FFF2-40B4-BE49-F238E27FC236}">
                      <a16:creationId xmlns:a16="http://schemas.microsoft.com/office/drawing/2014/main" id="{EB987B82-9A9B-46D8-95FE-EB39E0C2EE25}"/>
                    </a:ext>
                  </a:extLst>
                </p:cNvPr>
                <p:cNvSpPr/>
                <p:nvPr/>
              </p:nvSpPr>
              <p:spPr bwMode="auto">
                <a:xfrm>
                  <a:off x="5184123" y="2808700"/>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4" name="Group 633">
                  <a:extLst>
                    <a:ext uri="{FF2B5EF4-FFF2-40B4-BE49-F238E27FC236}">
                      <a16:creationId xmlns:a16="http://schemas.microsoft.com/office/drawing/2014/main" id="{EC7FE8F1-20BD-4F40-8127-D939EAAA01A7}"/>
                    </a:ext>
                  </a:extLst>
                </p:cNvPr>
                <p:cNvGrpSpPr/>
                <p:nvPr/>
              </p:nvGrpSpPr>
              <p:grpSpPr>
                <a:xfrm>
                  <a:off x="5184128" y="2729796"/>
                  <a:ext cx="246315" cy="202204"/>
                  <a:chOff x="5226988" y="2702783"/>
                  <a:chExt cx="318420" cy="202204"/>
                </a:xfrm>
              </p:grpSpPr>
              <p:sp>
                <p:nvSpPr>
                  <p:cNvPr id="638" name="Rectangle 637">
                    <a:extLst>
                      <a:ext uri="{FF2B5EF4-FFF2-40B4-BE49-F238E27FC236}">
                        <a16:creationId xmlns:a16="http://schemas.microsoft.com/office/drawing/2014/main" id="{DA90F493-2A18-460B-ADFD-C5F88F40DC8F}"/>
                      </a:ext>
                    </a:extLst>
                  </p:cNvPr>
                  <p:cNvSpPr/>
                  <p:nvPr/>
                </p:nvSpPr>
                <p:spPr bwMode="auto">
                  <a:xfrm>
                    <a:off x="5226988" y="2702783"/>
                    <a:ext cx="290368"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Rectangle 638">
                    <a:extLst>
                      <a:ext uri="{FF2B5EF4-FFF2-40B4-BE49-F238E27FC236}">
                        <a16:creationId xmlns:a16="http://schemas.microsoft.com/office/drawing/2014/main" id="{BFE454BA-9406-44CB-9061-B5C0BEE3D46D}"/>
                      </a:ext>
                    </a:extLst>
                  </p:cNvPr>
                  <p:cNvSpPr/>
                  <p:nvPr/>
                </p:nvSpPr>
                <p:spPr bwMode="auto">
                  <a:xfrm>
                    <a:off x="5226988" y="2859268"/>
                    <a:ext cx="318420"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5" name="Oval 634">
                  <a:extLst>
                    <a:ext uri="{FF2B5EF4-FFF2-40B4-BE49-F238E27FC236}">
                      <a16:creationId xmlns:a16="http://schemas.microsoft.com/office/drawing/2014/main" id="{18F84369-6FF0-4A84-921F-D7A5DD3645F2}"/>
                    </a:ext>
                  </a:extLst>
                </p:cNvPr>
                <p:cNvSpPr/>
                <p:nvPr/>
              </p:nvSpPr>
              <p:spPr bwMode="auto">
                <a:xfrm>
                  <a:off x="5112711" y="273030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6" name="Oval 635">
                  <a:extLst>
                    <a:ext uri="{FF2B5EF4-FFF2-40B4-BE49-F238E27FC236}">
                      <a16:creationId xmlns:a16="http://schemas.microsoft.com/office/drawing/2014/main" id="{D9858DF4-30EE-4250-B055-31862909A7B7}"/>
                    </a:ext>
                  </a:extLst>
                </p:cNvPr>
                <p:cNvSpPr/>
                <p:nvPr/>
              </p:nvSpPr>
              <p:spPr bwMode="auto">
                <a:xfrm>
                  <a:off x="5107788" y="2890727"/>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7" name="Oval 636">
                  <a:extLst>
                    <a:ext uri="{FF2B5EF4-FFF2-40B4-BE49-F238E27FC236}">
                      <a16:creationId xmlns:a16="http://schemas.microsoft.com/office/drawing/2014/main" id="{A44B1A4F-E0FE-40AD-A57A-E541FDC61659}"/>
                    </a:ext>
                  </a:extLst>
                </p:cNvPr>
                <p:cNvSpPr/>
                <p:nvPr/>
              </p:nvSpPr>
              <p:spPr bwMode="auto">
                <a:xfrm>
                  <a:off x="5107788" y="2807588"/>
                  <a:ext cx="49292" cy="4571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4" name="Freeform: Shape 623">
                <a:hlinkClick r:id="rId70" tooltip="Azure AD business-to-business (B2B) collaboration enables working with users in other organizations. Enabling this scenario reduces risk by moving partner accounts (and risk) out of your enterprise directory(ies)."/>
                <a:extLst>
                  <a:ext uri="{FF2B5EF4-FFF2-40B4-BE49-F238E27FC236}">
                    <a16:creationId xmlns:a16="http://schemas.microsoft.com/office/drawing/2014/main" id="{5ECE889F-B235-458D-9ECC-855EE898DDCE}"/>
                  </a:ext>
                </a:extLst>
              </p:cNvPr>
              <p:cNvSpPr/>
              <p:nvPr/>
            </p:nvSpPr>
            <p:spPr>
              <a:xfrm>
                <a:off x="4875529" y="4071661"/>
                <a:ext cx="1746604" cy="198851"/>
              </a:xfrm>
              <a:custGeom>
                <a:avLst/>
                <a:gdLst>
                  <a:gd name="connsiteX0" fmla="*/ 0 w 1746604"/>
                  <a:gd name="connsiteY0" fmla="*/ 0 h 198851"/>
                  <a:gd name="connsiteX1" fmla="*/ 1746604 w 1746604"/>
                  <a:gd name="connsiteY1" fmla="*/ 0 h 198851"/>
                  <a:gd name="connsiteX2" fmla="*/ 1717411 w 1746604"/>
                  <a:gd name="connsiteY2" fmla="*/ 48053 h 198851"/>
                  <a:gd name="connsiteX3" fmla="*/ 1593109 w 1746604"/>
                  <a:gd name="connsiteY3" fmla="*/ 198708 h 198851"/>
                  <a:gd name="connsiteX4" fmla="*/ 1592952 w 1746604"/>
                  <a:gd name="connsiteY4" fmla="*/ 198851 h 198851"/>
                  <a:gd name="connsiteX5" fmla="*/ 153653 w 1746604"/>
                  <a:gd name="connsiteY5" fmla="*/ 198851 h 198851"/>
                  <a:gd name="connsiteX6" fmla="*/ 153495 w 1746604"/>
                  <a:gd name="connsiteY6" fmla="*/ 198708 h 198851"/>
                  <a:gd name="connsiteX7" fmla="*/ 29193 w 1746604"/>
                  <a:gd name="connsiteY7" fmla="*/ 48053 h 19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6604" h="198851">
                    <a:moveTo>
                      <a:pt x="0" y="0"/>
                    </a:moveTo>
                    <a:lnTo>
                      <a:pt x="1746604" y="0"/>
                    </a:lnTo>
                    <a:lnTo>
                      <a:pt x="1717411" y="48053"/>
                    </a:lnTo>
                    <a:cubicBezTo>
                      <a:pt x="1680824" y="102209"/>
                      <a:pt x="1639163" y="152655"/>
                      <a:pt x="1593109" y="198708"/>
                    </a:cubicBezTo>
                    <a:lnTo>
                      <a:pt x="1592952" y="198851"/>
                    </a:lnTo>
                    <a:lnTo>
                      <a:pt x="153653" y="198851"/>
                    </a:lnTo>
                    <a:lnTo>
                      <a:pt x="153495" y="198708"/>
                    </a:lnTo>
                    <a:cubicBezTo>
                      <a:pt x="107442" y="152655"/>
                      <a:pt x="65780" y="102209"/>
                      <a:pt x="29193" y="48053"/>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1148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 &amp; B2C</a:t>
                </a:r>
              </a:p>
            </p:txBody>
          </p:sp>
          <p:sp>
            <p:nvSpPr>
              <p:cNvPr id="625" name="Freeform: Shape 624">
                <a:hlinkClick r:id="rId7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46B3BBA3-272C-4CF2-9E68-5389E6100565}"/>
                  </a:ext>
                </a:extLst>
              </p:cNvPr>
              <p:cNvSpPr/>
              <p:nvPr/>
            </p:nvSpPr>
            <p:spPr>
              <a:xfrm>
                <a:off x="4734370" y="3619843"/>
                <a:ext cx="2028925" cy="366247"/>
              </a:xfrm>
              <a:custGeom>
                <a:avLst/>
                <a:gdLst>
                  <a:gd name="connsiteX0" fmla="*/ 0 w 2028925"/>
                  <a:gd name="connsiteY0" fmla="*/ 0 h 366247"/>
                  <a:gd name="connsiteX1" fmla="*/ 2028925 w 2028925"/>
                  <a:gd name="connsiteY1" fmla="*/ 0 h 366247"/>
                  <a:gd name="connsiteX2" fmla="*/ 2027168 w 2028925"/>
                  <a:gd name="connsiteY2" fmla="*/ 34800 h 366247"/>
                  <a:gd name="connsiteX3" fmla="*/ 1952427 w 2028925"/>
                  <a:gd name="connsiteY3" fmla="*/ 326955 h 366247"/>
                  <a:gd name="connsiteX4" fmla="*/ 1933499 w 2028925"/>
                  <a:gd name="connsiteY4" fmla="*/ 366247 h 366247"/>
                  <a:gd name="connsiteX5" fmla="*/ 95426 w 2028925"/>
                  <a:gd name="connsiteY5" fmla="*/ 366247 h 366247"/>
                  <a:gd name="connsiteX6" fmla="*/ 76498 w 2028925"/>
                  <a:gd name="connsiteY6" fmla="*/ 326955 h 366247"/>
                  <a:gd name="connsiteX7" fmla="*/ 1757 w 2028925"/>
                  <a:gd name="connsiteY7" fmla="*/ 34800 h 36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8925" h="366247">
                    <a:moveTo>
                      <a:pt x="0" y="0"/>
                    </a:moveTo>
                    <a:lnTo>
                      <a:pt x="2028925" y="0"/>
                    </a:lnTo>
                    <a:lnTo>
                      <a:pt x="2027168" y="34800"/>
                    </a:lnTo>
                    <a:cubicBezTo>
                      <a:pt x="2016742" y="137462"/>
                      <a:pt x="1991061" y="235615"/>
                      <a:pt x="1952427" y="326955"/>
                    </a:cubicBezTo>
                    <a:lnTo>
                      <a:pt x="1933499" y="366247"/>
                    </a:lnTo>
                    <a:lnTo>
                      <a:pt x="95426" y="366247"/>
                    </a:lnTo>
                    <a:lnTo>
                      <a:pt x="76498" y="326955"/>
                    </a:lnTo>
                    <a:cubicBezTo>
                      <a:pt x="37864" y="235615"/>
                      <a:pt x="12183" y="137462"/>
                      <a:pt x="1757" y="3480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 (Azure AD)</a:t>
                </a:r>
              </a:p>
            </p:txBody>
          </p:sp>
          <p:grpSp>
            <p:nvGrpSpPr>
              <p:cNvPr id="626" name="Group 625">
                <a:extLst>
                  <a:ext uri="{FF2B5EF4-FFF2-40B4-BE49-F238E27FC236}">
                    <a16:creationId xmlns:a16="http://schemas.microsoft.com/office/drawing/2014/main" id="{1D9F306A-2427-4B50-BFBB-9BD5A2C43AC4}"/>
                  </a:ext>
                </a:extLst>
              </p:cNvPr>
              <p:cNvGrpSpPr/>
              <p:nvPr/>
            </p:nvGrpSpPr>
            <p:grpSpPr>
              <a:xfrm>
                <a:off x="5183887" y="2697096"/>
                <a:ext cx="346347" cy="346347"/>
                <a:chOff x="6364588" y="5695686"/>
                <a:chExt cx="516315" cy="516315"/>
              </a:xfrm>
            </p:grpSpPr>
            <p:sp>
              <p:nvSpPr>
                <p:cNvPr id="627" name="Oval 626">
                  <a:extLst>
                    <a:ext uri="{FF2B5EF4-FFF2-40B4-BE49-F238E27FC236}">
                      <a16:creationId xmlns:a16="http://schemas.microsoft.com/office/drawing/2014/main" id="{DDA140D3-EDAC-4346-BF02-3248C75B6F8D}"/>
                    </a:ext>
                  </a:extLst>
                </p:cNvPr>
                <p:cNvSpPr/>
                <p:nvPr/>
              </p:nvSpPr>
              <p:spPr bwMode="auto">
                <a:xfrm>
                  <a:off x="6364588" y="5695686"/>
                  <a:ext cx="516315" cy="516315"/>
                </a:xfrm>
                <a:prstGeom prst="ellipse">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8" name="Group 627">
                  <a:extLst>
                    <a:ext uri="{FF2B5EF4-FFF2-40B4-BE49-F238E27FC236}">
                      <a16:creationId xmlns:a16="http://schemas.microsoft.com/office/drawing/2014/main" id="{C71CEC20-638C-4DA0-AA30-F669FC1675BE}"/>
                    </a:ext>
                  </a:extLst>
                </p:cNvPr>
                <p:cNvGrpSpPr/>
                <p:nvPr/>
              </p:nvGrpSpPr>
              <p:grpSpPr>
                <a:xfrm>
                  <a:off x="6497358" y="5795347"/>
                  <a:ext cx="250774" cy="280274"/>
                  <a:chOff x="5593458" y="2766299"/>
                  <a:chExt cx="268374" cy="299948"/>
                </a:xfrm>
                <a:solidFill>
                  <a:schemeClr val="bg1"/>
                </a:solidFill>
              </p:grpSpPr>
              <p:sp>
                <p:nvSpPr>
                  <p:cNvPr id="629" name="Freeform 1059">
                    <a:extLst>
                      <a:ext uri="{FF2B5EF4-FFF2-40B4-BE49-F238E27FC236}">
                        <a16:creationId xmlns:a16="http://schemas.microsoft.com/office/drawing/2014/main" id="{913D4C47-0003-4062-96AF-198B3447C715}"/>
                      </a:ext>
                    </a:extLst>
                  </p:cNvPr>
                  <p:cNvSpPr>
                    <a:spLocks/>
                  </p:cNvSpPr>
                  <p:nvPr/>
                </p:nvSpPr>
                <p:spPr bwMode="auto">
                  <a:xfrm>
                    <a:off x="5593458" y="2934690"/>
                    <a:ext cx="268374" cy="131557"/>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630" name="Oval 1060">
                    <a:extLst>
                      <a:ext uri="{FF2B5EF4-FFF2-40B4-BE49-F238E27FC236}">
                        <a16:creationId xmlns:a16="http://schemas.microsoft.com/office/drawing/2014/main" id="{31E4BCEC-7636-41FA-A060-810E32C5DF83}"/>
                      </a:ext>
                    </a:extLst>
                  </p:cNvPr>
                  <p:cNvSpPr>
                    <a:spLocks noChangeArrowheads="1"/>
                  </p:cNvSpPr>
                  <p:nvPr/>
                </p:nvSpPr>
                <p:spPr bwMode="auto">
                  <a:xfrm>
                    <a:off x="5661869" y="2766299"/>
                    <a:ext cx="131557" cy="1315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pic>
          <p:nvPicPr>
            <p:cNvPr id="620" name="Graphic 619">
              <a:extLst>
                <a:ext uri="{FF2B5EF4-FFF2-40B4-BE49-F238E27FC236}">
                  <a16:creationId xmlns:a16="http://schemas.microsoft.com/office/drawing/2014/main" id="{E4F17F4F-CB50-4E3D-92DA-1FE8E981A3D1}"/>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942737" y="3712276"/>
              <a:ext cx="183196" cy="183196"/>
            </a:xfrm>
            <a:prstGeom prst="rect">
              <a:avLst/>
            </a:prstGeom>
          </p:spPr>
        </p:pic>
        <p:pic>
          <p:nvPicPr>
            <p:cNvPr id="621" name="Graphic 620">
              <a:extLst>
                <a:ext uri="{FF2B5EF4-FFF2-40B4-BE49-F238E27FC236}">
                  <a16:creationId xmlns:a16="http://schemas.microsoft.com/office/drawing/2014/main" id="{C23D40F2-4C6F-455F-98F3-086032E785B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050841" y="4073888"/>
              <a:ext cx="183196" cy="183196"/>
            </a:xfrm>
            <a:prstGeom prst="rect">
              <a:avLst/>
            </a:prstGeom>
          </p:spPr>
        </p:pic>
      </p:grpSp>
      <p:grpSp>
        <p:nvGrpSpPr>
          <p:cNvPr id="640" name="Group 639">
            <a:extLst>
              <a:ext uri="{FF2B5EF4-FFF2-40B4-BE49-F238E27FC236}">
                <a16:creationId xmlns:a16="http://schemas.microsoft.com/office/drawing/2014/main" id="{1863C3C9-F188-4EB4-AC03-D7685C229AD2}"/>
              </a:ext>
            </a:extLst>
          </p:cNvPr>
          <p:cNvGrpSpPr/>
          <p:nvPr/>
        </p:nvGrpSpPr>
        <p:grpSpPr>
          <a:xfrm>
            <a:off x="9997313" y="1958799"/>
            <a:ext cx="1737487" cy="543566"/>
            <a:chOff x="9997313" y="1958799"/>
            <a:chExt cx="1737487" cy="543566"/>
          </a:xfrm>
        </p:grpSpPr>
        <p:sp>
          <p:nvSpPr>
            <p:cNvPr id="641" name="Rectangle 640">
              <a:extLst>
                <a:ext uri="{FF2B5EF4-FFF2-40B4-BE49-F238E27FC236}">
                  <a16:creationId xmlns:a16="http://schemas.microsoft.com/office/drawing/2014/main" id="{A229C721-C078-49F6-9ED0-A7FECE7D36D1}"/>
                </a:ext>
              </a:extLst>
            </p:cNvPr>
            <p:cNvSpPr/>
            <p:nvPr/>
          </p:nvSpPr>
          <p:spPr>
            <a:xfrm>
              <a:off x="10031177" y="1958799"/>
              <a:ext cx="1703623" cy="230832"/>
            </a:xfrm>
            <a:prstGeom prst="rect">
              <a:avLst/>
            </a:prstGeom>
            <a:solidFill>
              <a:schemeClr val="tx1">
                <a:lumMod val="65000"/>
                <a:lumOff val="35000"/>
              </a:schemeClr>
            </a:solidFill>
            <a:effectLst>
              <a:outerShdw blurRad="63500" dist="38100" dir="2400000" algn="ctr" rotWithShape="0">
                <a:prstClr val="black">
                  <a:alpha val="30000"/>
                </a:prstClr>
              </a:outerShdw>
            </a:effectLst>
          </p:spPr>
          <p:txBody>
            <a:bodyPr wrap="square" lIns="73152" tIns="45720" rIns="73152" bIns="4572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Cloud Infrastructure</a:t>
              </a:r>
            </a:p>
          </p:txBody>
        </p:sp>
        <p:sp>
          <p:nvSpPr>
            <p:cNvPr id="642" name="Freeform 6">
              <a:extLst>
                <a:ext uri="{FF2B5EF4-FFF2-40B4-BE49-F238E27FC236}">
                  <a16:creationId xmlns:a16="http://schemas.microsoft.com/office/drawing/2014/main" id="{22D74808-85D7-4C64-BAFC-4C0CD35CA865}"/>
                </a:ext>
              </a:extLst>
            </p:cNvPr>
            <p:cNvSpPr>
              <a:spLocks noEditPoints="1"/>
            </p:cNvSpPr>
            <p:nvPr/>
          </p:nvSpPr>
          <p:spPr bwMode="auto">
            <a:xfrm>
              <a:off x="10364941" y="2373095"/>
              <a:ext cx="86873" cy="85951"/>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643" name="Picture 642">
              <a:extLst>
                <a:ext uri="{FF2B5EF4-FFF2-40B4-BE49-F238E27FC236}">
                  <a16:creationId xmlns:a16="http://schemas.microsoft.com/office/drawing/2014/main" id="{CB9CB57F-10EC-4DB3-B01A-F0B0A9C379E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97313" y="2221118"/>
              <a:ext cx="340113" cy="253610"/>
            </a:xfrm>
            <a:prstGeom prst="rect">
              <a:avLst/>
            </a:prstGeom>
          </p:spPr>
        </p:pic>
        <p:sp>
          <p:nvSpPr>
            <p:cNvPr id="644" name="Rectangle 643">
              <a:hlinkClick r:id="rId72" tooltip="Login to a Linux virtual machine in Azure with Azure Active Directory using SSH certificate-based authentication"/>
              <a:extLst>
                <a:ext uri="{FF2B5EF4-FFF2-40B4-BE49-F238E27FC236}">
                  <a16:creationId xmlns:a16="http://schemas.microsoft.com/office/drawing/2014/main" id="{CCC233EF-D75F-40BB-95A5-4BC009315738}"/>
                </a:ext>
              </a:extLst>
            </p:cNvPr>
            <p:cNvSpPr/>
            <p:nvPr/>
          </p:nvSpPr>
          <p:spPr>
            <a:xfrm>
              <a:off x="10343280" y="2354940"/>
              <a:ext cx="562283" cy="110800"/>
            </a:xfrm>
            <a:prstGeom prst="rect">
              <a:avLst/>
            </a:prstGeom>
            <a:ln>
              <a:solidFill>
                <a:schemeClr val="accent1"/>
              </a:solidFill>
            </a:ln>
          </p:spPr>
          <p:txBody>
            <a:bodyPr wrap="square" lIns="91440" tIns="9144" rIns="0" bIns="9144">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6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Linux Login</a:t>
              </a:r>
            </a:p>
          </p:txBody>
        </p:sp>
        <p:sp>
          <p:nvSpPr>
            <p:cNvPr id="645" name="Rectangle 644">
              <a:extLst>
                <a:ext uri="{FF2B5EF4-FFF2-40B4-BE49-F238E27FC236}">
                  <a16:creationId xmlns:a16="http://schemas.microsoft.com/office/drawing/2014/main" id="{FE086C00-13A6-4D1E-94F8-DD28D6FB8402}"/>
                </a:ext>
              </a:extLst>
            </p:cNvPr>
            <p:cNvSpPr/>
            <p:nvPr/>
          </p:nvSpPr>
          <p:spPr>
            <a:xfrm>
              <a:off x="10212152" y="2187884"/>
              <a:ext cx="660758" cy="200055"/>
            </a:xfrm>
            <a:prstGeom prst="rect">
              <a:avLst/>
            </a:prstGeom>
          </p:spPr>
          <p:txBody>
            <a:bodyPr wrap="none">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700" b="0"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Portal</a:t>
              </a:r>
            </a:p>
          </p:txBody>
        </p:sp>
        <p:pic>
          <p:nvPicPr>
            <p:cNvPr id="646" name="Picture 645">
              <a:hlinkClick r:id="rId73" tooltip="Documentation on Integrating Azure AD and AWS"/>
              <a:extLst>
                <a:ext uri="{FF2B5EF4-FFF2-40B4-BE49-F238E27FC236}">
                  <a16:creationId xmlns:a16="http://schemas.microsoft.com/office/drawing/2014/main" id="{5251BF87-3708-4FA0-9CD4-F025B89D092C}"/>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4965" y="2271681"/>
              <a:ext cx="330074" cy="197334"/>
            </a:xfrm>
            <a:prstGeom prst="rect">
              <a:avLst/>
            </a:prstGeom>
          </p:spPr>
        </p:pic>
        <p:pic>
          <p:nvPicPr>
            <p:cNvPr id="647" name="Shape 806">
              <a:hlinkClick r:id="rId75" tooltip="Federating Google Cloud with Azure Active Directory"/>
              <a:extLst>
                <a:ext uri="{FF2B5EF4-FFF2-40B4-BE49-F238E27FC236}">
                  <a16:creationId xmlns:a16="http://schemas.microsoft.com/office/drawing/2014/main" id="{C556D59B-5436-4EB8-8702-AD68C86348EB}"/>
                </a:ext>
              </a:extLst>
            </p:cNvPr>
            <p:cNvPicPr preferRelativeResize="0"/>
            <p:nvPr/>
          </p:nvPicPr>
          <p:blipFill rotWithShape="1">
            <a:blip r:embed="rId76">
              <a:alphaModFix/>
            </a:blip>
            <a:srcRect t="1" r="85759" b="-1"/>
            <a:stretch/>
          </p:blipFill>
          <p:spPr>
            <a:xfrm>
              <a:off x="11355521" y="2218093"/>
              <a:ext cx="309855" cy="284272"/>
            </a:xfrm>
            <a:prstGeom prst="rect">
              <a:avLst/>
            </a:prstGeom>
            <a:noFill/>
            <a:ln>
              <a:noFill/>
            </a:ln>
          </p:spPr>
        </p:pic>
      </p:grpSp>
      <p:grpSp>
        <p:nvGrpSpPr>
          <p:cNvPr id="648" name="Group 647">
            <a:extLst>
              <a:ext uri="{FF2B5EF4-FFF2-40B4-BE49-F238E27FC236}">
                <a16:creationId xmlns:a16="http://schemas.microsoft.com/office/drawing/2014/main" id="{4483F7D9-3F57-4886-8F81-E078158E585A}"/>
              </a:ext>
            </a:extLst>
          </p:cNvPr>
          <p:cNvGrpSpPr/>
          <p:nvPr/>
        </p:nvGrpSpPr>
        <p:grpSpPr>
          <a:xfrm>
            <a:off x="928646" y="3663124"/>
            <a:ext cx="3767480" cy="2293876"/>
            <a:chOff x="928646" y="3663124"/>
            <a:chExt cx="3767480" cy="2293876"/>
          </a:xfrm>
        </p:grpSpPr>
        <p:grpSp>
          <p:nvGrpSpPr>
            <p:cNvPr id="649" name="Group 648">
              <a:extLst>
                <a:ext uri="{FF2B5EF4-FFF2-40B4-BE49-F238E27FC236}">
                  <a16:creationId xmlns:a16="http://schemas.microsoft.com/office/drawing/2014/main" id="{AE3775F1-9821-4CDA-8460-BC584A424CCD}"/>
                </a:ext>
              </a:extLst>
            </p:cNvPr>
            <p:cNvGrpSpPr/>
            <p:nvPr/>
          </p:nvGrpSpPr>
          <p:grpSpPr>
            <a:xfrm>
              <a:off x="928646" y="3663124"/>
              <a:ext cx="3767480" cy="2293876"/>
              <a:chOff x="928646" y="3663124"/>
              <a:chExt cx="3767480" cy="2293876"/>
            </a:xfrm>
          </p:grpSpPr>
          <p:cxnSp>
            <p:nvCxnSpPr>
              <p:cNvPr id="656" name="Straight Connector 655">
                <a:extLst>
                  <a:ext uri="{FF2B5EF4-FFF2-40B4-BE49-F238E27FC236}">
                    <a16:creationId xmlns:a16="http://schemas.microsoft.com/office/drawing/2014/main" id="{207D578A-38BE-4982-B5D6-18007B9ECAD4}"/>
                  </a:ext>
                </a:extLst>
              </p:cNvPr>
              <p:cNvCxnSpPr>
                <a:cxnSpLocks/>
              </p:cNvCxnSpPr>
              <p:nvPr/>
            </p:nvCxnSpPr>
            <p:spPr>
              <a:xfrm>
                <a:off x="2313384" y="5200605"/>
                <a:ext cx="486547"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7" name="Group 656">
                <a:extLst>
                  <a:ext uri="{FF2B5EF4-FFF2-40B4-BE49-F238E27FC236}">
                    <a16:creationId xmlns:a16="http://schemas.microsoft.com/office/drawing/2014/main" id="{0DD690A4-E986-44CD-9193-2C4C849FA4DB}"/>
                  </a:ext>
                </a:extLst>
              </p:cNvPr>
              <p:cNvGrpSpPr/>
              <p:nvPr/>
            </p:nvGrpSpPr>
            <p:grpSpPr>
              <a:xfrm>
                <a:off x="928646" y="4904481"/>
                <a:ext cx="1500821" cy="658491"/>
                <a:chOff x="297225" y="4413921"/>
                <a:chExt cx="1500821" cy="658491"/>
              </a:xfrm>
            </p:grpSpPr>
            <p:grpSp>
              <p:nvGrpSpPr>
                <p:cNvPr id="719" name="Group 718">
                  <a:extLst>
                    <a:ext uri="{FF2B5EF4-FFF2-40B4-BE49-F238E27FC236}">
                      <a16:creationId xmlns:a16="http://schemas.microsoft.com/office/drawing/2014/main" id="{D42A9CA2-1850-4D2D-9915-4BF4BADCF8F0}"/>
                    </a:ext>
                  </a:extLst>
                </p:cNvPr>
                <p:cNvGrpSpPr/>
                <p:nvPr/>
              </p:nvGrpSpPr>
              <p:grpSpPr>
                <a:xfrm>
                  <a:off x="297225" y="4413921"/>
                  <a:ext cx="1500821" cy="658491"/>
                  <a:chOff x="673937" y="5948706"/>
                  <a:chExt cx="1500821" cy="658491"/>
                </a:xfrm>
              </p:grpSpPr>
              <p:sp>
                <p:nvSpPr>
                  <p:cNvPr id="772" name="Rectangle 771">
                    <a:hlinkClick r:id="rId7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C1D73F9D-BCD5-4901-A9B4-ECFC836BBA97}"/>
                      </a:ext>
                    </a:extLst>
                  </p:cNvPr>
                  <p:cNvSpPr/>
                  <p:nvPr/>
                </p:nvSpPr>
                <p:spPr>
                  <a:xfrm>
                    <a:off x="673937" y="5948706"/>
                    <a:ext cx="1500821" cy="658491"/>
                  </a:xfrm>
                  <a:prstGeom prst="rect">
                    <a:avLst/>
                  </a:prstGeom>
                  <a:solidFill>
                    <a:schemeClr val="bg1"/>
                  </a:solidFill>
                  <a:ln w="15875">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715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for Endpoint</a:t>
                    </a:r>
                  </a:p>
                </p:txBody>
              </p:sp>
              <p:pic>
                <p:nvPicPr>
                  <p:cNvPr id="773" name="Picture 772">
                    <a:extLst>
                      <a:ext uri="{FF2B5EF4-FFF2-40B4-BE49-F238E27FC236}">
                        <a16:creationId xmlns:a16="http://schemas.microsoft.com/office/drawing/2014/main" id="{D356CF0F-707A-4932-A887-6A940030C801}"/>
                      </a:ext>
                    </a:extLst>
                  </p:cNvPr>
                  <p:cNvPicPr>
                    <a:picLocks noChangeAspect="1"/>
                  </p:cNvPicPr>
                  <p:nvPr/>
                </p:nvPicPr>
                <p:blipFill>
                  <a:blip r:embed="rId7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690" y="6018913"/>
                    <a:ext cx="117209" cy="117209"/>
                  </a:xfrm>
                  <a:prstGeom prst="rect">
                    <a:avLst/>
                  </a:prstGeom>
                </p:spPr>
              </p:pic>
            </p:grpSp>
            <p:pic>
              <p:nvPicPr>
                <p:cNvPr id="720" name="Picture 719">
                  <a:extLst>
                    <a:ext uri="{FF2B5EF4-FFF2-40B4-BE49-F238E27FC236}">
                      <a16:creationId xmlns:a16="http://schemas.microsoft.com/office/drawing/2014/main" id="{1153DD50-A5C2-4CCE-88B0-A482B533CB72}"/>
                    </a:ext>
                  </a:extLst>
                </p:cNvPr>
                <p:cNvPicPr>
                  <a:picLocks noChangeAspect="1"/>
                </p:cNvPicPr>
                <p:nvPr/>
              </p:nvPicPr>
              <p:blipFill rotWithShape="1">
                <a:blip r:embed="rId79"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82338" y="4772290"/>
                  <a:ext cx="138191" cy="105225"/>
                </a:xfrm>
                <a:prstGeom prst="rect">
                  <a:avLst/>
                </a:prstGeom>
              </p:spPr>
            </p:pic>
            <p:grpSp>
              <p:nvGrpSpPr>
                <p:cNvPr id="721" name="Group 720">
                  <a:extLst>
                    <a:ext uri="{FF2B5EF4-FFF2-40B4-BE49-F238E27FC236}">
                      <a16:creationId xmlns:a16="http://schemas.microsoft.com/office/drawing/2014/main" id="{B8E0813F-0EEE-487B-AC63-A53172B5ABF7}"/>
                    </a:ext>
                  </a:extLst>
                </p:cNvPr>
                <p:cNvGrpSpPr/>
                <p:nvPr/>
              </p:nvGrpSpPr>
              <p:grpSpPr>
                <a:xfrm>
                  <a:off x="1434370" y="4744861"/>
                  <a:ext cx="116598" cy="222844"/>
                  <a:chOff x="2136298" y="4226790"/>
                  <a:chExt cx="196678" cy="375893"/>
                </a:xfrm>
              </p:grpSpPr>
              <p:sp>
                <p:nvSpPr>
                  <p:cNvPr id="770" name="Rectangle 769">
                    <a:extLst>
                      <a:ext uri="{FF2B5EF4-FFF2-40B4-BE49-F238E27FC236}">
                        <a16:creationId xmlns:a16="http://schemas.microsoft.com/office/drawing/2014/main" id="{1D42574B-F09A-4623-938C-B4F61E1C94EA}"/>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1" name="server">
                    <a:extLst>
                      <a:ext uri="{FF2B5EF4-FFF2-40B4-BE49-F238E27FC236}">
                        <a16:creationId xmlns:a16="http://schemas.microsoft.com/office/drawing/2014/main" id="{3AC2A064-D915-4009-A3FF-C5829C039C7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2" name="Oval 721">
                  <a:extLst>
                    <a:ext uri="{FF2B5EF4-FFF2-40B4-BE49-F238E27FC236}">
                      <a16:creationId xmlns:a16="http://schemas.microsoft.com/office/drawing/2014/main" id="{C1742EFA-B711-46B8-95EA-E4790470A08B}"/>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3" name="Picture 722">
                  <a:extLst>
                    <a:ext uri="{FF2B5EF4-FFF2-40B4-BE49-F238E27FC236}">
                      <a16:creationId xmlns:a16="http://schemas.microsoft.com/office/drawing/2014/main" id="{40A7FD6A-C311-4D77-BEE5-7CC959E5931C}"/>
                    </a:ext>
                  </a:extLst>
                </p:cNvPr>
                <p:cNvPicPr>
                  <a:picLocks noChangeAspect="1"/>
                </p:cNvPicPr>
                <p:nvPr/>
              </p:nvPicPr>
              <p:blipFill rotWithShape="1">
                <a:blip r:embed="rId80"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24" name="Group 723">
                  <a:extLst>
                    <a:ext uri="{FF2B5EF4-FFF2-40B4-BE49-F238E27FC236}">
                      <a16:creationId xmlns:a16="http://schemas.microsoft.com/office/drawing/2014/main" id="{18C44E21-71FC-4820-A4AF-68C56284C987}"/>
                    </a:ext>
                  </a:extLst>
                </p:cNvPr>
                <p:cNvGrpSpPr/>
                <p:nvPr/>
              </p:nvGrpSpPr>
              <p:grpSpPr>
                <a:xfrm>
                  <a:off x="929436" y="4810091"/>
                  <a:ext cx="204812" cy="156967"/>
                  <a:chOff x="2892310" y="4439341"/>
                  <a:chExt cx="376337" cy="288423"/>
                </a:xfrm>
              </p:grpSpPr>
              <p:sp>
                <p:nvSpPr>
                  <p:cNvPr id="767" name="monitor">
                    <a:extLst>
                      <a:ext uri="{FF2B5EF4-FFF2-40B4-BE49-F238E27FC236}">
                        <a16:creationId xmlns:a16="http://schemas.microsoft.com/office/drawing/2014/main" id="{3A46C5DE-B574-40DD-95C4-FC28D797EEC6}"/>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Rectangle 767">
                    <a:extLst>
                      <a:ext uri="{FF2B5EF4-FFF2-40B4-BE49-F238E27FC236}">
                        <a16:creationId xmlns:a16="http://schemas.microsoft.com/office/drawing/2014/main" id="{002229A6-117D-4AF6-9517-8FAF4F771CA1}"/>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9" name="Picture 768">
                    <a:extLst>
                      <a:ext uri="{FF2B5EF4-FFF2-40B4-BE49-F238E27FC236}">
                        <a16:creationId xmlns:a16="http://schemas.microsoft.com/office/drawing/2014/main" id="{202329FF-4D90-461F-9C3F-EE8EBC85FDF7}"/>
                      </a:ext>
                    </a:extLst>
                  </p:cNvPr>
                  <p:cNvPicPr>
                    <a:picLocks noChangeAspect="1"/>
                  </p:cNvPicPr>
                  <p:nvPr/>
                </p:nvPicPr>
                <p:blipFill rotWithShape="1">
                  <a:blip r:embed="rId81">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25" name="Group 724">
                  <a:extLst>
                    <a:ext uri="{FF2B5EF4-FFF2-40B4-BE49-F238E27FC236}">
                      <a16:creationId xmlns:a16="http://schemas.microsoft.com/office/drawing/2014/main" id="{8564DFF4-AEB7-420B-8C03-0651537AF163}"/>
                    </a:ext>
                  </a:extLst>
                </p:cNvPr>
                <p:cNvGrpSpPr/>
                <p:nvPr/>
              </p:nvGrpSpPr>
              <p:grpSpPr>
                <a:xfrm>
                  <a:off x="1180339" y="4810091"/>
                  <a:ext cx="207940" cy="156966"/>
                  <a:chOff x="7987238" y="1610486"/>
                  <a:chExt cx="506061" cy="382007"/>
                </a:xfrm>
              </p:grpSpPr>
              <p:sp>
                <p:nvSpPr>
                  <p:cNvPr id="761" name="Rectangle 760">
                    <a:extLst>
                      <a:ext uri="{FF2B5EF4-FFF2-40B4-BE49-F238E27FC236}">
                        <a16:creationId xmlns:a16="http://schemas.microsoft.com/office/drawing/2014/main" id="{72B2764B-47E4-4534-95BE-57367FAE0388}"/>
                      </a:ext>
                    </a:extLst>
                  </p:cNvPr>
                  <p:cNvSpPr/>
                  <p:nvPr/>
                </p:nvSpPr>
                <p:spPr bwMode="auto">
                  <a:xfrm>
                    <a:off x="7994852" y="1610486"/>
                    <a:ext cx="498447" cy="30271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2" name="Group 761">
                    <a:extLst>
                      <a:ext uri="{FF2B5EF4-FFF2-40B4-BE49-F238E27FC236}">
                        <a16:creationId xmlns:a16="http://schemas.microsoft.com/office/drawing/2014/main" id="{4A0730A1-1763-4F03-8E51-DA6C2F5B3AF8}"/>
                      </a:ext>
                    </a:extLst>
                  </p:cNvPr>
                  <p:cNvGrpSpPr/>
                  <p:nvPr/>
                </p:nvGrpSpPr>
                <p:grpSpPr>
                  <a:xfrm>
                    <a:off x="7987238" y="1610486"/>
                    <a:ext cx="498447" cy="382007"/>
                    <a:chOff x="9563138" y="2462727"/>
                    <a:chExt cx="516394" cy="395761"/>
                  </a:xfrm>
                </p:grpSpPr>
                <p:sp>
                  <p:nvSpPr>
                    <p:cNvPr id="763" name="monitor">
                      <a:extLst>
                        <a:ext uri="{FF2B5EF4-FFF2-40B4-BE49-F238E27FC236}">
                          <a16:creationId xmlns:a16="http://schemas.microsoft.com/office/drawing/2014/main" id="{3FC222A6-D7C4-4EA7-9811-4C067FA3619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64" name="Group 763">
                      <a:extLst>
                        <a:ext uri="{FF2B5EF4-FFF2-40B4-BE49-F238E27FC236}">
                          <a16:creationId xmlns:a16="http://schemas.microsoft.com/office/drawing/2014/main" id="{9420A379-86FF-48C7-A9B2-BFF1DB45D2D2}"/>
                        </a:ext>
                      </a:extLst>
                    </p:cNvPr>
                    <p:cNvGrpSpPr/>
                    <p:nvPr/>
                  </p:nvGrpSpPr>
                  <p:grpSpPr>
                    <a:xfrm>
                      <a:off x="9746672" y="2545410"/>
                      <a:ext cx="107950" cy="134938"/>
                      <a:chOff x="9444088" y="2885171"/>
                      <a:chExt cx="107950" cy="134938"/>
                    </a:xfrm>
                    <a:solidFill>
                      <a:schemeClr val="tx1"/>
                    </a:solidFill>
                  </p:grpSpPr>
                  <p:sp>
                    <p:nvSpPr>
                      <p:cNvPr id="765" name="Freeform 26">
                        <a:extLst>
                          <a:ext uri="{FF2B5EF4-FFF2-40B4-BE49-F238E27FC236}">
                            <a16:creationId xmlns:a16="http://schemas.microsoft.com/office/drawing/2014/main" id="{A1EDC476-A243-45B1-86E9-A61A4C1C0ABF}"/>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6" name="Freeform 27">
                        <a:extLst>
                          <a:ext uri="{FF2B5EF4-FFF2-40B4-BE49-F238E27FC236}">
                            <a16:creationId xmlns:a16="http://schemas.microsoft.com/office/drawing/2014/main" id="{1C92BF70-B284-4E1F-8CAB-72280A9333A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26" name="Group 725">
                  <a:extLst>
                    <a:ext uri="{FF2B5EF4-FFF2-40B4-BE49-F238E27FC236}">
                      <a16:creationId xmlns:a16="http://schemas.microsoft.com/office/drawing/2014/main" id="{4A376D8A-D69F-4C7A-BEFF-BA18C94DA19D}"/>
                    </a:ext>
                  </a:extLst>
                </p:cNvPr>
                <p:cNvGrpSpPr/>
                <p:nvPr/>
              </p:nvGrpSpPr>
              <p:grpSpPr>
                <a:xfrm>
                  <a:off x="533767" y="4767288"/>
                  <a:ext cx="98675" cy="163816"/>
                  <a:chOff x="7084723" y="1610486"/>
                  <a:chExt cx="212660" cy="353049"/>
                </a:xfrm>
              </p:grpSpPr>
              <p:sp>
                <p:nvSpPr>
                  <p:cNvPr id="755" name="Rectangle 754">
                    <a:extLst>
                      <a:ext uri="{FF2B5EF4-FFF2-40B4-BE49-F238E27FC236}">
                        <a16:creationId xmlns:a16="http://schemas.microsoft.com/office/drawing/2014/main" id="{82F9081A-F468-4A57-B582-EBF49AC07F38}"/>
                      </a:ext>
                    </a:extLst>
                  </p:cNvPr>
                  <p:cNvSpPr/>
                  <p:nvPr/>
                </p:nvSpPr>
                <p:spPr bwMode="auto">
                  <a:xfrm>
                    <a:off x="7085519" y="1610486"/>
                    <a:ext cx="211864" cy="353049"/>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6" name="Group 755">
                    <a:extLst>
                      <a:ext uri="{FF2B5EF4-FFF2-40B4-BE49-F238E27FC236}">
                        <a16:creationId xmlns:a16="http://schemas.microsoft.com/office/drawing/2014/main" id="{DB3E92D1-E113-4EF2-9F92-FE208C3BDAEC}"/>
                      </a:ext>
                    </a:extLst>
                  </p:cNvPr>
                  <p:cNvGrpSpPr/>
                  <p:nvPr/>
                </p:nvGrpSpPr>
                <p:grpSpPr>
                  <a:xfrm>
                    <a:off x="7138556" y="1706457"/>
                    <a:ext cx="104198" cy="130248"/>
                    <a:chOff x="9444088" y="2885171"/>
                    <a:chExt cx="107950" cy="134938"/>
                  </a:xfrm>
                  <a:solidFill>
                    <a:schemeClr val="bg1"/>
                  </a:solidFill>
                </p:grpSpPr>
                <p:sp>
                  <p:nvSpPr>
                    <p:cNvPr id="759" name="Freeform 26">
                      <a:extLst>
                        <a:ext uri="{FF2B5EF4-FFF2-40B4-BE49-F238E27FC236}">
                          <a16:creationId xmlns:a16="http://schemas.microsoft.com/office/drawing/2014/main" id="{4BBCBA3C-0964-4F4F-824A-AD4807C05FC7}"/>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0" name="Freeform 27">
                      <a:extLst>
                        <a:ext uri="{FF2B5EF4-FFF2-40B4-BE49-F238E27FC236}">
                          <a16:creationId xmlns:a16="http://schemas.microsoft.com/office/drawing/2014/main" id="{D3C863BD-88AA-4C65-9327-3FCA2ED574A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7" name="CellPhone_E8EA">
                    <a:extLst>
                      <a:ext uri="{FF2B5EF4-FFF2-40B4-BE49-F238E27FC236}">
                        <a16:creationId xmlns:a16="http://schemas.microsoft.com/office/drawing/2014/main" id="{95B1EB91-B136-4B2D-9D8E-908EB4D20165}"/>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5">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58" name="Straight Connector 757">
                    <a:extLst>
                      <a:ext uri="{FF2B5EF4-FFF2-40B4-BE49-F238E27FC236}">
                        <a16:creationId xmlns:a16="http://schemas.microsoft.com/office/drawing/2014/main" id="{39B1446F-D9E9-45C7-A48D-0AD1A0F6C38C}"/>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7" name="Group 726">
                  <a:extLst>
                    <a:ext uri="{FF2B5EF4-FFF2-40B4-BE49-F238E27FC236}">
                      <a16:creationId xmlns:a16="http://schemas.microsoft.com/office/drawing/2014/main" id="{18B019BC-CD9E-455D-B939-FD0CCB831186}"/>
                    </a:ext>
                  </a:extLst>
                </p:cNvPr>
                <p:cNvGrpSpPr/>
                <p:nvPr/>
              </p:nvGrpSpPr>
              <p:grpSpPr>
                <a:xfrm>
                  <a:off x="389370" y="4767288"/>
                  <a:ext cx="98306" cy="163816"/>
                  <a:chOff x="6490922" y="1610486"/>
                  <a:chExt cx="211865" cy="353049"/>
                </a:xfrm>
              </p:grpSpPr>
              <p:sp>
                <p:nvSpPr>
                  <p:cNvPr id="743" name="Rectangle 742">
                    <a:extLst>
                      <a:ext uri="{FF2B5EF4-FFF2-40B4-BE49-F238E27FC236}">
                        <a16:creationId xmlns:a16="http://schemas.microsoft.com/office/drawing/2014/main" id="{333E4E55-0700-4F1B-84CB-E09D29FFBBB8}"/>
                      </a:ext>
                    </a:extLst>
                  </p:cNvPr>
                  <p:cNvSpPr/>
                  <p:nvPr/>
                </p:nvSpPr>
                <p:spPr bwMode="auto">
                  <a:xfrm>
                    <a:off x="6490922" y="1610486"/>
                    <a:ext cx="211864" cy="3530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4" name="Group 30">
                    <a:extLst>
                      <a:ext uri="{FF2B5EF4-FFF2-40B4-BE49-F238E27FC236}">
                        <a16:creationId xmlns:a16="http://schemas.microsoft.com/office/drawing/2014/main" id="{874BBB46-4FF2-447B-B1D0-186DAE60DFF1}"/>
                      </a:ext>
                    </a:extLst>
                  </p:cNvPr>
                  <p:cNvGrpSpPr>
                    <a:grpSpLocks noChangeAspect="1"/>
                  </p:cNvGrpSpPr>
                  <p:nvPr/>
                </p:nvGrpSpPr>
                <p:grpSpPr bwMode="auto">
                  <a:xfrm>
                    <a:off x="6545792" y="1729376"/>
                    <a:ext cx="111361" cy="115269"/>
                    <a:chOff x="5049" y="1841"/>
                    <a:chExt cx="57" cy="59"/>
                  </a:xfrm>
                  <a:solidFill>
                    <a:schemeClr val="bg1"/>
                  </a:solidFill>
                </p:grpSpPr>
                <p:sp>
                  <p:nvSpPr>
                    <p:cNvPr id="747" name="Freeform 31">
                      <a:extLst>
                        <a:ext uri="{FF2B5EF4-FFF2-40B4-BE49-F238E27FC236}">
                          <a16:creationId xmlns:a16="http://schemas.microsoft.com/office/drawing/2014/main" id="{212095C4-1F56-4507-A1F1-475B267D51E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8" name="Freeform 32">
                      <a:extLst>
                        <a:ext uri="{FF2B5EF4-FFF2-40B4-BE49-F238E27FC236}">
                          <a16:creationId xmlns:a16="http://schemas.microsoft.com/office/drawing/2014/main" id="{26AA57E7-A041-493E-857E-9D083896389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9" name="Freeform 33">
                      <a:extLst>
                        <a:ext uri="{FF2B5EF4-FFF2-40B4-BE49-F238E27FC236}">
                          <a16:creationId xmlns:a16="http://schemas.microsoft.com/office/drawing/2014/main" id="{EFC72E97-256C-417B-9B3F-B409C9BB8BE3}"/>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0" name="Freeform 34">
                      <a:extLst>
                        <a:ext uri="{FF2B5EF4-FFF2-40B4-BE49-F238E27FC236}">
                          <a16:creationId xmlns:a16="http://schemas.microsoft.com/office/drawing/2014/main" id="{5C9069E4-69DD-414A-8FD4-AF3F6EEEE57F}"/>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1" name="Freeform 35">
                      <a:extLst>
                        <a:ext uri="{FF2B5EF4-FFF2-40B4-BE49-F238E27FC236}">
                          <a16:creationId xmlns:a16="http://schemas.microsoft.com/office/drawing/2014/main" id="{70BC7415-857C-4FBA-9D84-3E9D95A8D917}"/>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2" name="Freeform 36">
                      <a:extLst>
                        <a:ext uri="{FF2B5EF4-FFF2-40B4-BE49-F238E27FC236}">
                          <a16:creationId xmlns:a16="http://schemas.microsoft.com/office/drawing/2014/main" id="{5252BCE5-0CE6-4B50-9E2D-10C09620911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3" name="Freeform 37">
                      <a:extLst>
                        <a:ext uri="{FF2B5EF4-FFF2-40B4-BE49-F238E27FC236}">
                          <a16:creationId xmlns:a16="http://schemas.microsoft.com/office/drawing/2014/main" id="{6B3356C9-8468-47F3-A8BD-A2B7D23B8E31}"/>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4" name="Freeform 38">
                      <a:extLst>
                        <a:ext uri="{FF2B5EF4-FFF2-40B4-BE49-F238E27FC236}">
                          <a16:creationId xmlns:a16="http://schemas.microsoft.com/office/drawing/2014/main" id="{E0F0DA71-1E2B-4D46-B9C7-D29C5BD45F0D}"/>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5" name="CellPhone_E8EA">
                    <a:extLst>
                      <a:ext uri="{FF2B5EF4-FFF2-40B4-BE49-F238E27FC236}">
                        <a16:creationId xmlns:a16="http://schemas.microsoft.com/office/drawing/2014/main" id="{57CD0384-46E9-4BB1-9063-CBE45494A774}"/>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46" name="Straight Connector 745">
                    <a:extLst>
                      <a:ext uri="{FF2B5EF4-FFF2-40B4-BE49-F238E27FC236}">
                        <a16:creationId xmlns:a16="http://schemas.microsoft.com/office/drawing/2014/main" id="{6FF6D58B-46A5-44D1-8716-64BA36F3AD04}"/>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8" name="Group 727">
                  <a:extLst>
                    <a:ext uri="{FF2B5EF4-FFF2-40B4-BE49-F238E27FC236}">
                      <a16:creationId xmlns:a16="http://schemas.microsoft.com/office/drawing/2014/main" id="{A5E40689-A913-45BC-925A-C55DEE208756}"/>
                    </a:ext>
                  </a:extLst>
                </p:cNvPr>
                <p:cNvGrpSpPr/>
                <p:nvPr/>
              </p:nvGrpSpPr>
              <p:grpSpPr>
                <a:xfrm>
                  <a:off x="463024" y="4882627"/>
                  <a:ext cx="93897" cy="93896"/>
                  <a:chOff x="-160990" y="5259439"/>
                  <a:chExt cx="109394" cy="109393"/>
                </a:xfrm>
              </p:grpSpPr>
              <p:sp>
                <p:nvSpPr>
                  <p:cNvPr id="741" name="Oval 740">
                    <a:extLst>
                      <a:ext uri="{FF2B5EF4-FFF2-40B4-BE49-F238E27FC236}">
                        <a16:creationId xmlns:a16="http://schemas.microsoft.com/office/drawing/2014/main" id="{69EDA59A-4D8F-4383-8064-18E3728CBE1B}"/>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Commitments_EC4D">
                    <a:extLst>
                      <a:ext uri="{FF2B5EF4-FFF2-40B4-BE49-F238E27FC236}">
                        <a16:creationId xmlns:a16="http://schemas.microsoft.com/office/drawing/2014/main" id="{7E21A00A-80B7-438B-966E-2E37879695E7}"/>
                      </a:ext>
                    </a:extLst>
                  </p:cNvPr>
                  <p:cNvSpPr>
                    <a:spLocks noChangeAspect="1" noEditPoints="1"/>
                  </p:cNvSpPr>
                  <p:nvPr/>
                </p:nvSpPr>
                <p:spPr bwMode="auto">
                  <a:xfrm>
                    <a:off x="-151209" y="5279588"/>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29" name="Group 728">
                  <a:extLst>
                    <a:ext uri="{FF2B5EF4-FFF2-40B4-BE49-F238E27FC236}">
                      <a16:creationId xmlns:a16="http://schemas.microsoft.com/office/drawing/2014/main" id="{ABF709DB-D537-43CB-8408-3505B1E5D5DB}"/>
                    </a:ext>
                  </a:extLst>
                </p:cNvPr>
                <p:cNvGrpSpPr/>
                <p:nvPr/>
              </p:nvGrpSpPr>
              <p:grpSpPr>
                <a:xfrm>
                  <a:off x="1569147" y="4703232"/>
                  <a:ext cx="93897" cy="93896"/>
                  <a:chOff x="-71245" y="5149301"/>
                  <a:chExt cx="109394" cy="109393"/>
                </a:xfrm>
              </p:grpSpPr>
              <p:sp>
                <p:nvSpPr>
                  <p:cNvPr id="739" name="Oval 738">
                    <a:extLst>
                      <a:ext uri="{FF2B5EF4-FFF2-40B4-BE49-F238E27FC236}">
                        <a16:creationId xmlns:a16="http://schemas.microsoft.com/office/drawing/2014/main" id="{900F6272-84DD-4697-9E1B-6B8B8E8C2147}"/>
                      </a:ext>
                    </a:extLst>
                  </p:cNvPr>
                  <p:cNvSpPr/>
                  <p:nvPr/>
                </p:nvSpPr>
                <p:spPr bwMode="auto">
                  <a:xfrm>
                    <a:off x="-71245" y="5149301"/>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0" name="Commitments_EC4D">
                    <a:extLst>
                      <a:ext uri="{FF2B5EF4-FFF2-40B4-BE49-F238E27FC236}">
                        <a16:creationId xmlns:a16="http://schemas.microsoft.com/office/drawing/2014/main" id="{F67B0A1B-BD76-4E45-908B-4015E42D5D7B}"/>
                      </a:ext>
                    </a:extLst>
                  </p:cNvPr>
                  <p:cNvSpPr>
                    <a:spLocks noChangeAspect="1" noEditPoints="1"/>
                  </p:cNvSpPr>
                  <p:nvPr/>
                </p:nvSpPr>
                <p:spPr bwMode="auto">
                  <a:xfrm>
                    <a:off x="-60037" y="5181274"/>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30" name="Freeform 6">
                  <a:extLst>
                    <a:ext uri="{FF2B5EF4-FFF2-40B4-BE49-F238E27FC236}">
                      <a16:creationId xmlns:a16="http://schemas.microsoft.com/office/drawing/2014/main" id="{B8872876-BA49-496E-B662-FB4F8C4EA89B}"/>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grpSp>
              <p:nvGrpSpPr>
                <p:cNvPr id="731" name="Group 730">
                  <a:extLst>
                    <a:ext uri="{FF2B5EF4-FFF2-40B4-BE49-F238E27FC236}">
                      <a16:creationId xmlns:a16="http://schemas.microsoft.com/office/drawing/2014/main" id="{B04E3BBF-F1A3-4346-B301-77DBABE0A148}"/>
                    </a:ext>
                  </a:extLst>
                </p:cNvPr>
                <p:cNvGrpSpPr/>
                <p:nvPr/>
              </p:nvGrpSpPr>
              <p:grpSpPr>
                <a:xfrm>
                  <a:off x="678533" y="4814224"/>
                  <a:ext cx="204812" cy="156967"/>
                  <a:chOff x="7398246" y="1610486"/>
                  <a:chExt cx="498447" cy="382007"/>
                </a:xfrm>
              </p:grpSpPr>
              <p:sp>
                <p:nvSpPr>
                  <p:cNvPr id="732" name="monitor">
                    <a:extLst>
                      <a:ext uri="{FF2B5EF4-FFF2-40B4-BE49-F238E27FC236}">
                        <a16:creationId xmlns:a16="http://schemas.microsoft.com/office/drawing/2014/main" id="{36F99E66-ACF0-42C9-B57D-2159D121D12C}"/>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Rectangle 732">
                    <a:extLst>
                      <a:ext uri="{FF2B5EF4-FFF2-40B4-BE49-F238E27FC236}">
                        <a16:creationId xmlns:a16="http://schemas.microsoft.com/office/drawing/2014/main" id="{4240BBA4-51CA-4798-B287-51BB74D81B7E}"/>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4" name="Group 11">
                    <a:extLst>
                      <a:ext uri="{FF2B5EF4-FFF2-40B4-BE49-F238E27FC236}">
                        <a16:creationId xmlns:a16="http://schemas.microsoft.com/office/drawing/2014/main" id="{3E52D6DF-16B5-47BA-98CF-F2C0FAA0CFB9}"/>
                      </a:ext>
                    </a:extLst>
                  </p:cNvPr>
                  <p:cNvGrpSpPr>
                    <a:grpSpLocks noChangeAspect="1"/>
                  </p:cNvGrpSpPr>
                  <p:nvPr/>
                </p:nvGrpSpPr>
                <p:grpSpPr bwMode="auto">
                  <a:xfrm>
                    <a:off x="7581678" y="1714920"/>
                    <a:ext cx="111860" cy="111860"/>
                    <a:chOff x="5664" y="1835"/>
                    <a:chExt cx="73" cy="73"/>
                  </a:xfrm>
                  <a:solidFill>
                    <a:schemeClr val="bg1"/>
                  </a:solidFill>
                </p:grpSpPr>
                <p:sp>
                  <p:nvSpPr>
                    <p:cNvPr id="735" name="Freeform 12">
                      <a:extLst>
                        <a:ext uri="{FF2B5EF4-FFF2-40B4-BE49-F238E27FC236}">
                          <a16:creationId xmlns:a16="http://schemas.microsoft.com/office/drawing/2014/main" id="{FF4AAC7E-70F9-4C55-BECE-56745D5FF2AE}"/>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6" name="Freeform 13">
                      <a:extLst>
                        <a:ext uri="{FF2B5EF4-FFF2-40B4-BE49-F238E27FC236}">
                          <a16:creationId xmlns:a16="http://schemas.microsoft.com/office/drawing/2014/main" id="{FDEDEF31-25A5-45DC-9690-429B1AF562D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7" name="Freeform 14">
                      <a:extLst>
                        <a:ext uri="{FF2B5EF4-FFF2-40B4-BE49-F238E27FC236}">
                          <a16:creationId xmlns:a16="http://schemas.microsoft.com/office/drawing/2014/main" id="{B690A9E2-1F3E-44D2-BE8B-3901C83FA2A9}"/>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8" name="Freeform 15">
                      <a:extLst>
                        <a:ext uri="{FF2B5EF4-FFF2-40B4-BE49-F238E27FC236}">
                          <a16:creationId xmlns:a16="http://schemas.microsoft.com/office/drawing/2014/main" id="{44896CCC-DB87-4802-A0FB-C83CF5E493DA}"/>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cxnSp>
            <p:nvCxnSpPr>
              <p:cNvPr id="658" name="Connector: Elbow 657">
                <a:extLst>
                  <a:ext uri="{FF2B5EF4-FFF2-40B4-BE49-F238E27FC236}">
                    <a16:creationId xmlns:a16="http://schemas.microsoft.com/office/drawing/2014/main" id="{38FBD201-2742-4271-8CC1-10751407C4D5}"/>
                  </a:ext>
                </a:extLst>
              </p:cNvPr>
              <p:cNvCxnSpPr>
                <a:cxnSpLocks/>
                <a:endCxn id="713" idx="0"/>
              </p:cNvCxnSpPr>
              <p:nvPr/>
            </p:nvCxnSpPr>
            <p:spPr>
              <a:xfrm rot="10800000" flipV="1">
                <a:off x="3404922" y="3663124"/>
                <a:ext cx="1280160" cy="640080"/>
              </a:xfrm>
              <a:prstGeom prst="bentConnector2">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9" name="Group 658">
                <a:extLst>
                  <a:ext uri="{FF2B5EF4-FFF2-40B4-BE49-F238E27FC236}">
                    <a16:creationId xmlns:a16="http://schemas.microsoft.com/office/drawing/2014/main" id="{DF52F5D5-2641-444B-BD0F-9286468CD27F}"/>
                  </a:ext>
                </a:extLst>
              </p:cNvPr>
              <p:cNvGrpSpPr/>
              <p:nvPr/>
            </p:nvGrpSpPr>
            <p:grpSpPr>
              <a:xfrm>
                <a:off x="1351265" y="4321819"/>
                <a:ext cx="1076287" cy="461665"/>
                <a:chOff x="1485688" y="4205795"/>
                <a:chExt cx="1076287" cy="461665"/>
              </a:xfrm>
            </p:grpSpPr>
            <p:sp>
              <p:nvSpPr>
                <p:cNvPr id="715" name="Rectangle 714">
                  <a:hlinkClick r:id="rId82" tooltip="Microsoft Intune can add compliance state data to Azure Active Directory (Azure AD) for the devices you manage with one or more third-party device compliance partners. With this configuration, compliance data can be used with conditional access policies. "/>
                  <a:extLst>
                    <a:ext uri="{FF2B5EF4-FFF2-40B4-BE49-F238E27FC236}">
                      <a16:creationId xmlns:a16="http://schemas.microsoft.com/office/drawing/2014/main" id="{9F228460-2E65-4FF3-90C1-7A976910563B}"/>
                    </a:ext>
                  </a:extLst>
                </p:cNvPr>
                <p:cNvSpPr/>
                <p:nvPr/>
              </p:nvSpPr>
              <p:spPr bwMode="auto">
                <a:xfrm>
                  <a:off x="1485688" y="4205795"/>
                  <a:ext cx="1076287" cy="461665"/>
                </a:xfrm>
                <a:prstGeom prst="rect">
                  <a:avLst/>
                </a:prstGeom>
                <a:ln w="15875">
                  <a:solidFill>
                    <a:schemeClr val="bg1">
                      <a:lumMod val="6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Partner MDM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2917">
                          <a:srgbClr val="000000"/>
                        </a:gs>
                        <a:gs pos="30000">
                          <a:srgbClr val="000000"/>
                        </a:gs>
                      </a:gsLst>
                      <a:lin ang="5400000" scaled="0"/>
                    </a:gradFill>
                    <a:effectLst/>
                    <a:highlight>
                      <a:srgbClr val="FFFF00"/>
                    </a:highlight>
                    <a:uLnTx/>
                    <a:uFillTx/>
                    <a:latin typeface="Segoe UI"/>
                    <a:ea typeface="+mn-ea"/>
                    <a:cs typeface="+mn-cs"/>
                  </a:endParaRPr>
                </a:p>
              </p:txBody>
            </p:sp>
            <p:pic>
              <p:nvPicPr>
                <p:cNvPr id="716" name="Picture 715">
                  <a:extLst>
                    <a:ext uri="{FF2B5EF4-FFF2-40B4-BE49-F238E27FC236}">
                      <a16:creationId xmlns:a16="http://schemas.microsoft.com/office/drawing/2014/main" id="{EA0F4BF9-B94E-4E53-A1D7-75A82BACA877}"/>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2145985" y="4481116"/>
                  <a:ext cx="374494" cy="130160"/>
                </a:xfrm>
                <a:prstGeom prst="rect">
                  <a:avLst/>
                </a:prstGeom>
              </p:spPr>
            </p:pic>
            <p:pic>
              <p:nvPicPr>
                <p:cNvPr id="717" name="Picture 716">
                  <a:extLst>
                    <a:ext uri="{FF2B5EF4-FFF2-40B4-BE49-F238E27FC236}">
                      <a16:creationId xmlns:a16="http://schemas.microsoft.com/office/drawing/2014/main" id="{3C53489F-4DDA-4CBA-A782-5EE5CF89323D}"/>
                    </a:ext>
                  </a:extLst>
                </p:cNvPr>
                <p:cNvPicPr>
                  <a:picLocks noChangeAspect="1"/>
                </p:cNvPicPr>
                <p:nvPr/>
              </p:nvPicPr>
              <p:blipFill>
                <a:blip r:embed="rId84"/>
                <a:stretch>
                  <a:fillRect/>
                </a:stretch>
              </p:blipFill>
              <p:spPr>
                <a:xfrm>
                  <a:off x="1964099" y="4465537"/>
                  <a:ext cx="145759" cy="145759"/>
                </a:xfrm>
                <a:prstGeom prst="rect">
                  <a:avLst/>
                </a:prstGeom>
              </p:spPr>
            </p:pic>
            <p:pic>
              <p:nvPicPr>
                <p:cNvPr id="718" name="Picture 717">
                  <a:extLst>
                    <a:ext uri="{FF2B5EF4-FFF2-40B4-BE49-F238E27FC236}">
                      <a16:creationId xmlns:a16="http://schemas.microsoft.com/office/drawing/2014/main" id="{DCA1BF3E-97B1-462A-BF67-1008CAA11D26}"/>
                    </a:ext>
                  </a:extLst>
                </p:cNvPr>
                <p:cNvPicPr>
                  <a:picLocks noChangeAspect="1"/>
                </p:cNvPicPr>
                <p:nvPr/>
              </p:nvPicPr>
              <p:blipFill>
                <a:blip r:embed="rId85"/>
                <a:stretch>
                  <a:fillRect/>
                </a:stretch>
              </p:blipFill>
              <p:spPr>
                <a:xfrm>
                  <a:off x="1550580" y="4397453"/>
                  <a:ext cx="387435" cy="217738"/>
                </a:xfrm>
                <a:prstGeom prst="rect">
                  <a:avLst/>
                </a:prstGeom>
              </p:spPr>
            </p:pic>
          </p:grpSp>
          <p:cxnSp>
            <p:nvCxnSpPr>
              <p:cNvPr id="660" name="Straight Connector 659">
                <a:extLst>
                  <a:ext uri="{FF2B5EF4-FFF2-40B4-BE49-F238E27FC236}">
                    <a16:creationId xmlns:a16="http://schemas.microsoft.com/office/drawing/2014/main" id="{54031134-851C-4136-AD09-15AEBF83773F}"/>
                  </a:ext>
                </a:extLst>
              </p:cNvPr>
              <p:cNvCxnSpPr>
                <a:cxnSpLocks/>
              </p:cNvCxnSpPr>
              <p:nvPr/>
            </p:nvCxnSpPr>
            <p:spPr>
              <a:xfrm flipV="1">
                <a:off x="2426896" y="4572205"/>
                <a:ext cx="335588" cy="0"/>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1" name="Group 660">
                <a:extLst>
                  <a:ext uri="{FF2B5EF4-FFF2-40B4-BE49-F238E27FC236}">
                    <a16:creationId xmlns:a16="http://schemas.microsoft.com/office/drawing/2014/main" id="{47C2E048-4B11-4E21-B062-48005F31BD6A}"/>
                  </a:ext>
                </a:extLst>
              </p:cNvPr>
              <p:cNvGrpSpPr/>
              <p:nvPr/>
            </p:nvGrpSpPr>
            <p:grpSpPr>
              <a:xfrm>
                <a:off x="2762484" y="4303204"/>
                <a:ext cx="1293608" cy="498895"/>
                <a:chOff x="799983" y="4047127"/>
                <a:chExt cx="1293608" cy="498895"/>
              </a:xfrm>
            </p:grpSpPr>
            <p:grpSp>
              <p:nvGrpSpPr>
                <p:cNvPr id="673" name="Group 672">
                  <a:extLst>
                    <a:ext uri="{FF2B5EF4-FFF2-40B4-BE49-F238E27FC236}">
                      <a16:creationId xmlns:a16="http://schemas.microsoft.com/office/drawing/2014/main" id="{02AA5716-D68A-485F-9C07-3D589E8BD527}"/>
                    </a:ext>
                  </a:extLst>
                </p:cNvPr>
                <p:cNvGrpSpPr/>
                <p:nvPr/>
              </p:nvGrpSpPr>
              <p:grpSpPr>
                <a:xfrm>
                  <a:off x="799983" y="4047127"/>
                  <a:ext cx="1293608" cy="498895"/>
                  <a:chOff x="851660" y="3715793"/>
                  <a:chExt cx="1293608" cy="498895"/>
                </a:xfrm>
              </p:grpSpPr>
              <p:sp>
                <p:nvSpPr>
                  <p:cNvPr id="713" name="Rectangle 712">
                    <a:hlinkClick r:id="rId86"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A2272CC0-CF69-4C06-B3CC-D36A0234AE59}"/>
                      </a:ext>
                    </a:extLst>
                  </p:cNvPr>
                  <p:cNvSpPr/>
                  <p:nvPr/>
                </p:nvSpPr>
                <p:spPr>
                  <a:xfrm>
                    <a:off x="851660" y="3715793"/>
                    <a:ext cx="1293608" cy="498895"/>
                  </a:xfrm>
                  <a:prstGeom prst="rect">
                    <a:avLst/>
                  </a:prstGeom>
                  <a:solidFill>
                    <a:schemeClr val="bg1"/>
                  </a:solidFill>
                  <a:ln w="158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oAutofit/>
                  </a:bodyPr>
                  <a:lstStyle/>
                  <a:p>
                    <a:pPr marL="2286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ea typeface="+mn-ea"/>
                        <a:cs typeface="Segoe UI" panose="020B0502040204020203" pitchFamily="34" charset="0"/>
                      </a:rPr>
                      <a:t>Microsoft Intune</a:t>
                    </a:r>
                  </a:p>
                  <a:p>
                    <a:pPr marL="228600" marR="0" lvl="0" indent="0" algn="l" defTabSz="914400" rtl="0" eaLnBrk="1" fontAlgn="auto" latinLnBrk="0" hangingPunct="1">
                      <a:lnSpc>
                        <a:spcPct val="97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000000"/>
                          </a:gs>
                          <a:gs pos="100000">
                            <a:srgbClr val="00000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714" name="Picture 2" descr="Image result for intune logo">
                    <a:extLst>
                      <a:ext uri="{FF2B5EF4-FFF2-40B4-BE49-F238E27FC236}">
                        <a16:creationId xmlns:a16="http://schemas.microsoft.com/office/drawing/2014/main" id="{1573191A-8499-4762-BB75-F95E77B341A7}"/>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36830" y="3750442"/>
                    <a:ext cx="128193" cy="128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4" name="Group 673">
                  <a:extLst>
                    <a:ext uri="{FF2B5EF4-FFF2-40B4-BE49-F238E27FC236}">
                      <a16:creationId xmlns:a16="http://schemas.microsoft.com/office/drawing/2014/main" id="{445D314E-6B10-4848-8120-BB7E5872C8E2}"/>
                    </a:ext>
                  </a:extLst>
                </p:cNvPr>
                <p:cNvGrpSpPr/>
                <p:nvPr/>
              </p:nvGrpSpPr>
              <p:grpSpPr>
                <a:xfrm>
                  <a:off x="1448909" y="4325165"/>
                  <a:ext cx="204812" cy="156967"/>
                  <a:chOff x="2892310" y="4439341"/>
                  <a:chExt cx="376337" cy="288423"/>
                </a:xfrm>
              </p:grpSpPr>
              <p:sp>
                <p:nvSpPr>
                  <p:cNvPr id="710" name="monitor">
                    <a:extLst>
                      <a:ext uri="{FF2B5EF4-FFF2-40B4-BE49-F238E27FC236}">
                        <a16:creationId xmlns:a16="http://schemas.microsoft.com/office/drawing/2014/main" id="{D7A55E46-7943-49E7-962E-40128B18950A}"/>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7DB2F3DC-6A29-44BE-B09C-26A6598FF206}"/>
                      </a:ext>
                    </a:extLst>
                  </p:cNvPr>
                  <p:cNvSpPr/>
                  <p:nvPr/>
                </p:nvSpPr>
                <p:spPr bwMode="auto">
                  <a:xfrm>
                    <a:off x="2892310" y="4439341"/>
                    <a:ext cx="376337" cy="228557"/>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2" name="Picture 711">
                    <a:extLst>
                      <a:ext uri="{FF2B5EF4-FFF2-40B4-BE49-F238E27FC236}">
                        <a16:creationId xmlns:a16="http://schemas.microsoft.com/office/drawing/2014/main" id="{D4B28AA8-0073-4A51-94D9-74C913BF910A}"/>
                      </a:ext>
                    </a:extLst>
                  </p:cNvPr>
                  <p:cNvPicPr>
                    <a:picLocks noChangeAspect="1"/>
                  </p:cNvPicPr>
                  <p:nvPr/>
                </p:nvPicPr>
                <p:blipFill rotWithShape="1">
                  <a:blip r:embed="rId81">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675" name="Group 674">
                  <a:extLst>
                    <a:ext uri="{FF2B5EF4-FFF2-40B4-BE49-F238E27FC236}">
                      <a16:creationId xmlns:a16="http://schemas.microsoft.com/office/drawing/2014/main" id="{7500D1A6-B751-4028-AA28-1D7DD89C7E45}"/>
                    </a:ext>
                  </a:extLst>
                </p:cNvPr>
                <p:cNvGrpSpPr/>
                <p:nvPr/>
              </p:nvGrpSpPr>
              <p:grpSpPr>
                <a:xfrm>
                  <a:off x="1699812" y="4325165"/>
                  <a:ext cx="207940" cy="156966"/>
                  <a:chOff x="7987238" y="1610486"/>
                  <a:chExt cx="506061" cy="382007"/>
                </a:xfrm>
              </p:grpSpPr>
              <p:sp>
                <p:nvSpPr>
                  <p:cNvPr id="704" name="Rectangle 703">
                    <a:extLst>
                      <a:ext uri="{FF2B5EF4-FFF2-40B4-BE49-F238E27FC236}">
                        <a16:creationId xmlns:a16="http://schemas.microsoft.com/office/drawing/2014/main" id="{5887DC62-CD5C-4AA8-A688-6D2677A728C6}"/>
                      </a:ext>
                    </a:extLst>
                  </p:cNvPr>
                  <p:cNvSpPr/>
                  <p:nvPr/>
                </p:nvSpPr>
                <p:spPr bwMode="auto">
                  <a:xfrm>
                    <a:off x="7994852" y="1610486"/>
                    <a:ext cx="498447" cy="302717"/>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5" name="Group 704">
                    <a:extLst>
                      <a:ext uri="{FF2B5EF4-FFF2-40B4-BE49-F238E27FC236}">
                        <a16:creationId xmlns:a16="http://schemas.microsoft.com/office/drawing/2014/main" id="{26DAFB0C-63CD-40D8-B777-BC7346AF0AF4}"/>
                      </a:ext>
                    </a:extLst>
                  </p:cNvPr>
                  <p:cNvGrpSpPr/>
                  <p:nvPr/>
                </p:nvGrpSpPr>
                <p:grpSpPr>
                  <a:xfrm>
                    <a:off x="7987238" y="1610486"/>
                    <a:ext cx="498447" cy="382007"/>
                    <a:chOff x="9563138" y="2462727"/>
                    <a:chExt cx="516394" cy="395761"/>
                  </a:xfrm>
                </p:grpSpPr>
                <p:sp>
                  <p:nvSpPr>
                    <p:cNvPr id="706" name="monitor">
                      <a:extLst>
                        <a:ext uri="{FF2B5EF4-FFF2-40B4-BE49-F238E27FC236}">
                          <a16:creationId xmlns:a16="http://schemas.microsoft.com/office/drawing/2014/main" id="{A957406B-3F86-467A-83D8-410D33C4ACB7}"/>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07" name="Group 706">
                      <a:extLst>
                        <a:ext uri="{FF2B5EF4-FFF2-40B4-BE49-F238E27FC236}">
                          <a16:creationId xmlns:a16="http://schemas.microsoft.com/office/drawing/2014/main" id="{5E9954DD-690F-423D-9F30-4F7DC8581349}"/>
                        </a:ext>
                      </a:extLst>
                    </p:cNvPr>
                    <p:cNvGrpSpPr/>
                    <p:nvPr/>
                  </p:nvGrpSpPr>
                  <p:grpSpPr>
                    <a:xfrm>
                      <a:off x="9746672" y="2545410"/>
                      <a:ext cx="107950" cy="134938"/>
                      <a:chOff x="9444088" y="2885171"/>
                      <a:chExt cx="107950" cy="134938"/>
                    </a:xfrm>
                    <a:solidFill>
                      <a:srgbClr val="505050"/>
                    </a:solidFill>
                  </p:grpSpPr>
                  <p:sp>
                    <p:nvSpPr>
                      <p:cNvPr id="708" name="Freeform 26">
                        <a:extLst>
                          <a:ext uri="{FF2B5EF4-FFF2-40B4-BE49-F238E27FC236}">
                            <a16:creationId xmlns:a16="http://schemas.microsoft.com/office/drawing/2014/main" id="{22D14DBD-9AA6-4390-BF8A-2C9DD00CDBC1}"/>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9" name="Freeform 27">
                        <a:extLst>
                          <a:ext uri="{FF2B5EF4-FFF2-40B4-BE49-F238E27FC236}">
                            <a16:creationId xmlns:a16="http://schemas.microsoft.com/office/drawing/2014/main" id="{BF919612-8FA6-4BEF-8DAC-A7F3E126DC35}"/>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76" name="Group 675">
                  <a:extLst>
                    <a:ext uri="{FF2B5EF4-FFF2-40B4-BE49-F238E27FC236}">
                      <a16:creationId xmlns:a16="http://schemas.microsoft.com/office/drawing/2014/main" id="{586BE780-2010-453D-B379-E9DCC4AB2461}"/>
                    </a:ext>
                  </a:extLst>
                </p:cNvPr>
                <p:cNvGrpSpPr/>
                <p:nvPr/>
              </p:nvGrpSpPr>
              <p:grpSpPr>
                <a:xfrm>
                  <a:off x="1053240" y="4314118"/>
                  <a:ext cx="98675" cy="163816"/>
                  <a:chOff x="7084723" y="1610486"/>
                  <a:chExt cx="212660" cy="353049"/>
                </a:xfrm>
              </p:grpSpPr>
              <p:sp>
                <p:nvSpPr>
                  <p:cNvPr id="698" name="Rectangle 697">
                    <a:extLst>
                      <a:ext uri="{FF2B5EF4-FFF2-40B4-BE49-F238E27FC236}">
                        <a16:creationId xmlns:a16="http://schemas.microsoft.com/office/drawing/2014/main" id="{F1CE9DFC-9E96-4FDD-99E1-4EE37B6E2875}"/>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9" name="Group 698">
                    <a:extLst>
                      <a:ext uri="{FF2B5EF4-FFF2-40B4-BE49-F238E27FC236}">
                        <a16:creationId xmlns:a16="http://schemas.microsoft.com/office/drawing/2014/main" id="{090DC5DA-988E-4F81-8036-A64D62D52A31}"/>
                      </a:ext>
                    </a:extLst>
                  </p:cNvPr>
                  <p:cNvGrpSpPr/>
                  <p:nvPr/>
                </p:nvGrpSpPr>
                <p:grpSpPr>
                  <a:xfrm>
                    <a:off x="7138556" y="1706457"/>
                    <a:ext cx="104198" cy="130248"/>
                    <a:chOff x="9444088" y="2885171"/>
                    <a:chExt cx="107950" cy="134938"/>
                  </a:xfrm>
                  <a:solidFill>
                    <a:srgbClr val="FFFFFF"/>
                  </a:solidFill>
                </p:grpSpPr>
                <p:sp>
                  <p:nvSpPr>
                    <p:cNvPr id="702" name="Freeform 26">
                      <a:extLst>
                        <a:ext uri="{FF2B5EF4-FFF2-40B4-BE49-F238E27FC236}">
                          <a16:creationId xmlns:a16="http://schemas.microsoft.com/office/drawing/2014/main" id="{9AC694EA-3333-4C65-B37A-DA37CD058ABA}"/>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703" name="Freeform 27">
                      <a:extLst>
                        <a:ext uri="{FF2B5EF4-FFF2-40B4-BE49-F238E27FC236}">
                          <a16:creationId xmlns:a16="http://schemas.microsoft.com/office/drawing/2014/main" id="{378923DA-7025-401A-BE4E-BAB9D2F56612}"/>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700" name="CellPhone_E8EA">
                    <a:extLst>
                      <a:ext uri="{FF2B5EF4-FFF2-40B4-BE49-F238E27FC236}">
                        <a16:creationId xmlns:a16="http://schemas.microsoft.com/office/drawing/2014/main" id="{6C2442D4-899F-4354-9E0C-17FB09DC6F0A}"/>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701" name="Straight Connector 700">
                    <a:extLst>
                      <a:ext uri="{FF2B5EF4-FFF2-40B4-BE49-F238E27FC236}">
                        <a16:creationId xmlns:a16="http://schemas.microsoft.com/office/drawing/2014/main" id="{FB6F1C41-D507-4A4C-A93C-8FD3C245D350}"/>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677" name="Group 676">
                  <a:extLst>
                    <a:ext uri="{FF2B5EF4-FFF2-40B4-BE49-F238E27FC236}">
                      <a16:creationId xmlns:a16="http://schemas.microsoft.com/office/drawing/2014/main" id="{07F2409E-7CB2-4128-9789-659CCFE73BFD}"/>
                    </a:ext>
                  </a:extLst>
                </p:cNvPr>
                <p:cNvGrpSpPr/>
                <p:nvPr/>
              </p:nvGrpSpPr>
              <p:grpSpPr>
                <a:xfrm>
                  <a:off x="908843" y="4314118"/>
                  <a:ext cx="98306" cy="163816"/>
                  <a:chOff x="6490922" y="1610486"/>
                  <a:chExt cx="211865" cy="353049"/>
                </a:xfrm>
              </p:grpSpPr>
              <p:sp>
                <p:nvSpPr>
                  <p:cNvPr id="686" name="Rectangle 685">
                    <a:extLst>
                      <a:ext uri="{FF2B5EF4-FFF2-40B4-BE49-F238E27FC236}">
                        <a16:creationId xmlns:a16="http://schemas.microsoft.com/office/drawing/2014/main" id="{78F0ECCB-1F74-4E42-ACAD-FF68C641FDA4}"/>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7" name="Group 30">
                    <a:extLst>
                      <a:ext uri="{FF2B5EF4-FFF2-40B4-BE49-F238E27FC236}">
                        <a16:creationId xmlns:a16="http://schemas.microsoft.com/office/drawing/2014/main" id="{A34B3618-95E6-4891-B8AA-08A6256DC834}"/>
                      </a:ext>
                    </a:extLst>
                  </p:cNvPr>
                  <p:cNvGrpSpPr>
                    <a:grpSpLocks noChangeAspect="1"/>
                  </p:cNvGrpSpPr>
                  <p:nvPr/>
                </p:nvGrpSpPr>
                <p:grpSpPr bwMode="auto">
                  <a:xfrm>
                    <a:off x="6545792" y="1729376"/>
                    <a:ext cx="111361" cy="115269"/>
                    <a:chOff x="5049" y="1841"/>
                    <a:chExt cx="57" cy="59"/>
                  </a:xfrm>
                  <a:solidFill>
                    <a:srgbClr val="FFFFFF"/>
                  </a:solidFill>
                </p:grpSpPr>
                <p:sp>
                  <p:nvSpPr>
                    <p:cNvPr id="690" name="Freeform 31">
                      <a:extLst>
                        <a:ext uri="{FF2B5EF4-FFF2-40B4-BE49-F238E27FC236}">
                          <a16:creationId xmlns:a16="http://schemas.microsoft.com/office/drawing/2014/main" id="{EABB6B8B-CE6C-4AA0-BDC0-FD075E0B7E56}"/>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1" name="Freeform 32">
                      <a:extLst>
                        <a:ext uri="{FF2B5EF4-FFF2-40B4-BE49-F238E27FC236}">
                          <a16:creationId xmlns:a16="http://schemas.microsoft.com/office/drawing/2014/main" id="{F5510CC6-5687-452B-BD6F-FF648247BCB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2" name="Freeform 33">
                      <a:extLst>
                        <a:ext uri="{FF2B5EF4-FFF2-40B4-BE49-F238E27FC236}">
                          <a16:creationId xmlns:a16="http://schemas.microsoft.com/office/drawing/2014/main" id="{BB8CE72A-26F8-425C-BD9B-E1453BB405B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3" name="Freeform 34">
                      <a:extLst>
                        <a:ext uri="{FF2B5EF4-FFF2-40B4-BE49-F238E27FC236}">
                          <a16:creationId xmlns:a16="http://schemas.microsoft.com/office/drawing/2014/main" id="{26C280CB-AD52-474D-9919-5A6C8942ACB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4" name="Freeform 35">
                      <a:extLst>
                        <a:ext uri="{FF2B5EF4-FFF2-40B4-BE49-F238E27FC236}">
                          <a16:creationId xmlns:a16="http://schemas.microsoft.com/office/drawing/2014/main" id="{9C4444A2-16D5-474C-B838-9C08F6BDF9F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5" name="Freeform 36">
                      <a:extLst>
                        <a:ext uri="{FF2B5EF4-FFF2-40B4-BE49-F238E27FC236}">
                          <a16:creationId xmlns:a16="http://schemas.microsoft.com/office/drawing/2014/main" id="{EC1DFEC3-6D49-4E2E-87FD-C490B7B1C1CA}"/>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6" name="Freeform 37">
                      <a:extLst>
                        <a:ext uri="{FF2B5EF4-FFF2-40B4-BE49-F238E27FC236}">
                          <a16:creationId xmlns:a16="http://schemas.microsoft.com/office/drawing/2014/main" id="{375FF779-18AB-4E73-B2BB-4E40F99CFD6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7" name="Freeform 38">
                      <a:extLst>
                        <a:ext uri="{FF2B5EF4-FFF2-40B4-BE49-F238E27FC236}">
                          <a16:creationId xmlns:a16="http://schemas.microsoft.com/office/drawing/2014/main" id="{3C1DA70C-3C29-41F1-B57A-845B6392E6C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688" name="CellPhone_E8EA">
                    <a:extLst>
                      <a:ext uri="{FF2B5EF4-FFF2-40B4-BE49-F238E27FC236}">
                        <a16:creationId xmlns:a16="http://schemas.microsoft.com/office/drawing/2014/main" id="{B7AFC168-DB54-475B-A176-AB289EB68856}"/>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89" name="Straight Connector 688">
                    <a:extLst>
                      <a:ext uri="{FF2B5EF4-FFF2-40B4-BE49-F238E27FC236}">
                        <a16:creationId xmlns:a16="http://schemas.microsoft.com/office/drawing/2014/main" id="{D952386E-A4E8-4F87-921E-1EE6652DA959}"/>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nvGrpSpPr>
                <p:cNvPr id="678" name="Group 677">
                  <a:extLst>
                    <a:ext uri="{FF2B5EF4-FFF2-40B4-BE49-F238E27FC236}">
                      <a16:creationId xmlns:a16="http://schemas.microsoft.com/office/drawing/2014/main" id="{D956E8D6-6566-4358-876A-E72CB758AF41}"/>
                    </a:ext>
                  </a:extLst>
                </p:cNvPr>
                <p:cNvGrpSpPr/>
                <p:nvPr/>
              </p:nvGrpSpPr>
              <p:grpSpPr>
                <a:xfrm>
                  <a:off x="1198006" y="4329298"/>
                  <a:ext cx="204812" cy="156967"/>
                  <a:chOff x="7398246" y="1610486"/>
                  <a:chExt cx="498447" cy="382007"/>
                </a:xfrm>
              </p:grpSpPr>
              <p:sp>
                <p:nvSpPr>
                  <p:cNvPr id="679" name="monitor">
                    <a:extLst>
                      <a:ext uri="{FF2B5EF4-FFF2-40B4-BE49-F238E27FC236}">
                        <a16:creationId xmlns:a16="http://schemas.microsoft.com/office/drawing/2014/main" id="{546E005B-87F7-4606-9C8A-AFBC686F0BC5}"/>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Rectangle 679">
                    <a:extLst>
                      <a:ext uri="{FF2B5EF4-FFF2-40B4-BE49-F238E27FC236}">
                        <a16:creationId xmlns:a16="http://schemas.microsoft.com/office/drawing/2014/main" id="{3DD144C0-6D76-46AC-A13B-D68025115A54}"/>
                      </a:ext>
                    </a:extLst>
                  </p:cNvPr>
                  <p:cNvSpPr/>
                  <p:nvPr/>
                </p:nvSpPr>
                <p:spPr bwMode="auto">
                  <a:xfrm>
                    <a:off x="7398246" y="1610486"/>
                    <a:ext cx="498447" cy="30271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1" name="Group 11">
                    <a:extLst>
                      <a:ext uri="{FF2B5EF4-FFF2-40B4-BE49-F238E27FC236}">
                        <a16:creationId xmlns:a16="http://schemas.microsoft.com/office/drawing/2014/main" id="{4FE71798-6EF4-416A-BA9E-943962F46231}"/>
                      </a:ext>
                    </a:extLst>
                  </p:cNvPr>
                  <p:cNvGrpSpPr>
                    <a:grpSpLocks noChangeAspect="1"/>
                  </p:cNvGrpSpPr>
                  <p:nvPr/>
                </p:nvGrpSpPr>
                <p:grpSpPr bwMode="auto">
                  <a:xfrm>
                    <a:off x="7581678" y="1714920"/>
                    <a:ext cx="111860" cy="111860"/>
                    <a:chOff x="5664" y="1835"/>
                    <a:chExt cx="73" cy="73"/>
                  </a:xfrm>
                  <a:solidFill>
                    <a:srgbClr val="FFFFFF"/>
                  </a:solidFill>
                </p:grpSpPr>
                <p:sp>
                  <p:nvSpPr>
                    <p:cNvPr id="682" name="Freeform 12">
                      <a:extLst>
                        <a:ext uri="{FF2B5EF4-FFF2-40B4-BE49-F238E27FC236}">
                          <a16:creationId xmlns:a16="http://schemas.microsoft.com/office/drawing/2014/main" id="{C26A8442-5BFE-43D6-87F3-D7D6B1AF2E7C}"/>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3" name="Freeform 13">
                      <a:extLst>
                        <a:ext uri="{FF2B5EF4-FFF2-40B4-BE49-F238E27FC236}">
                          <a16:creationId xmlns:a16="http://schemas.microsoft.com/office/drawing/2014/main" id="{C029E710-6FB9-43F5-9509-95855607DA57}"/>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4" name="Freeform 14">
                      <a:extLst>
                        <a:ext uri="{FF2B5EF4-FFF2-40B4-BE49-F238E27FC236}">
                          <a16:creationId xmlns:a16="http://schemas.microsoft.com/office/drawing/2014/main" id="{BE49E0BC-E5DD-4F10-90F2-E09FEE16160A}"/>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5" name="Freeform 15">
                      <a:extLst>
                        <a:ext uri="{FF2B5EF4-FFF2-40B4-BE49-F238E27FC236}">
                          <a16:creationId xmlns:a16="http://schemas.microsoft.com/office/drawing/2014/main" id="{70996F76-AE8E-4160-8CE7-6F5DFA333E37}"/>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grpSp>
            <p:nvGrpSpPr>
              <p:cNvPr id="662" name="Group 661">
                <a:extLst>
                  <a:ext uri="{FF2B5EF4-FFF2-40B4-BE49-F238E27FC236}">
                    <a16:creationId xmlns:a16="http://schemas.microsoft.com/office/drawing/2014/main" id="{2A62611A-CDD0-42F0-B844-B0F203A73499}"/>
                  </a:ext>
                </a:extLst>
              </p:cNvPr>
              <p:cNvGrpSpPr/>
              <p:nvPr/>
            </p:nvGrpSpPr>
            <p:grpSpPr>
              <a:xfrm>
                <a:off x="2805826" y="4994420"/>
                <a:ext cx="1206925" cy="369332"/>
                <a:chOff x="2659527" y="2746104"/>
                <a:chExt cx="1206925" cy="369332"/>
              </a:xfrm>
            </p:grpSpPr>
            <p:sp>
              <p:nvSpPr>
                <p:cNvPr id="671" name="Rectangle 670">
                  <a:extLst>
                    <a:ext uri="{FF2B5EF4-FFF2-40B4-BE49-F238E27FC236}">
                      <a16:creationId xmlns:a16="http://schemas.microsoft.com/office/drawing/2014/main" id="{CB17C659-1661-4C1E-9FD5-A7933AE5E458}"/>
                    </a:ext>
                  </a:extLst>
                </p:cNvPr>
                <p:cNvSpPr/>
                <p:nvPr/>
              </p:nvSpPr>
              <p:spPr bwMode="auto">
                <a:xfrm>
                  <a:off x="2659527" y="2746104"/>
                  <a:ext cx="1206925"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672" name="Graphic 671" descr="Ethernet">
                  <a:extLst>
                    <a:ext uri="{FF2B5EF4-FFF2-40B4-BE49-F238E27FC236}">
                      <a16:creationId xmlns:a16="http://schemas.microsoft.com/office/drawing/2014/main" id="{8873CEAB-83C1-46A9-97F1-A22F6843234A}"/>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2693181" y="2835738"/>
                  <a:ext cx="202473" cy="202473"/>
                </a:xfrm>
                <a:prstGeom prst="rect">
                  <a:avLst/>
                </a:prstGeom>
              </p:spPr>
            </p:pic>
          </p:grpSp>
          <p:cxnSp>
            <p:nvCxnSpPr>
              <p:cNvPr id="663" name="Straight Connector 662">
                <a:extLst>
                  <a:ext uri="{FF2B5EF4-FFF2-40B4-BE49-F238E27FC236}">
                    <a16:creationId xmlns:a16="http://schemas.microsoft.com/office/drawing/2014/main" id="{4E229708-74E4-406B-8FAA-B15611C25BCB}"/>
                  </a:ext>
                </a:extLst>
              </p:cNvPr>
              <p:cNvCxnSpPr>
                <a:cxnSpLocks/>
                <a:stCxn id="671" idx="0"/>
                <a:endCxn id="713" idx="2"/>
              </p:cNvCxnSpPr>
              <p:nvPr/>
            </p:nvCxnSpPr>
            <p:spPr>
              <a:xfrm flipH="1" flipV="1">
                <a:off x="3409288" y="4802099"/>
                <a:ext cx="1" cy="192321"/>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4" name="Straight Connector 25">
                <a:extLst>
                  <a:ext uri="{FF2B5EF4-FFF2-40B4-BE49-F238E27FC236}">
                    <a16:creationId xmlns:a16="http://schemas.microsoft.com/office/drawing/2014/main" id="{DC7F6B59-AC94-432B-A32C-C093AC097C31}"/>
                  </a:ext>
                </a:extLst>
              </p:cNvPr>
              <p:cNvCxnSpPr>
                <a:cxnSpLocks/>
              </p:cNvCxnSpPr>
              <p:nvPr/>
            </p:nvCxnSpPr>
            <p:spPr>
              <a:xfrm flipH="1">
                <a:off x="3050206" y="3959880"/>
                <a:ext cx="1645920" cy="1792224"/>
              </a:xfrm>
              <a:prstGeom prst="bentConnector3">
                <a:avLst>
                  <a:gd name="adj1" fmla="val 27197"/>
                </a:avLst>
              </a:prstGeom>
              <a:ln w="2540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65" name="Group 664">
                <a:extLst>
                  <a:ext uri="{FF2B5EF4-FFF2-40B4-BE49-F238E27FC236}">
                    <a16:creationId xmlns:a16="http://schemas.microsoft.com/office/drawing/2014/main" id="{6D7B92E9-A5A6-47D8-9D12-E03DFDBBC8C3}"/>
                  </a:ext>
                </a:extLst>
              </p:cNvPr>
              <p:cNvGrpSpPr/>
              <p:nvPr/>
            </p:nvGrpSpPr>
            <p:grpSpPr>
              <a:xfrm>
                <a:off x="3559835" y="5604431"/>
                <a:ext cx="955854" cy="230832"/>
                <a:chOff x="3359783" y="4231493"/>
                <a:chExt cx="1038900" cy="250887"/>
              </a:xfrm>
            </p:grpSpPr>
            <p:sp>
              <p:nvSpPr>
                <p:cNvPr id="669" name="Rectangle 668">
                  <a:extLst>
                    <a:ext uri="{FF2B5EF4-FFF2-40B4-BE49-F238E27FC236}">
                      <a16:creationId xmlns:a16="http://schemas.microsoft.com/office/drawing/2014/main" id="{5E619D48-671F-4246-AE53-192F2F98C397}"/>
                    </a:ext>
                  </a:extLst>
                </p:cNvPr>
                <p:cNvSpPr/>
                <p:nvPr/>
              </p:nvSpPr>
              <p:spPr bwMode="auto">
                <a:xfrm>
                  <a:off x="3359783" y="4231493"/>
                  <a:ext cx="1038900" cy="2508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a:defRPr/>
                  </a:pPr>
                  <a:r>
                    <a:rPr lang="en-US" sz="900"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IsManaged</a:t>
                  </a:r>
                  <a:endPar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pic>
              <p:nvPicPr>
                <p:cNvPr id="670" name="Graphic 669" descr="Checkbox Checked with solid fill">
                  <a:extLst>
                    <a:ext uri="{FF2B5EF4-FFF2-40B4-BE49-F238E27FC236}">
                      <a16:creationId xmlns:a16="http://schemas.microsoft.com/office/drawing/2014/main" id="{5262A583-DA7E-4EB3-90C5-CC1A0AE57D13}"/>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3406499" y="4245413"/>
                  <a:ext cx="230715" cy="230712"/>
                </a:xfrm>
                <a:prstGeom prst="rect">
                  <a:avLst/>
                </a:prstGeom>
              </p:spPr>
            </p:pic>
          </p:grpSp>
          <p:grpSp>
            <p:nvGrpSpPr>
              <p:cNvPr id="666" name="Group 665">
                <a:extLst>
                  <a:ext uri="{FF2B5EF4-FFF2-40B4-BE49-F238E27FC236}">
                    <a16:creationId xmlns:a16="http://schemas.microsoft.com/office/drawing/2014/main" id="{E1E8176B-80DE-4D3C-9269-FC00D52C8A9E}"/>
                  </a:ext>
                </a:extLst>
              </p:cNvPr>
              <p:cNvGrpSpPr/>
              <p:nvPr/>
            </p:nvGrpSpPr>
            <p:grpSpPr>
              <a:xfrm>
                <a:off x="2188664" y="5618446"/>
                <a:ext cx="1248432" cy="338554"/>
                <a:chOff x="2188664" y="5618446"/>
                <a:chExt cx="1248432" cy="338554"/>
              </a:xfrm>
            </p:grpSpPr>
            <p:sp>
              <p:nvSpPr>
                <p:cNvPr id="667" name="Rectangle 666">
                  <a:extLst>
                    <a:ext uri="{FF2B5EF4-FFF2-40B4-BE49-F238E27FC236}">
                      <a16:creationId xmlns:a16="http://schemas.microsoft.com/office/drawing/2014/main" id="{10C56058-2D33-4D71-BFE5-8BAB21DCFE8E}"/>
                    </a:ext>
                  </a:extLst>
                </p:cNvPr>
                <p:cNvSpPr/>
                <p:nvPr/>
              </p:nvSpPr>
              <p:spPr>
                <a:xfrm>
                  <a:off x="2516427" y="5618446"/>
                  <a:ext cx="920669" cy="33855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Active Directory</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pic>
              <p:nvPicPr>
                <p:cNvPr id="668" name="Picture 667">
                  <a:extLst>
                    <a:ext uri="{FF2B5EF4-FFF2-40B4-BE49-F238E27FC236}">
                      <a16:creationId xmlns:a16="http://schemas.microsoft.com/office/drawing/2014/main" id="{D450535F-3195-4D27-8000-503BC09868AC}"/>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2188664" y="5662718"/>
                  <a:ext cx="360874" cy="238888"/>
                </a:xfrm>
                <a:prstGeom prst="rect">
                  <a:avLst/>
                </a:prstGeom>
              </p:spPr>
            </p:pic>
          </p:grpSp>
        </p:grpSp>
        <p:grpSp>
          <p:nvGrpSpPr>
            <p:cNvPr id="650" name="Group 649">
              <a:extLst>
                <a:ext uri="{FF2B5EF4-FFF2-40B4-BE49-F238E27FC236}">
                  <a16:creationId xmlns:a16="http://schemas.microsoft.com/office/drawing/2014/main" id="{8B19E250-5CEB-475F-B666-A70C1B9B7218}"/>
                </a:ext>
              </a:extLst>
            </p:cNvPr>
            <p:cNvGrpSpPr/>
            <p:nvPr/>
          </p:nvGrpSpPr>
          <p:grpSpPr>
            <a:xfrm>
              <a:off x="2910797" y="3733130"/>
              <a:ext cx="1009960" cy="229502"/>
              <a:chOff x="2910797" y="3733130"/>
              <a:chExt cx="1009960" cy="229502"/>
            </a:xfrm>
          </p:grpSpPr>
          <p:sp>
            <p:nvSpPr>
              <p:cNvPr id="654" name="Rectangle 653">
                <a:extLst>
                  <a:ext uri="{FF2B5EF4-FFF2-40B4-BE49-F238E27FC236}">
                    <a16:creationId xmlns:a16="http://schemas.microsoft.com/office/drawing/2014/main" id="{656D1212-2F23-49F9-A3D2-E265C5DD1765}"/>
                  </a:ext>
                </a:extLst>
              </p:cNvPr>
              <p:cNvSpPr/>
              <p:nvPr/>
            </p:nvSpPr>
            <p:spPr bwMode="auto">
              <a:xfrm>
                <a:off x="2910797" y="3733130"/>
                <a:ext cx="1009960" cy="22950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IsCompliant</a:t>
                </a:r>
                <a:endPar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55" name="Graphic 654" descr="Checkbox Checked with solid fill">
                <a:extLst>
                  <a:ext uri="{FF2B5EF4-FFF2-40B4-BE49-F238E27FC236}">
                    <a16:creationId xmlns:a16="http://schemas.microsoft.com/office/drawing/2014/main" id="{E2D27B5B-F41E-4DC2-B381-0A364AEE87AF}"/>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2946797" y="3743485"/>
                <a:ext cx="208792" cy="208794"/>
              </a:xfrm>
              <a:prstGeom prst="rect">
                <a:avLst/>
              </a:prstGeom>
            </p:spPr>
          </p:pic>
        </p:grpSp>
        <p:grpSp>
          <p:nvGrpSpPr>
            <p:cNvPr id="651" name="Group 650">
              <a:extLst>
                <a:ext uri="{FF2B5EF4-FFF2-40B4-BE49-F238E27FC236}">
                  <a16:creationId xmlns:a16="http://schemas.microsoft.com/office/drawing/2014/main" id="{B458ABF2-FD2F-4608-9A99-6450591ED09B}"/>
                </a:ext>
              </a:extLst>
            </p:cNvPr>
            <p:cNvGrpSpPr/>
            <p:nvPr/>
          </p:nvGrpSpPr>
          <p:grpSpPr>
            <a:xfrm>
              <a:off x="2736891" y="4021661"/>
              <a:ext cx="1347368" cy="216321"/>
              <a:chOff x="2736891" y="4021661"/>
              <a:chExt cx="1347368" cy="216321"/>
            </a:xfrm>
          </p:grpSpPr>
          <p:sp>
            <p:nvSpPr>
              <p:cNvPr id="652" name="Rectangle 651">
                <a:extLst>
                  <a:ext uri="{FF2B5EF4-FFF2-40B4-BE49-F238E27FC236}">
                    <a16:creationId xmlns:a16="http://schemas.microsoft.com/office/drawing/2014/main" id="{DBE5D2C0-2AE6-4962-9734-84EA3C00D344}"/>
                  </a:ext>
                </a:extLst>
              </p:cNvPr>
              <p:cNvSpPr/>
              <p:nvPr/>
            </p:nvSpPr>
            <p:spPr bwMode="auto">
              <a:xfrm>
                <a:off x="2736891" y="4021661"/>
                <a:ext cx="1347368" cy="214787"/>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Device Attribute(s)</a:t>
                </a:r>
              </a:p>
            </p:txBody>
          </p:sp>
          <p:pic>
            <p:nvPicPr>
              <p:cNvPr id="653" name="Graphic 652" descr="Checkbox Checked with solid fill">
                <a:extLst>
                  <a:ext uri="{FF2B5EF4-FFF2-40B4-BE49-F238E27FC236}">
                    <a16:creationId xmlns:a16="http://schemas.microsoft.com/office/drawing/2014/main" id="{CF07D3ED-1B50-4182-BDBC-1E8E9F6C2E4D}"/>
                  </a:ext>
                </a:extLst>
              </p:cNvPr>
              <p:cNvPicPr>
                <a:picLocks noChangeAspect="1"/>
              </p:cNvPicPr>
              <p:nvPr/>
            </p:nvPicPr>
            <p:blipFill>
              <a:blip r:embed="rId89">
                <a:extLst>
                  <a:ext uri="{28A0092B-C50C-407E-A947-70E740481C1C}">
                    <a14:useLocalDpi xmlns:a14="http://schemas.microsoft.com/office/drawing/2010/main" val="0"/>
                  </a:ext>
                  <a:ext uri="{96DAC541-7B7A-43D3-8B79-37D633B846F1}">
                    <asvg:svgBlip xmlns:asvg="http://schemas.microsoft.com/office/drawing/2016/SVG/main" r:embed="rId90"/>
                  </a:ext>
                </a:extLst>
              </a:blip>
              <a:srcRect/>
              <a:stretch/>
            </p:blipFill>
            <p:spPr>
              <a:xfrm>
                <a:off x="2773339" y="4028308"/>
                <a:ext cx="209676" cy="209674"/>
              </a:xfrm>
              <a:prstGeom prst="rect">
                <a:avLst/>
              </a:prstGeom>
            </p:spPr>
          </p:pic>
        </p:grpSp>
      </p:grpSp>
      <p:grpSp>
        <p:nvGrpSpPr>
          <p:cNvPr id="774" name="Group 773">
            <a:extLst>
              <a:ext uri="{FF2B5EF4-FFF2-40B4-BE49-F238E27FC236}">
                <a16:creationId xmlns:a16="http://schemas.microsoft.com/office/drawing/2014/main" id="{B2A10C5E-5BCF-4DC2-8C23-1D953347AFC0}"/>
              </a:ext>
            </a:extLst>
          </p:cNvPr>
          <p:cNvGrpSpPr/>
          <p:nvPr/>
        </p:nvGrpSpPr>
        <p:grpSpPr>
          <a:xfrm>
            <a:off x="822379" y="1508489"/>
            <a:ext cx="4335491" cy="2064038"/>
            <a:chOff x="822379" y="1508489"/>
            <a:chExt cx="4335491" cy="2064038"/>
          </a:xfrm>
        </p:grpSpPr>
        <p:cxnSp>
          <p:nvCxnSpPr>
            <p:cNvPr id="775" name="Straight Arrow Connector 774">
              <a:extLst>
                <a:ext uri="{FF2B5EF4-FFF2-40B4-BE49-F238E27FC236}">
                  <a16:creationId xmlns:a16="http://schemas.microsoft.com/office/drawing/2014/main" id="{7EBF386F-9B9E-4BD4-9B74-B8D4D47434E1}"/>
                </a:ext>
              </a:extLst>
            </p:cNvPr>
            <p:cNvCxnSpPr>
              <a:cxnSpLocks/>
            </p:cNvCxnSpPr>
            <p:nvPr/>
          </p:nvCxnSpPr>
          <p:spPr>
            <a:xfrm>
              <a:off x="2161720" y="3238043"/>
              <a:ext cx="125577" cy="0"/>
            </a:xfrm>
            <a:prstGeom prst="straightConnector1">
              <a:avLst/>
            </a:pr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76" name="Group 775">
              <a:extLst>
                <a:ext uri="{FF2B5EF4-FFF2-40B4-BE49-F238E27FC236}">
                  <a16:creationId xmlns:a16="http://schemas.microsoft.com/office/drawing/2014/main" id="{DAB48C67-E5E2-4E94-AE70-AC5E8C0F715A}"/>
                </a:ext>
              </a:extLst>
            </p:cNvPr>
            <p:cNvGrpSpPr/>
            <p:nvPr/>
          </p:nvGrpSpPr>
          <p:grpSpPr>
            <a:xfrm>
              <a:off x="850796" y="3127551"/>
              <a:ext cx="1313555" cy="199094"/>
              <a:chOff x="-1878740" y="2172752"/>
              <a:chExt cx="1313555" cy="199094"/>
            </a:xfrm>
            <a:solidFill>
              <a:schemeClr val="bg1"/>
            </a:solidFill>
          </p:grpSpPr>
          <p:sp>
            <p:nvSpPr>
              <p:cNvPr id="808" name="Rectangle 807">
                <a:hlinkClick r:id="rId91"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E8F7B8F0-477E-4DBE-9690-5079715AA6BA}"/>
                  </a:ext>
                </a:extLst>
              </p:cNvPr>
              <p:cNvSpPr/>
              <p:nvPr/>
            </p:nvSpPr>
            <p:spPr>
              <a:xfrm>
                <a:off x="-1878740" y="2172752"/>
                <a:ext cx="1313555" cy="199094"/>
              </a:xfrm>
              <a:prstGeom prst="rect">
                <a:avLst/>
              </a:prstGeom>
              <a:grp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MFA</a:t>
                </a:r>
              </a:p>
            </p:txBody>
          </p:sp>
          <p:pic>
            <p:nvPicPr>
              <p:cNvPr id="809" name="Picture 195" descr="Multi-Factor Authentication.png">
                <a:extLst>
                  <a:ext uri="{FF2B5EF4-FFF2-40B4-BE49-F238E27FC236}">
                    <a16:creationId xmlns:a16="http://schemas.microsoft.com/office/drawing/2014/main" id="{98D8F8EC-D104-4815-84C8-0BDF09FE8B0C}"/>
                  </a:ext>
                </a:extLst>
              </p:cNvPr>
              <p:cNvPicPr>
                <a:picLocks noChangeAspect="1"/>
              </p:cNvPicPr>
              <p:nvPr/>
            </p:nvPicPr>
            <p:blipFill>
              <a:blip r:embed="rId92">
                <a:extLst>
                  <a:ext uri="{28A0092B-C50C-407E-A947-70E740481C1C}">
                    <a14:useLocalDpi xmlns:a14="http://schemas.microsoft.com/office/drawing/2010/main" val="0"/>
                  </a:ext>
                </a:extLst>
              </a:blip>
              <a:srcRect/>
              <a:stretch>
                <a:fillRect/>
              </a:stretch>
            </p:blipFill>
            <p:spPr bwMode="auto">
              <a:xfrm>
                <a:off x="-1836958" y="2212397"/>
                <a:ext cx="142642" cy="120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cxnSp>
          <p:nvCxnSpPr>
            <p:cNvPr id="777" name="Straight Connector 776">
              <a:extLst>
                <a:ext uri="{FF2B5EF4-FFF2-40B4-BE49-F238E27FC236}">
                  <a16:creationId xmlns:a16="http://schemas.microsoft.com/office/drawing/2014/main" id="{41618C67-7017-4C66-9603-2DD007FA6C35}"/>
                </a:ext>
              </a:extLst>
            </p:cNvPr>
            <p:cNvCxnSpPr>
              <a:cxnSpLocks/>
            </p:cNvCxnSpPr>
            <p:nvPr/>
          </p:nvCxnSpPr>
          <p:spPr>
            <a:xfrm flipV="1">
              <a:off x="1332733" y="1771322"/>
              <a:ext cx="0" cy="669839"/>
            </a:xfrm>
            <a:prstGeom prst="line">
              <a:avLst/>
            </a:prstGeom>
            <a:ln w="25400">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8" name="Connector: Elbow 777">
              <a:extLst>
                <a:ext uri="{FF2B5EF4-FFF2-40B4-BE49-F238E27FC236}">
                  <a16:creationId xmlns:a16="http://schemas.microsoft.com/office/drawing/2014/main" id="{A99E85ED-4D51-4474-BD0A-D7311DE2D8C7}"/>
                </a:ext>
              </a:extLst>
            </p:cNvPr>
            <p:cNvCxnSpPr>
              <a:cxnSpLocks/>
              <a:stCxn id="801" idx="3"/>
            </p:cNvCxnSpPr>
            <p:nvPr/>
          </p:nvCxnSpPr>
          <p:spPr>
            <a:xfrm>
              <a:off x="1957470" y="1693155"/>
              <a:ext cx="3200400" cy="914400"/>
            </a:xfrm>
            <a:prstGeom prst="bentConnector3">
              <a:avLst>
                <a:gd name="adj1" fmla="val 35316"/>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79" name="Group 778">
              <a:extLst>
                <a:ext uri="{FF2B5EF4-FFF2-40B4-BE49-F238E27FC236}">
                  <a16:creationId xmlns:a16="http://schemas.microsoft.com/office/drawing/2014/main" id="{D4D97BBD-847C-4F63-967B-ADC3D569BCC0}"/>
                </a:ext>
              </a:extLst>
            </p:cNvPr>
            <p:cNvGrpSpPr/>
            <p:nvPr/>
          </p:nvGrpSpPr>
          <p:grpSpPr>
            <a:xfrm>
              <a:off x="2500328" y="1508489"/>
              <a:ext cx="1478050" cy="760970"/>
              <a:chOff x="-1202513" y="1315189"/>
              <a:chExt cx="1478050" cy="760970"/>
            </a:xfrm>
          </p:grpSpPr>
          <p:sp>
            <p:nvSpPr>
              <p:cNvPr id="803" name="Rectangle 802">
                <a:hlinkClick r:id="rId93"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CEAC1D07-4C4D-41E3-BF61-A20E1CCDFBD1}"/>
                  </a:ext>
                </a:extLst>
              </p:cNvPr>
              <p:cNvSpPr/>
              <p:nvPr/>
            </p:nvSpPr>
            <p:spPr>
              <a:xfrm>
                <a:off x="-1202513" y="1315189"/>
                <a:ext cx="1478050" cy="760970"/>
              </a:xfrm>
              <a:prstGeom prst="rect">
                <a:avLst/>
              </a:prstGeom>
              <a:solidFill>
                <a:schemeClr val="bg1">
                  <a:lumMod val="95000"/>
                </a:schemeClr>
              </a:solidFill>
              <a:ln w="14224">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Azure AD </a:t>
                </a:r>
                <a:b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br>
                <a:r>
                  <a:rPr kumimoji="0" lang="en-US" sz="800" b="1"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Identity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Leaked cred protection</a:t>
                </a:r>
              </a:p>
              <a:p>
                <a:pPr marL="0" marR="0" lvl="0" indent="0" algn="l" defTabSz="914367" rtl="0" eaLnBrk="1" fontAlgn="auto" latinLnBrk="0" hangingPunct="1">
                  <a:lnSpc>
                    <a:spcPct val="100000"/>
                  </a:lnSpc>
                  <a:spcBef>
                    <a:spcPts val="100"/>
                  </a:spcBef>
                  <a:spcAft>
                    <a:spcPts val="10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Behavioral Analytics</a:t>
                </a:r>
              </a:p>
            </p:txBody>
          </p:sp>
          <p:grpSp>
            <p:nvGrpSpPr>
              <p:cNvPr id="804" name="Group 803">
                <a:extLst>
                  <a:ext uri="{FF2B5EF4-FFF2-40B4-BE49-F238E27FC236}">
                    <a16:creationId xmlns:a16="http://schemas.microsoft.com/office/drawing/2014/main" id="{68A179F5-FAEC-422F-8C89-63FAF64B25B5}"/>
                  </a:ext>
                </a:extLst>
              </p:cNvPr>
              <p:cNvGrpSpPr/>
              <p:nvPr/>
            </p:nvGrpSpPr>
            <p:grpSpPr>
              <a:xfrm>
                <a:off x="-901193" y="1942752"/>
                <a:ext cx="188672" cy="45719"/>
                <a:chOff x="6643199" y="3134478"/>
                <a:chExt cx="188672" cy="45719"/>
              </a:xfrm>
            </p:grpSpPr>
            <p:sp>
              <p:nvSpPr>
                <p:cNvPr id="805" name="Oval 804">
                  <a:extLst>
                    <a:ext uri="{FF2B5EF4-FFF2-40B4-BE49-F238E27FC236}">
                      <a16:creationId xmlns:a16="http://schemas.microsoft.com/office/drawing/2014/main" id="{2832F8FD-A89F-4388-8ECD-AC59723B0741}"/>
                    </a:ext>
                  </a:extLst>
                </p:cNvPr>
                <p:cNvSpPr/>
                <p:nvPr/>
              </p:nvSpPr>
              <p:spPr bwMode="auto">
                <a:xfrm>
                  <a:off x="6643199"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6" name="Oval 805">
                  <a:extLst>
                    <a:ext uri="{FF2B5EF4-FFF2-40B4-BE49-F238E27FC236}">
                      <a16:creationId xmlns:a16="http://schemas.microsoft.com/office/drawing/2014/main" id="{AB7DE1D8-A0F7-4DD9-94CF-8D4262DB21D2}"/>
                    </a:ext>
                  </a:extLst>
                </p:cNvPr>
                <p:cNvSpPr/>
                <p:nvPr/>
              </p:nvSpPr>
              <p:spPr bwMode="auto">
                <a:xfrm>
                  <a:off x="6714675"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7" name="Oval 806">
                  <a:extLst>
                    <a:ext uri="{FF2B5EF4-FFF2-40B4-BE49-F238E27FC236}">
                      <a16:creationId xmlns:a16="http://schemas.microsoft.com/office/drawing/2014/main" id="{0F5AFC99-08A4-4117-877B-38384D9B49D8}"/>
                    </a:ext>
                  </a:extLst>
                </p:cNvPr>
                <p:cNvSpPr/>
                <p:nvPr/>
              </p:nvSpPr>
              <p:spPr bwMode="auto">
                <a:xfrm>
                  <a:off x="6786151" y="3134478"/>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80" name="Group 779">
              <a:extLst>
                <a:ext uri="{FF2B5EF4-FFF2-40B4-BE49-F238E27FC236}">
                  <a16:creationId xmlns:a16="http://schemas.microsoft.com/office/drawing/2014/main" id="{CC84FC10-3480-4E60-B065-2B3EA328388F}"/>
                </a:ext>
              </a:extLst>
            </p:cNvPr>
            <p:cNvGrpSpPr/>
            <p:nvPr/>
          </p:nvGrpSpPr>
          <p:grpSpPr>
            <a:xfrm>
              <a:off x="822379" y="1508489"/>
              <a:ext cx="1135091" cy="369332"/>
              <a:chOff x="2659527" y="2746104"/>
              <a:chExt cx="1135091" cy="369332"/>
            </a:xfrm>
          </p:grpSpPr>
          <p:sp>
            <p:nvSpPr>
              <p:cNvPr id="801" name="Rectangle 800">
                <a:extLst>
                  <a:ext uri="{FF2B5EF4-FFF2-40B4-BE49-F238E27FC236}">
                    <a16:creationId xmlns:a16="http://schemas.microsoft.com/office/drawing/2014/main" id="{D721D644-9305-4C6F-B01E-5515B1DBF195}"/>
                  </a:ext>
                </a:extLst>
              </p:cNvPr>
              <p:cNvSpPr/>
              <p:nvPr/>
            </p:nvSpPr>
            <p:spPr bwMode="auto">
              <a:xfrm>
                <a:off x="2659527" y="2746104"/>
                <a:ext cx="1135091" cy="369332"/>
              </a:xfrm>
              <a:prstGeom prst="rect">
                <a:avLst/>
              </a:prstGeom>
              <a:solidFill>
                <a:schemeClr val="accent1"/>
              </a:solidFill>
              <a:ln w="14224">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 Threat/</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Risk Signals</a:t>
                </a:r>
              </a:p>
            </p:txBody>
          </p:sp>
          <p:pic>
            <p:nvPicPr>
              <p:cNvPr id="802" name="Graphic 801" descr="Ethernet">
                <a:extLst>
                  <a:ext uri="{FF2B5EF4-FFF2-40B4-BE49-F238E27FC236}">
                    <a16:creationId xmlns:a16="http://schemas.microsoft.com/office/drawing/2014/main" id="{5EE53A0C-9BA3-412A-AF7A-4900DBE000BB}"/>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2693181" y="2835738"/>
                <a:ext cx="202473" cy="202473"/>
              </a:xfrm>
              <a:prstGeom prst="rect">
                <a:avLst/>
              </a:prstGeom>
            </p:spPr>
          </p:pic>
        </p:grpSp>
        <p:sp>
          <p:nvSpPr>
            <p:cNvPr id="781" name="Rectangle 780">
              <a:hlinkClick r:id="rId94"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FAF2F5A2-1F17-438E-A7C5-3D3E1A96B489}"/>
                </a:ext>
              </a:extLst>
            </p:cNvPr>
            <p:cNvSpPr/>
            <p:nvPr/>
          </p:nvSpPr>
          <p:spPr>
            <a:xfrm>
              <a:off x="853310" y="2377248"/>
              <a:ext cx="1308410" cy="32918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for Cloud Apps</a:t>
              </a:r>
            </a:p>
          </p:txBody>
        </p:sp>
        <p:grpSp>
          <p:nvGrpSpPr>
            <p:cNvPr id="782" name="Group 781">
              <a:extLst>
                <a:ext uri="{FF2B5EF4-FFF2-40B4-BE49-F238E27FC236}">
                  <a16:creationId xmlns:a16="http://schemas.microsoft.com/office/drawing/2014/main" id="{A6ADF68F-60D9-49A2-A009-5A319BD673E9}"/>
                </a:ext>
              </a:extLst>
            </p:cNvPr>
            <p:cNvGrpSpPr/>
            <p:nvPr/>
          </p:nvGrpSpPr>
          <p:grpSpPr>
            <a:xfrm>
              <a:off x="2671527" y="2396921"/>
              <a:ext cx="1282334" cy="215444"/>
              <a:chOff x="2659527" y="2823048"/>
              <a:chExt cx="1282334" cy="215444"/>
            </a:xfrm>
          </p:grpSpPr>
          <p:sp>
            <p:nvSpPr>
              <p:cNvPr id="799" name="Rectangle 798">
                <a:extLst>
                  <a:ext uri="{FF2B5EF4-FFF2-40B4-BE49-F238E27FC236}">
                    <a16:creationId xmlns:a16="http://schemas.microsoft.com/office/drawing/2014/main" id="{3C3C8F3A-5BA5-4662-B6C8-A994B647F055}"/>
                  </a:ext>
                </a:extLst>
              </p:cNvPr>
              <p:cNvSpPr/>
              <p:nvPr/>
            </p:nvSpPr>
            <p:spPr bwMode="auto">
              <a:xfrm>
                <a:off x="2659527" y="2823048"/>
                <a:ext cx="1282334" cy="215444"/>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tIns="45720" rIns="4572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User/Session Risk</a:t>
                </a:r>
              </a:p>
            </p:txBody>
          </p:sp>
          <p:pic>
            <p:nvPicPr>
              <p:cNvPr id="800" name="Graphic 799" descr="Ethernet">
                <a:extLst>
                  <a:ext uri="{FF2B5EF4-FFF2-40B4-BE49-F238E27FC236}">
                    <a16:creationId xmlns:a16="http://schemas.microsoft.com/office/drawing/2014/main" id="{DEC0AE1F-593C-46E0-A33B-24BBAD15EDFC}"/>
                  </a:ext>
                </a:extLst>
              </p:cNvPr>
              <p:cNvPicPr>
                <a:picLocks noChangeAspect="1"/>
              </p:cNvPicPr>
              <p:nvPr/>
            </p:nvPicPr>
            <p:blipFill>
              <a:blip r:embed="rId87">
                <a:extLst>
                  <a:ext uri="{28A0092B-C50C-407E-A947-70E740481C1C}">
                    <a14:useLocalDpi xmlns:a14="http://schemas.microsoft.com/office/drawing/2010/main" val="0"/>
                  </a:ext>
                  <a:ext uri="{96DAC541-7B7A-43D3-8B79-37D633B846F1}">
                    <asvg:svgBlip xmlns:asvg="http://schemas.microsoft.com/office/drawing/2016/SVG/main" r:embed="rId88"/>
                  </a:ext>
                </a:extLst>
              </a:blip>
              <a:stretch>
                <a:fillRect/>
              </a:stretch>
            </p:blipFill>
            <p:spPr>
              <a:xfrm>
                <a:off x="2693181" y="2835738"/>
                <a:ext cx="202473" cy="202473"/>
              </a:xfrm>
              <a:prstGeom prst="rect">
                <a:avLst/>
              </a:prstGeom>
            </p:spPr>
          </p:pic>
        </p:grpSp>
        <p:cxnSp>
          <p:nvCxnSpPr>
            <p:cNvPr id="783" name="Straight Arrow Connector 782">
              <a:extLst>
                <a:ext uri="{FF2B5EF4-FFF2-40B4-BE49-F238E27FC236}">
                  <a16:creationId xmlns:a16="http://schemas.microsoft.com/office/drawing/2014/main" id="{93CA2957-91B7-4D3F-8E3B-4A2085EE82E9}"/>
                </a:ext>
              </a:extLst>
            </p:cNvPr>
            <p:cNvCxnSpPr>
              <a:cxnSpLocks/>
            </p:cNvCxnSpPr>
            <p:nvPr/>
          </p:nvCxnSpPr>
          <p:spPr>
            <a:xfrm>
              <a:off x="2296055" y="3328529"/>
              <a:ext cx="2423160" cy="0"/>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4" name="Rectangle 33">
              <a:extLst>
                <a:ext uri="{FF2B5EF4-FFF2-40B4-BE49-F238E27FC236}">
                  <a16:creationId xmlns:a16="http://schemas.microsoft.com/office/drawing/2014/main" id="{D5683EF6-ECC4-4C38-B3E7-E0156DD3BDA8}"/>
                </a:ext>
              </a:extLst>
            </p:cNvPr>
            <p:cNvSpPr/>
            <p:nvPr/>
          </p:nvSpPr>
          <p:spPr bwMode="auto">
            <a:xfrm rot="16200000">
              <a:off x="1980662" y="3161505"/>
              <a:ext cx="497939" cy="125352"/>
            </a:xfrm>
            <a:custGeom>
              <a:avLst/>
              <a:gdLst>
                <a:gd name="connsiteX0" fmla="*/ 0 w 4089777"/>
                <a:gd name="connsiteY0" fmla="*/ 0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0 w 4089777"/>
                <a:gd name="connsiteY0" fmla="*/ 0 h 237993"/>
                <a:gd name="connsiteX1" fmla="*/ 1940803 w 4089777"/>
                <a:gd name="connsiteY1" fmla="*/ 1505 h 237993"/>
                <a:gd name="connsiteX2" fmla="*/ 4089777 w 4089777"/>
                <a:gd name="connsiteY2" fmla="*/ 0 h 237993"/>
                <a:gd name="connsiteX3" fmla="*/ 4089777 w 4089777"/>
                <a:gd name="connsiteY3" fmla="*/ 237993 h 237993"/>
                <a:gd name="connsiteX4" fmla="*/ 0 w 4089777"/>
                <a:gd name="connsiteY4" fmla="*/ 237993 h 237993"/>
                <a:gd name="connsiteX5" fmla="*/ 0 w 4089777"/>
                <a:gd name="connsiteY5" fmla="*/ 0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5" fmla="*/ 2032243 w 4089777"/>
                <a:gd name="connsiteY5" fmla="*/ 92945 h 237993"/>
                <a:gd name="connsiteX0" fmla="*/ 1940803 w 4089777"/>
                <a:gd name="connsiteY0" fmla="*/ 1505 h 237993"/>
                <a:gd name="connsiteX1" fmla="*/ 4089777 w 4089777"/>
                <a:gd name="connsiteY1" fmla="*/ 0 h 237993"/>
                <a:gd name="connsiteX2" fmla="*/ 4089777 w 4089777"/>
                <a:gd name="connsiteY2" fmla="*/ 237993 h 237993"/>
                <a:gd name="connsiteX3" fmla="*/ 0 w 4089777"/>
                <a:gd name="connsiteY3" fmla="*/ 237993 h 237993"/>
                <a:gd name="connsiteX4" fmla="*/ 0 w 4089777"/>
                <a:gd name="connsiteY4" fmla="*/ 0 h 237993"/>
                <a:gd name="connsiteX0" fmla="*/ 4089777 w 4089777"/>
                <a:gd name="connsiteY0" fmla="*/ 0 h 237993"/>
                <a:gd name="connsiteX1" fmla="*/ 4089777 w 4089777"/>
                <a:gd name="connsiteY1" fmla="*/ 237993 h 237993"/>
                <a:gd name="connsiteX2" fmla="*/ 0 w 4089777"/>
                <a:gd name="connsiteY2" fmla="*/ 237993 h 237993"/>
                <a:gd name="connsiteX3" fmla="*/ 0 w 4089777"/>
                <a:gd name="connsiteY3" fmla="*/ 0 h 237993"/>
              </a:gdLst>
              <a:ahLst/>
              <a:cxnLst>
                <a:cxn ang="0">
                  <a:pos x="connsiteX0" y="connsiteY0"/>
                </a:cxn>
                <a:cxn ang="0">
                  <a:pos x="connsiteX1" y="connsiteY1"/>
                </a:cxn>
                <a:cxn ang="0">
                  <a:pos x="connsiteX2" y="connsiteY2"/>
                </a:cxn>
                <a:cxn ang="0">
                  <a:pos x="connsiteX3" y="connsiteY3"/>
                </a:cxn>
              </a:cxnLst>
              <a:rect l="l" t="t" r="r" b="b"/>
              <a:pathLst>
                <a:path w="4089777" h="237993">
                  <a:moveTo>
                    <a:pt x="4089777" y="0"/>
                  </a:moveTo>
                  <a:lnTo>
                    <a:pt x="4089777" y="237993"/>
                  </a:lnTo>
                  <a:lnTo>
                    <a:pt x="0" y="237993"/>
                  </a:lnTo>
                  <a:lnTo>
                    <a:pt x="0" y="0"/>
                  </a:lnTo>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85" name="Group 784">
              <a:extLst>
                <a:ext uri="{FF2B5EF4-FFF2-40B4-BE49-F238E27FC236}">
                  <a16:creationId xmlns:a16="http://schemas.microsoft.com/office/drawing/2014/main" id="{94AF9AC7-F65F-446A-A0E4-E0D962D756A2}"/>
                </a:ext>
              </a:extLst>
            </p:cNvPr>
            <p:cNvGrpSpPr/>
            <p:nvPr/>
          </p:nvGrpSpPr>
          <p:grpSpPr>
            <a:xfrm>
              <a:off x="3196174" y="3149062"/>
              <a:ext cx="1127336" cy="369332"/>
              <a:chOff x="-1202514" y="2185626"/>
              <a:chExt cx="1127336" cy="369332"/>
            </a:xfrm>
          </p:grpSpPr>
          <p:sp>
            <p:nvSpPr>
              <p:cNvPr id="797" name="Rectangle 796">
                <a:extLst>
                  <a:ext uri="{FF2B5EF4-FFF2-40B4-BE49-F238E27FC236}">
                    <a16:creationId xmlns:a16="http://schemas.microsoft.com/office/drawing/2014/main" id="{5575DFF3-7C5F-4CA8-BB1B-A9B91AF1A173}"/>
                  </a:ext>
                </a:extLst>
              </p:cNvPr>
              <p:cNvSpPr/>
              <p:nvPr/>
            </p:nvSpPr>
            <p:spPr>
              <a:xfrm>
                <a:off x="-1202514" y="2185626"/>
                <a:ext cx="1127336" cy="369332"/>
              </a:xfrm>
              <a:prstGeom prst="rect">
                <a:avLst/>
              </a:prstGeom>
              <a:solidFill>
                <a:schemeClr val="tx1"/>
              </a:solidFill>
              <a:ln w="14224">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228600" tIns="45720" rIns="45720" bIns="45720" rtlCol="0" anchor="ctr">
                <a:spAutoFit/>
              </a:bodyPr>
              <a:lstStyle/>
              <a:p>
                <a:pPr>
                  <a:defRPr/>
                </a:pPr>
                <a:r>
                  <a:rPr lang="en-US" sz="900" b="1">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Multi-Factor Authentication</a:t>
                </a:r>
              </a:p>
            </p:txBody>
          </p:sp>
          <p:pic>
            <p:nvPicPr>
              <p:cNvPr id="798" name="Picture 195" descr="Multi-Factor Authentication.png">
                <a:extLst>
                  <a:ext uri="{FF2B5EF4-FFF2-40B4-BE49-F238E27FC236}">
                    <a16:creationId xmlns:a16="http://schemas.microsoft.com/office/drawing/2014/main" id="{723820F2-D023-4DA5-AAE1-D79FE0DCF403}"/>
                  </a:ext>
                </a:extLst>
              </p:cNvPr>
              <p:cNvPicPr>
                <a:picLocks noChangeAspect="1"/>
              </p:cNvPicPr>
              <p:nvPr/>
            </p:nvPicPr>
            <p:blipFill>
              <a:blip r:embed="rId92">
                <a:biLevel thresh="25000"/>
                <a:extLst>
                  <a:ext uri="{28A0092B-C50C-407E-A947-70E740481C1C}">
                    <a14:useLocalDpi xmlns:a14="http://schemas.microsoft.com/office/drawing/2010/main" val="0"/>
                  </a:ext>
                </a:extLst>
              </a:blip>
              <a:srcRect/>
              <a:stretch>
                <a:fillRect/>
              </a:stretch>
            </p:blipFill>
            <p:spPr bwMode="auto">
              <a:xfrm>
                <a:off x="-1183823" y="2275199"/>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1A43D9B8-88F3-4CE6-8A11-A0F976862DDA}"/>
                </a:ext>
              </a:extLst>
            </p:cNvPr>
            <p:cNvGrpSpPr/>
            <p:nvPr/>
          </p:nvGrpSpPr>
          <p:grpSpPr>
            <a:xfrm>
              <a:off x="853309" y="2861485"/>
              <a:ext cx="1313557" cy="219548"/>
              <a:chOff x="-1202515" y="2968342"/>
              <a:chExt cx="1317668" cy="219548"/>
            </a:xfrm>
          </p:grpSpPr>
          <p:sp>
            <p:nvSpPr>
              <p:cNvPr id="795" name="Rectangle 794">
                <a:hlinkClick r:id="rId95"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1D62F854-BCF2-4CDF-BC13-54860162A643}"/>
                  </a:ext>
                </a:extLst>
              </p:cNvPr>
              <p:cNvSpPr/>
              <p:nvPr/>
            </p:nvSpPr>
            <p:spPr>
              <a:xfrm>
                <a:off x="-1202515" y="2968342"/>
                <a:ext cx="1317668" cy="219548"/>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Hello for Business</a:t>
                </a:r>
              </a:p>
            </p:txBody>
          </p:sp>
          <p:pic>
            <p:nvPicPr>
              <p:cNvPr id="796" name="Picture 795">
                <a:extLst>
                  <a:ext uri="{FF2B5EF4-FFF2-40B4-BE49-F238E27FC236}">
                    <a16:creationId xmlns:a16="http://schemas.microsoft.com/office/drawing/2014/main" id="{C71DB248-955F-4C4E-9571-681B54B40312}"/>
                  </a:ext>
                </a:extLst>
              </p:cNvPr>
              <p:cNvPicPr>
                <a:picLocks noChangeAspect="1"/>
              </p:cNvPicPr>
              <p:nvPr/>
            </p:nvPicPr>
            <p:blipFill rotWithShape="1">
              <a:blip r:embed="rId9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166756" y="3013627"/>
                <a:ext cx="146721" cy="137338"/>
              </a:xfrm>
              <a:prstGeom prst="rect">
                <a:avLst/>
              </a:prstGeom>
            </p:spPr>
          </p:pic>
        </p:grpSp>
        <p:grpSp>
          <p:nvGrpSpPr>
            <p:cNvPr id="787" name="Group 786">
              <a:extLst>
                <a:ext uri="{FF2B5EF4-FFF2-40B4-BE49-F238E27FC236}">
                  <a16:creationId xmlns:a16="http://schemas.microsoft.com/office/drawing/2014/main" id="{D92BD2A5-B806-459A-9957-B6D2D2CFF435}"/>
                </a:ext>
              </a:extLst>
            </p:cNvPr>
            <p:cNvGrpSpPr/>
            <p:nvPr/>
          </p:nvGrpSpPr>
          <p:grpSpPr>
            <a:xfrm>
              <a:off x="855931" y="1964812"/>
              <a:ext cx="1445106" cy="325446"/>
              <a:chOff x="855931" y="1964812"/>
              <a:chExt cx="1445106" cy="325446"/>
            </a:xfrm>
          </p:grpSpPr>
          <p:sp>
            <p:nvSpPr>
              <p:cNvPr id="793" name="Rectangle 792">
                <a:hlinkClick r:id="rId97"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9EFF2B1F-11E1-49A4-B40F-CF5F9E0D89C4}"/>
                  </a:ext>
                </a:extLst>
              </p:cNvPr>
              <p:cNvSpPr/>
              <p:nvPr/>
            </p:nvSpPr>
            <p:spPr>
              <a:xfrm>
                <a:off x="855931" y="1964812"/>
                <a:ext cx="1445106" cy="325446"/>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Defender </a:t>
                </a:r>
                <a:b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for Identity</a:t>
                </a:r>
              </a:p>
            </p:txBody>
          </p:sp>
          <p:pic>
            <p:nvPicPr>
              <p:cNvPr id="794" name="Picture 793">
                <a:extLst>
                  <a:ext uri="{FF2B5EF4-FFF2-40B4-BE49-F238E27FC236}">
                    <a16:creationId xmlns:a16="http://schemas.microsoft.com/office/drawing/2014/main" id="{881992B0-9578-404C-BBE5-762C3D3480BC}"/>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876237" y="2027272"/>
                <a:ext cx="170014" cy="112544"/>
              </a:xfrm>
              <a:prstGeom prst="rect">
                <a:avLst/>
              </a:prstGeom>
            </p:spPr>
          </p:pic>
        </p:grpSp>
        <p:pic>
          <p:nvPicPr>
            <p:cNvPr id="788" name="Graphic 787">
              <a:extLst>
                <a:ext uri="{FF2B5EF4-FFF2-40B4-BE49-F238E27FC236}">
                  <a16:creationId xmlns:a16="http://schemas.microsoft.com/office/drawing/2014/main" id="{36970401-8989-431C-96BC-F555D203410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543493" y="1556610"/>
              <a:ext cx="183196" cy="183196"/>
            </a:xfrm>
            <a:prstGeom prst="rect">
              <a:avLst/>
            </a:prstGeom>
          </p:spPr>
        </p:pic>
        <p:pic>
          <p:nvPicPr>
            <p:cNvPr id="789" name="Picture 788" descr="Icon&#10;&#10;Description automatically generated with medium confidence">
              <a:extLst>
                <a:ext uri="{FF2B5EF4-FFF2-40B4-BE49-F238E27FC236}">
                  <a16:creationId xmlns:a16="http://schemas.microsoft.com/office/drawing/2014/main" id="{07D4C20E-A3AF-4687-B970-99E11EB2AF45}"/>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895492" y="2459616"/>
              <a:ext cx="153883" cy="97067"/>
            </a:xfrm>
            <a:prstGeom prst="rect">
              <a:avLst/>
            </a:prstGeom>
          </p:spPr>
        </p:pic>
        <p:grpSp>
          <p:nvGrpSpPr>
            <p:cNvPr id="790" name="Group 789">
              <a:extLst>
                <a:ext uri="{FF2B5EF4-FFF2-40B4-BE49-F238E27FC236}">
                  <a16:creationId xmlns:a16="http://schemas.microsoft.com/office/drawing/2014/main" id="{345FC641-36C5-4DCF-8075-19B5D0393B1F}"/>
                </a:ext>
              </a:extLst>
            </p:cNvPr>
            <p:cNvGrpSpPr/>
            <p:nvPr/>
          </p:nvGrpSpPr>
          <p:grpSpPr>
            <a:xfrm>
              <a:off x="850796" y="3373433"/>
              <a:ext cx="1313555" cy="199094"/>
              <a:chOff x="850796" y="3373433"/>
              <a:chExt cx="1313555" cy="199094"/>
            </a:xfrm>
          </p:grpSpPr>
          <p:sp>
            <p:nvSpPr>
              <p:cNvPr id="791" name="Rectangle 790">
                <a:hlinkClick r:id="rId91"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BA39B00-AD11-4161-8359-B9F36FD9C3AF}"/>
                  </a:ext>
                </a:extLst>
              </p:cNvPr>
              <p:cNvSpPr/>
              <p:nvPr/>
            </p:nvSpPr>
            <p:spPr>
              <a:xfrm>
                <a:off x="850796" y="3373433"/>
                <a:ext cx="1313555" cy="199094"/>
              </a:xfrm>
              <a:prstGeom prst="rect">
                <a:avLst/>
              </a:prstGeom>
              <a:solidFill>
                <a:schemeClr val="bg1"/>
              </a:solid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a:t>
                </a:r>
                <a:r>
                  <a:rPr kumimoji="0" lang="en-US" sz="800" b="1" i="0" u="none" strike="noStrike" kern="1200" cap="none" spc="0" normalizeH="0" baseline="3000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rd</a:t>
                </a:r>
                <a:r>
                  <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Party MFA</a:t>
                </a:r>
              </a:p>
            </p:txBody>
          </p:sp>
          <p:pic>
            <p:nvPicPr>
              <p:cNvPr id="792" name="Graphic 791" descr="Handshake outline">
                <a:extLst>
                  <a:ext uri="{FF2B5EF4-FFF2-40B4-BE49-F238E27FC236}">
                    <a16:creationId xmlns:a16="http://schemas.microsoft.com/office/drawing/2014/main" id="{8D20A69A-463B-4450-8EA4-C35601E015C2}"/>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895121" y="3407033"/>
                <a:ext cx="140098" cy="140098"/>
              </a:xfrm>
              <a:prstGeom prst="rect">
                <a:avLst/>
              </a:prstGeom>
            </p:spPr>
          </p:pic>
        </p:grpSp>
      </p:grpSp>
      <p:cxnSp>
        <p:nvCxnSpPr>
          <p:cNvPr id="810" name="Straight Arrow Connector 809">
            <a:extLst>
              <a:ext uri="{FF2B5EF4-FFF2-40B4-BE49-F238E27FC236}">
                <a16:creationId xmlns:a16="http://schemas.microsoft.com/office/drawing/2014/main" id="{3C6782EC-3E51-490F-8169-CEBC27088CF3}"/>
              </a:ext>
            </a:extLst>
          </p:cNvPr>
          <p:cNvCxnSpPr/>
          <p:nvPr/>
        </p:nvCxnSpPr>
        <p:spPr>
          <a:xfrm flipV="1">
            <a:off x="542090" y="3214393"/>
            <a:ext cx="0" cy="363553"/>
          </a:xfrm>
          <a:prstGeom prst="straightConnector1">
            <a:avLst/>
          </a:prstGeom>
          <a:ln w="25400">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03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fade">
                                      <p:cBhvr>
                                        <p:cTn id="7" dur="500"/>
                                        <p:tgtEl>
                                          <p:spTgt spid="607"/>
                                        </p:tgtEl>
                                      </p:cBhvr>
                                    </p:animEffect>
                                  </p:childTnLst>
                                </p:cTn>
                              </p:par>
                              <p:par>
                                <p:cTn id="8" presetID="10" presetClass="entr" presetSubtype="0" fill="hold" nodeType="withEffect">
                                  <p:stCondLst>
                                    <p:cond delay="0"/>
                                  </p:stCondLst>
                                  <p:childTnLst>
                                    <p:set>
                                      <p:cBhvr>
                                        <p:cTn id="9" dur="1" fill="hold">
                                          <p:stCondLst>
                                            <p:cond delay="0"/>
                                          </p:stCondLst>
                                        </p:cTn>
                                        <p:tgtEl>
                                          <p:spTgt spid="564"/>
                                        </p:tgtEl>
                                        <p:attrNameLst>
                                          <p:attrName>style.visibility</p:attrName>
                                        </p:attrNameLst>
                                      </p:cBhvr>
                                      <p:to>
                                        <p:strVal val="visible"/>
                                      </p:to>
                                    </p:set>
                                    <p:animEffect transition="in" filter="fade">
                                      <p:cBhvr>
                                        <p:cTn id="10" dur="500"/>
                                        <p:tgtEl>
                                          <p:spTgt spid="564"/>
                                        </p:tgtEl>
                                      </p:cBhvr>
                                    </p:animEffect>
                                  </p:childTnLst>
                                </p:cTn>
                              </p:par>
                              <p:par>
                                <p:cTn id="11" presetID="22" presetClass="entr" presetSubtype="4" fill="hold" nodeType="withEffect">
                                  <p:stCondLst>
                                    <p:cond delay="0"/>
                                  </p:stCondLst>
                                  <p:childTnLst>
                                    <p:set>
                                      <p:cBhvr>
                                        <p:cTn id="12" dur="1" fill="hold">
                                          <p:stCondLst>
                                            <p:cond delay="0"/>
                                          </p:stCondLst>
                                        </p:cTn>
                                        <p:tgtEl>
                                          <p:spTgt spid="810"/>
                                        </p:tgtEl>
                                        <p:attrNameLst>
                                          <p:attrName>style.visibility</p:attrName>
                                        </p:attrNameLst>
                                      </p:cBhvr>
                                      <p:to>
                                        <p:strVal val="visible"/>
                                      </p:to>
                                    </p:set>
                                    <p:animEffect transition="in" filter="wipe(down)">
                                      <p:cBhvr>
                                        <p:cTn id="13" dur="500"/>
                                        <p:tgtEl>
                                          <p:spTgt spid="810"/>
                                        </p:tgtEl>
                                      </p:cBhvr>
                                    </p:animEffect>
                                  </p:childTnLst>
                                </p:cTn>
                              </p:par>
                              <p:par>
                                <p:cTn id="14" presetID="22" presetClass="entr" presetSubtype="1" fill="hold" nodeType="withEffect">
                                  <p:stCondLst>
                                    <p:cond delay="250"/>
                                  </p:stCondLst>
                                  <p:childTnLst>
                                    <p:set>
                                      <p:cBhvr>
                                        <p:cTn id="15" dur="1" fill="hold">
                                          <p:stCondLst>
                                            <p:cond delay="0"/>
                                          </p:stCondLst>
                                        </p:cTn>
                                        <p:tgtEl>
                                          <p:spTgt spid="575"/>
                                        </p:tgtEl>
                                        <p:attrNameLst>
                                          <p:attrName>style.visibility</p:attrName>
                                        </p:attrNameLst>
                                      </p:cBhvr>
                                      <p:to>
                                        <p:strVal val="visible"/>
                                      </p:to>
                                    </p:set>
                                    <p:animEffect transition="in" filter="wipe(up)">
                                      <p:cBhvr>
                                        <p:cTn id="16" dur="500"/>
                                        <p:tgtEl>
                                          <p:spTgt spid="57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3"/>
                                        </p:tgtEl>
                                        <p:attrNameLst>
                                          <p:attrName>style.visibility</p:attrName>
                                        </p:attrNameLst>
                                      </p:cBhvr>
                                      <p:to>
                                        <p:strVal val="visible"/>
                                      </p:to>
                                    </p:set>
                                    <p:animEffect transition="in" filter="fade">
                                      <p:cBhvr>
                                        <p:cTn id="19" dur="500"/>
                                        <p:tgtEl>
                                          <p:spTgt spid="563"/>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62"/>
                                        </p:tgtEl>
                                        <p:attrNameLst>
                                          <p:attrName>style.visibility</p:attrName>
                                        </p:attrNameLst>
                                      </p:cBhvr>
                                      <p:to>
                                        <p:strVal val="visible"/>
                                      </p:to>
                                    </p:set>
                                    <p:animEffect transition="in" filter="fade">
                                      <p:cBhvr>
                                        <p:cTn id="22" dur="500"/>
                                        <p:tgtEl>
                                          <p:spTgt spid="5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4"/>
                                        </p:tgtEl>
                                        <p:attrNameLst>
                                          <p:attrName>style.visibility</p:attrName>
                                        </p:attrNameLst>
                                      </p:cBhvr>
                                      <p:to>
                                        <p:strVal val="visible"/>
                                      </p:to>
                                    </p:set>
                                    <p:animEffect transition="in" filter="wipe(left)">
                                      <p:cBhvr>
                                        <p:cTn id="27" dur="500"/>
                                        <p:tgtEl>
                                          <p:spTgt spid="7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8"/>
                                        </p:tgtEl>
                                        <p:attrNameLst>
                                          <p:attrName>style.visibility</p:attrName>
                                        </p:attrNameLst>
                                      </p:cBhvr>
                                      <p:to>
                                        <p:strVal val="visible"/>
                                      </p:to>
                                    </p:set>
                                    <p:animEffect transition="in" filter="wipe(left)">
                                      <p:cBhvr>
                                        <p:cTn id="32" dur="500"/>
                                        <p:tgtEl>
                                          <p:spTgt spid="6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81"/>
                                        </p:tgtEl>
                                        <p:attrNameLst>
                                          <p:attrName>style.visibility</p:attrName>
                                        </p:attrNameLst>
                                      </p:cBhvr>
                                      <p:to>
                                        <p:strVal val="visible"/>
                                      </p:to>
                                    </p:set>
                                    <p:animEffect transition="in" filter="fade">
                                      <p:cBhvr>
                                        <p:cTn id="37" dur="500"/>
                                        <p:tgtEl>
                                          <p:spTgt spid="581"/>
                                        </p:tgtEl>
                                      </p:cBhvr>
                                    </p:animEffect>
                                  </p:childTnLst>
                                </p:cTn>
                              </p:par>
                            </p:childTnLst>
                          </p:cTn>
                        </p:par>
                        <p:par>
                          <p:cTn id="38" fill="hold">
                            <p:stCondLst>
                              <p:cond delay="500"/>
                            </p:stCondLst>
                            <p:childTnLst>
                              <p:par>
                                <p:cTn id="39" presetID="26" presetClass="emph" presetSubtype="0" fill="hold" nodeType="afterEffect">
                                  <p:stCondLst>
                                    <p:cond delay="0"/>
                                  </p:stCondLst>
                                  <p:childTnLst>
                                    <p:animEffect transition="out" filter="fade">
                                      <p:cBhvr>
                                        <p:cTn id="40" dur="500" tmFilter="0, 0; .2, .5; .8, .5; 1, 0"/>
                                        <p:tgtEl>
                                          <p:spTgt spid="618"/>
                                        </p:tgtEl>
                                      </p:cBhvr>
                                    </p:animEffect>
                                    <p:animScale>
                                      <p:cBhvr>
                                        <p:cTn id="41" dur="250" autoRev="1" fill="hold"/>
                                        <p:tgtEl>
                                          <p:spTgt spid="618"/>
                                        </p:tgtEl>
                                      </p:cBhvr>
                                      <p:by x="105000" y="105000"/>
                                    </p:animScale>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576"/>
                                        </p:tgtEl>
                                        <p:attrNameLst>
                                          <p:attrName>style.visibility</p:attrName>
                                        </p:attrNameLst>
                                      </p:cBhvr>
                                      <p:to>
                                        <p:strVal val="visible"/>
                                      </p:to>
                                    </p:set>
                                    <p:animEffect transition="in" filter="wipe(right)">
                                      <p:cBhvr>
                                        <p:cTn id="45" dur="500"/>
                                        <p:tgtEl>
                                          <p:spTgt spid="576"/>
                                        </p:tgtEl>
                                      </p:cBhvr>
                                    </p:animEffec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nodeType="clickEffect">
                                  <p:stCondLst>
                                    <p:cond delay="0"/>
                                  </p:stCondLst>
                                  <p:childTnLst>
                                    <p:animEffect transition="out" filter="fade">
                                      <p:cBhvr>
                                        <p:cTn id="49" dur="500" tmFilter="0, 0; .2, .5; .8, .5; 1, 0"/>
                                        <p:tgtEl>
                                          <p:spTgt spid="618"/>
                                        </p:tgtEl>
                                      </p:cBhvr>
                                    </p:animEffect>
                                    <p:animScale>
                                      <p:cBhvr>
                                        <p:cTn id="50" dur="250" autoRev="1" fill="hold"/>
                                        <p:tgtEl>
                                          <p:spTgt spid="618"/>
                                        </p:tgtEl>
                                      </p:cBhvr>
                                      <p:by x="105000" y="105000"/>
                                    </p:animScale>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530"/>
                                        </p:tgtEl>
                                        <p:attrNameLst>
                                          <p:attrName>style.visibility</p:attrName>
                                        </p:attrNameLst>
                                      </p:cBhvr>
                                      <p:to>
                                        <p:strVal val="visible"/>
                                      </p:to>
                                    </p:set>
                                    <p:animEffect transition="in" filter="wipe(up)">
                                      <p:cBhvr>
                                        <p:cTn id="54" dur="500"/>
                                        <p:tgtEl>
                                          <p:spTgt spid="530"/>
                                        </p:tgtEl>
                                      </p:cBhvr>
                                    </p:animEffec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618"/>
                                        </p:tgtEl>
                                      </p:cBhvr>
                                    </p:animEffect>
                                    <p:animScale>
                                      <p:cBhvr>
                                        <p:cTn id="59" dur="250" autoRev="1" fill="hold"/>
                                        <p:tgtEl>
                                          <p:spTgt spid="618"/>
                                        </p:tgtEl>
                                      </p:cBhvr>
                                      <p:by x="105000" y="105000"/>
                                    </p:animScale>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608"/>
                                        </p:tgtEl>
                                        <p:attrNameLst>
                                          <p:attrName>style.visibility</p:attrName>
                                        </p:attrNameLst>
                                      </p:cBhvr>
                                      <p:to>
                                        <p:strVal val="visible"/>
                                      </p:to>
                                    </p:set>
                                    <p:animEffect transition="in" filter="wipe(left)">
                                      <p:cBhvr>
                                        <p:cTn id="63" dur="500"/>
                                        <p:tgtEl>
                                          <p:spTgt spid="608"/>
                                        </p:tgtEl>
                                      </p:cBhvr>
                                    </p:animEffect>
                                  </p:childTnLst>
                                </p:cTn>
                              </p:par>
                            </p:childTnLst>
                          </p:cTn>
                        </p:par>
                        <p:par>
                          <p:cTn id="64" fill="hold">
                            <p:stCondLst>
                              <p:cond delay="1000"/>
                            </p:stCondLst>
                            <p:childTnLst>
                              <p:par>
                                <p:cTn id="65" presetID="26" presetClass="emph" presetSubtype="0" fill="hold" nodeType="afterEffect">
                                  <p:stCondLst>
                                    <p:cond delay="0"/>
                                  </p:stCondLst>
                                  <p:childTnLst>
                                    <p:animEffect transition="out" filter="fade">
                                      <p:cBhvr>
                                        <p:cTn id="66" dur="500" tmFilter="0, 0; .2, .5; .8, .5; 1, 0"/>
                                        <p:tgtEl>
                                          <p:spTgt spid="618"/>
                                        </p:tgtEl>
                                      </p:cBhvr>
                                    </p:animEffect>
                                    <p:animScale>
                                      <p:cBhvr>
                                        <p:cTn id="67" dur="250" autoRev="1" fill="hold"/>
                                        <p:tgtEl>
                                          <p:spTgt spid="618"/>
                                        </p:tgtEl>
                                      </p:cBhvr>
                                      <p:by x="105000" y="105000"/>
                                    </p:animScale>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400"/>
                                        </p:tgtEl>
                                        <p:attrNameLst>
                                          <p:attrName>style.visibility</p:attrName>
                                        </p:attrNameLst>
                                      </p:cBhvr>
                                      <p:to>
                                        <p:strVal val="visible"/>
                                      </p:to>
                                    </p:set>
                                    <p:animEffect transition="in" filter="wipe(left)">
                                      <p:cBhvr>
                                        <p:cTn id="71" dur="500"/>
                                        <p:tgtEl>
                                          <p:spTgt spid="400"/>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593"/>
                                        </p:tgtEl>
                                        <p:attrNameLst>
                                          <p:attrName>style.visibility</p:attrName>
                                        </p:attrNameLst>
                                      </p:cBhvr>
                                      <p:to>
                                        <p:strVal val="visible"/>
                                      </p:to>
                                    </p:set>
                                    <p:animEffect transition="in" filter="fade">
                                      <p:cBhvr>
                                        <p:cTn id="75" dur="500"/>
                                        <p:tgtEl>
                                          <p:spTgt spid="59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640"/>
                                        </p:tgtEl>
                                        <p:attrNameLst>
                                          <p:attrName>style.visibility</p:attrName>
                                        </p:attrNameLst>
                                      </p:cBhvr>
                                      <p:to>
                                        <p:strVal val="visible"/>
                                      </p:to>
                                    </p:set>
                                    <p:animEffect transition="in" filter="wipe(up)">
                                      <p:cBhvr>
                                        <p:cTn id="80" dur="180"/>
                                        <p:tgtEl>
                                          <p:spTgt spid="640"/>
                                        </p:tgtEl>
                                      </p:cBhvr>
                                    </p:animEffect>
                                  </p:childTnLst>
                                </p:cTn>
                              </p:par>
                            </p:childTnLst>
                          </p:cTn>
                        </p:par>
                        <p:par>
                          <p:cTn id="81" fill="hold">
                            <p:stCondLst>
                              <p:cond delay="180"/>
                            </p:stCondLst>
                            <p:childTnLst>
                              <p:par>
                                <p:cTn id="82" presetID="22" presetClass="entr" presetSubtype="1" fill="hold" nodeType="afterEffect">
                                  <p:stCondLst>
                                    <p:cond delay="0"/>
                                  </p:stCondLst>
                                  <p:childTnLst>
                                    <p:set>
                                      <p:cBhvr>
                                        <p:cTn id="83" dur="1" fill="hold">
                                          <p:stCondLst>
                                            <p:cond delay="0"/>
                                          </p:stCondLst>
                                        </p:cTn>
                                        <p:tgtEl>
                                          <p:spTgt spid="414"/>
                                        </p:tgtEl>
                                        <p:attrNameLst>
                                          <p:attrName>style.visibility</p:attrName>
                                        </p:attrNameLst>
                                      </p:cBhvr>
                                      <p:to>
                                        <p:strVal val="visible"/>
                                      </p:to>
                                    </p:set>
                                    <p:animEffect transition="in" filter="wipe(up)">
                                      <p:cBhvr>
                                        <p:cTn id="84" dur="180"/>
                                        <p:tgtEl>
                                          <p:spTgt spid="414"/>
                                        </p:tgtEl>
                                      </p:cBhvr>
                                    </p:animEffect>
                                  </p:childTnLst>
                                </p:cTn>
                              </p:par>
                            </p:childTnLst>
                          </p:cTn>
                        </p:par>
                        <p:par>
                          <p:cTn id="85" fill="hold">
                            <p:stCondLst>
                              <p:cond delay="360"/>
                            </p:stCondLst>
                            <p:childTnLst>
                              <p:par>
                                <p:cTn id="86" presetID="22" presetClass="entr" presetSubtype="1" fill="hold" nodeType="afterEffect">
                                  <p:stCondLst>
                                    <p:cond delay="0"/>
                                  </p:stCondLst>
                                  <p:childTnLst>
                                    <p:set>
                                      <p:cBhvr>
                                        <p:cTn id="87" dur="1" fill="hold">
                                          <p:stCondLst>
                                            <p:cond delay="0"/>
                                          </p:stCondLst>
                                        </p:cTn>
                                        <p:tgtEl>
                                          <p:spTgt spid="420"/>
                                        </p:tgtEl>
                                        <p:attrNameLst>
                                          <p:attrName>style.visibility</p:attrName>
                                        </p:attrNameLst>
                                      </p:cBhvr>
                                      <p:to>
                                        <p:strVal val="visible"/>
                                      </p:to>
                                    </p:set>
                                    <p:animEffect transition="in" filter="wipe(up)">
                                      <p:cBhvr>
                                        <p:cTn id="88" dur="180"/>
                                        <p:tgtEl>
                                          <p:spTgt spid="420"/>
                                        </p:tgtEl>
                                      </p:cBhvr>
                                    </p:animEffect>
                                  </p:childTnLst>
                                </p:cTn>
                              </p:par>
                            </p:childTnLst>
                          </p:cTn>
                        </p:par>
                        <p:par>
                          <p:cTn id="89" fill="hold">
                            <p:stCondLst>
                              <p:cond delay="540"/>
                            </p:stCondLst>
                            <p:childTnLst>
                              <p:par>
                                <p:cTn id="90" presetID="22" presetClass="entr" presetSubtype="1" fill="hold" nodeType="afterEffect">
                                  <p:stCondLst>
                                    <p:cond delay="0"/>
                                  </p:stCondLst>
                                  <p:childTnLst>
                                    <p:set>
                                      <p:cBhvr>
                                        <p:cTn id="91" dur="1" fill="hold">
                                          <p:stCondLst>
                                            <p:cond delay="0"/>
                                          </p:stCondLst>
                                        </p:cTn>
                                        <p:tgtEl>
                                          <p:spTgt spid="506"/>
                                        </p:tgtEl>
                                        <p:attrNameLst>
                                          <p:attrName>style.visibility</p:attrName>
                                        </p:attrNameLst>
                                      </p:cBhvr>
                                      <p:to>
                                        <p:strVal val="visible"/>
                                      </p:to>
                                    </p:set>
                                    <p:animEffect transition="in" filter="wipe(up)">
                                      <p:cBhvr>
                                        <p:cTn id="92" dur="180"/>
                                        <p:tgtEl>
                                          <p:spTgt spid="506"/>
                                        </p:tgtEl>
                                      </p:cBhvr>
                                    </p:animEffect>
                                  </p:childTnLst>
                                </p:cTn>
                              </p:par>
                            </p:childTnLst>
                          </p:cTn>
                        </p:par>
                        <p:par>
                          <p:cTn id="93" fill="hold">
                            <p:stCondLst>
                              <p:cond delay="720"/>
                            </p:stCondLst>
                            <p:childTnLst>
                              <p:par>
                                <p:cTn id="94" presetID="22" presetClass="entr" presetSubtype="1" fill="hold" nodeType="afterEffect">
                                  <p:stCondLst>
                                    <p:cond delay="0"/>
                                  </p:stCondLst>
                                  <p:childTnLst>
                                    <p:set>
                                      <p:cBhvr>
                                        <p:cTn id="95" dur="1" fill="hold">
                                          <p:stCondLst>
                                            <p:cond delay="0"/>
                                          </p:stCondLst>
                                        </p:cTn>
                                        <p:tgtEl>
                                          <p:spTgt spid="435"/>
                                        </p:tgtEl>
                                        <p:attrNameLst>
                                          <p:attrName>style.visibility</p:attrName>
                                        </p:attrNameLst>
                                      </p:cBhvr>
                                      <p:to>
                                        <p:strVal val="visible"/>
                                      </p:to>
                                    </p:set>
                                    <p:animEffect transition="in" filter="wipe(up)">
                                      <p:cBhvr>
                                        <p:cTn id="96" dur="180"/>
                                        <p:tgtEl>
                                          <p:spTgt spid="435"/>
                                        </p:tgtEl>
                                      </p:cBhvr>
                                    </p:animEffect>
                                  </p:childTnLst>
                                </p:cTn>
                              </p:par>
                            </p:childTnLst>
                          </p:cTn>
                        </p:par>
                        <p:par>
                          <p:cTn id="97" fill="hold">
                            <p:stCondLst>
                              <p:cond delay="900"/>
                            </p:stCondLst>
                            <p:childTnLst>
                              <p:par>
                                <p:cTn id="98" presetID="22" presetClass="entr" presetSubtype="1" fill="hold" nodeType="afterEffect">
                                  <p:stCondLst>
                                    <p:cond delay="0"/>
                                  </p:stCondLst>
                                  <p:childTnLst>
                                    <p:set>
                                      <p:cBhvr>
                                        <p:cTn id="99" dur="1" fill="hold">
                                          <p:stCondLst>
                                            <p:cond delay="0"/>
                                          </p:stCondLst>
                                        </p:cTn>
                                        <p:tgtEl>
                                          <p:spTgt spid="465"/>
                                        </p:tgtEl>
                                        <p:attrNameLst>
                                          <p:attrName>style.visibility</p:attrName>
                                        </p:attrNameLst>
                                      </p:cBhvr>
                                      <p:to>
                                        <p:strVal val="visible"/>
                                      </p:to>
                                    </p:set>
                                    <p:animEffect transition="in" filter="wipe(up)">
                                      <p:cBhvr>
                                        <p:cTn id="100" dur="180"/>
                                        <p:tgtEl>
                                          <p:spTgt spid="465"/>
                                        </p:tgtEl>
                                      </p:cBhvr>
                                    </p:animEffect>
                                  </p:childTnLst>
                                </p:cTn>
                              </p:par>
                            </p:childTnLst>
                          </p:cTn>
                        </p:par>
                        <p:par>
                          <p:cTn id="101" fill="hold">
                            <p:stCondLst>
                              <p:cond delay="1080"/>
                            </p:stCondLst>
                            <p:childTnLst>
                              <p:par>
                                <p:cTn id="102" presetID="22" presetClass="entr" presetSubtype="8" fill="hold" nodeType="afterEffect">
                                  <p:stCondLst>
                                    <p:cond delay="0"/>
                                  </p:stCondLst>
                                  <p:childTnLst>
                                    <p:set>
                                      <p:cBhvr>
                                        <p:cTn id="103" dur="1" fill="hold">
                                          <p:stCondLst>
                                            <p:cond delay="0"/>
                                          </p:stCondLst>
                                        </p:cTn>
                                        <p:tgtEl>
                                          <p:spTgt spid="408"/>
                                        </p:tgtEl>
                                        <p:attrNameLst>
                                          <p:attrName>style.visibility</p:attrName>
                                        </p:attrNameLst>
                                      </p:cBhvr>
                                      <p:to>
                                        <p:strVal val="visible"/>
                                      </p:to>
                                    </p:set>
                                    <p:animEffect transition="in" filter="wipe(left)">
                                      <p:cBhvr>
                                        <p:cTn id="104" dur="330"/>
                                        <p:tgtEl>
                                          <p:spTgt spid="408"/>
                                        </p:tgtEl>
                                      </p:cBhvr>
                                    </p:animEffect>
                                  </p:childTnLst>
                                </p:cTn>
                              </p:par>
                            </p:childTnLst>
                          </p:cTn>
                        </p:par>
                        <p:par>
                          <p:cTn id="105" fill="hold">
                            <p:stCondLst>
                              <p:cond delay="1410"/>
                            </p:stCondLst>
                            <p:childTnLst>
                              <p:par>
                                <p:cTn id="106" presetID="22" presetClass="entr" presetSubtype="8" fill="hold" nodeType="afterEffect">
                                  <p:stCondLst>
                                    <p:cond delay="0"/>
                                  </p:stCondLst>
                                  <p:childTnLst>
                                    <p:set>
                                      <p:cBhvr>
                                        <p:cTn id="107" dur="1" fill="hold">
                                          <p:stCondLst>
                                            <p:cond delay="0"/>
                                          </p:stCondLst>
                                        </p:cTn>
                                        <p:tgtEl>
                                          <p:spTgt spid="407"/>
                                        </p:tgtEl>
                                        <p:attrNameLst>
                                          <p:attrName>style.visibility</p:attrName>
                                        </p:attrNameLst>
                                      </p:cBhvr>
                                      <p:to>
                                        <p:strVal val="visible"/>
                                      </p:to>
                                    </p:set>
                                    <p:animEffect transition="in" filter="wipe(left)">
                                      <p:cBhvr>
                                        <p:cTn id="108" dur="330"/>
                                        <p:tgtEl>
                                          <p:spTgt spid="407"/>
                                        </p:tgtEl>
                                      </p:cBhvr>
                                    </p:animEffect>
                                  </p:childTnLst>
                                </p:cTn>
                              </p:par>
                            </p:childTnLst>
                          </p:cTn>
                        </p:par>
                        <p:par>
                          <p:cTn id="109" fill="hold">
                            <p:stCondLst>
                              <p:cond delay="1740"/>
                            </p:stCondLst>
                            <p:childTnLst>
                              <p:par>
                                <p:cTn id="110" presetID="22" presetClass="entr" presetSubtype="8" fill="hold" nodeType="afterEffect">
                                  <p:stCondLst>
                                    <p:cond delay="0"/>
                                  </p:stCondLst>
                                  <p:childTnLst>
                                    <p:set>
                                      <p:cBhvr>
                                        <p:cTn id="111" dur="1" fill="hold">
                                          <p:stCondLst>
                                            <p:cond delay="0"/>
                                          </p:stCondLst>
                                        </p:cTn>
                                        <p:tgtEl>
                                          <p:spTgt spid="491"/>
                                        </p:tgtEl>
                                        <p:attrNameLst>
                                          <p:attrName>style.visibility</p:attrName>
                                        </p:attrNameLst>
                                      </p:cBhvr>
                                      <p:to>
                                        <p:strVal val="visible"/>
                                      </p:to>
                                    </p:set>
                                    <p:animEffect transition="in" filter="wipe(left)">
                                      <p:cBhvr>
                                        <p:cTn id="112" dur="330"/>
                                        <p:tgtEl>
                                          <p:spTgt spid="491"/>
                                        </p:tgtEl>
                                      </p:cBhvr>
                                    </p:animEffect>
                                  </p:childTnLst>
                                </p:cTn>
                              </p:par>
                            </p:childTnLst>
                          </p:cTn>
                        </p:par>
                        <p:par>
                          <p:cTn id="113" fill="hold">
                            <p:stCondLst>
                              <p:cond delay="2070"/>
                            </p:stCondLst>
                            <p:childTnLst>
                              <p:par>
                                <p:cTn id="114" presetID="22" presetClass="entr" presetSubtype="8" fill="hold" nodeType="afterEffect">
                                  <p:stCondLst>
                                    <p:cond delay="0"/>
                                  </p:stCondLst>
                                  <p:childTnLst>
                                    <p:set>
                                      <p:cBhvr>
                                        <p:cTn id="115" dur="1" fill="hold">
                                          <p:stCondLst>
                                            <p:cond delay="0"/>
                                          </p:stCondLst>
                                        </p:cTn>
                                        <p:tgtEl>
                                          <p:spTgt spid="496"/>
                                        </p:tgtEl>
                                        <p:attrNameLst>
                                          <p:attrName>style.visibility</p:attrName>
                                        </p:attrNameLst>
                                      </p:cBhvr>
                                      <p:to>
                                        <p:strVal val="visible"/>
                                      </p:to>
                                    </p:set>
                                    <p:animEffect transition="in" filter="wipe(left)">
                                      <p:cBhvr>
                                        <p:cTn id="116" dur="330"/>
                                        <p:tgtEl>
                                          <p:spTgt spid="49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522"/>
                                        </p:tgtEl>
                                        <p:attrNameLst>
                                          <p:attrName>style.visibility</p:attrName>
                                        </p:attrNameLst>
                                      </p:cBhvr>
                                      <p:to>
                                        <p:strVal val="visible"/>
                                      </p:to>
                                    </p:set>
                                    <p:animEffect transition="in" filter="wipe(left)">
                                      <p:cBhvr>
                                        <p:cTn id="121" dur="500"/>
                                        <p:tgtEl>
                                          <p:spTgt spid="522"/>
                                        </p:tgtEl>
                                      </p:cBhvr>
                                    </p:animEffect>
                                  </p:childTnLst>
                                </p:cTn>
                              </p:par>
                            </p:childTnLst>
                          </p:cTn>
                        </p:par>
                        <p:par>
                          <p:cTn id="122" fill="hold">
                            <p:stCondLst>
                              <p:cond delay="500"/>
                            </p:stCondLst>
                            <p:childTnLst>
                              <p:par>
                                <p:cTn id="123" presetID="22" presetClass="entr" presetSubtype="1" fill="hold" grpId="0" nodeType="afterEffect">
                                  <p:stCondLst>
                                    <p:cond delay="0"/>
                                  </p:stCondLst>
                                  <p:childTnLst>
                                    <p:set>
                                      <p:cBhvr>
                                        <p:cTn id="124" dur="1" fill="hold">
                                          <p:stCondLst>
                                            <p:cond delay="0"/>
                                          </p:stCondLst>
                                        </p:cTn>
                                        <p:tgtEl>
                                          <p:spTgt spid="401"/>
                                        </p:tgtEl>
                                        <p:attrNameLst>
                                          <p:attrName>style.visibility</p:attrName>
                                        </p:attrNameLst>
                                      </p:cBhvr>
                                      <p:to>
                                        <p:strVal val="visible"/>
                                      </p:to>
                                    </p:set>
                                    <p:animEffect transition="in" filter="wipe(up)">
                                      <p:cBhvr>
                                        <p:cTn id="125" dur="500"/>
                                        <p:tgtEl>
                                          <p:spTgt spid="401"/>
                                        </p:tgtEl>
                                      </p:cBhvr>
                                    </p:animEffect>
                                  </p:childTnLst>
                                </p:cTn>
                              </p:par>
                              <p:par>
                                <p:cTn id="126" presetID="26" presetClass="emph" presetSubtype="0" fill="hold" grpId="1" nodeType="withEffect">
                                  <p:stCondLst>
                                    <p:cond delay="500"/>
                                  </p:stCondLst>
                                  <p:childTnLst>
                                    <p:animEffect transition="out" filter="fade">
                                      <p:cBhvr>
                                        <p:cTn id="127" dur="750" tmFilter="0, 0; .2, .5; .8, .5; 1, 0"/>
                                        <p:tgtEl>
                                          <p:spTgt spid="401"/>
                                        </p:tgtEl>
                                      </p:cBhvr>
                                    </p:animEffect>
                                    <p:animScale>
                                      <p:cBhvr>
                                        <p:cTn id="128" dur="375" autoRev="1" fill="hold"/>
                                        <p:tgtEl>
                                          <p:spTgt spid="401"/>
                                        </p:tgtEl>
                                      </p:cBhvr>
                                      <p:by x="105000" y="105000"/>
                                    </p:animScale>
                                  </p:childTnLst>
                                </p:cTn>
                              </p:par>
                            </p:childTnLst>
                          </p:cTn>
                        </p:par>
                        <p:par>
                          <p:cTn id="129" fill="hold">
                            <p:stCondLst>
                              <p:cond delay="1750"/>
                            </p:stCondLst>
                            <p:childTnLst>
                              <p:par>
                                <p:cTn id="130" presetID="10" presetClass="entr" presetSubtype="0" fill="hold" nodeType="afterEffect">
                                  <p:stCondLst>
                                    <p:cond delay="0"/>
                                  </p:stCondLst>
                                  <p:childTnLst>
                                    <p:set>
                                      <p:cBhvr>
                                        <p:cTn id="131" dur="1" fill="hold">
                                          <p:stCondLst>
                                            <p:cond delay="0"/>
                                          </p:stCondLst>
                                        </p:cTn>
                                        <p:tgtEl>
                                          <p:spTgt spid="527"/>
                                        </p:tgtEl>
                                        <p:attrNameLst>
                                          <p:attrName>style.visibility</p:attrName>
                                        </p:attrNameLst>
                                      </p:cBhvr>
                                      <p:to>
                                        <p:strVal val="visible"/>
                                      </p:to>
                                    </p:set>
                                    <p:animEffect transition="in" filter="fade">
                                      <p:cBhvr>
                                        <p:cTn id="132" dur="500"/>
                                        <p:tgtEl>
                                          <p:spTgt spid="527"/>
                                        </p:tgtEl>
                                      </p:cBhvr>
                                    </p:animEffect>
                                  </p:childTnLst>
                                </p:cTn>
                              </p:par>
                            </p:childTnLst>
                          </p:cTn>
                        </p:par>
                        <p:par>
                          <p:cTn id="133" fill="hold">
                            <p:stCondLst>
                              <p:cond delay="2250"/>
                            </p:stCondLst>
                            <p:childTnLst>
                              <p:par>
                                <p:cTn id="134" presetID="22" presetClass="entr" presetSubtype="8" fill="hold" nodeType="afterEffect">
                                  <p:stCondLst>
                                    <p:cond delay="0"/>
                                  </p:stCondLst>
                                  <p:childTnLst>
                                    <p:set>
                                      <p:cBhvr>
                                        <p:cTn id="135" dur="1" fill="hold">
                                          <p:stCondLst>
                                            <p:cond delay="0"/>
                                          </p:stCondLst>
                                        </p:cTn>
                                        <p:tgtEl>
                                          <p:spTgt spid="484"/>
                                        </p:tgtEl>
                                        <p:attrNameLst>
                                          <p:attrName>style.visibility</p:attrName>
                                        </p:attrNameLst>
                                      </p:cBhvr>
                                      <p:to>
                                        <p:strVal val="visible"/>
                                      </p:to>
                                    </p:set>
                                    <p:animEffect transition="in" filter="wipe(left)">
                                      <p:cBhvr>
                                        <p:cTn id="136" dur="500"/>
                                        <p:tgtEl>
                                          <p:spTgt spid="484"/>
                                        </p:tgtEl>
                                      </p:cBhvr>
                                    </p:animEffect>
                                  </p:childTnLst>
                                </p:cTn>
                              </p:par>
                            </p:childTnLst>
                          </p:cTn>
                        </p:par>
                        <p:par>
                          <p:cTn id="137" fill="hold">
                            <p:stCondLst>
                              <p:cond delay="2750"/>
                            </p:stCondLst>
                            <p:childTnLst>
                              <p:par>
                                <p:cTn id="138" presetID="10" presetClass="entr" presetSubtype="0" fill="hold" nodeType="afterEffect">
                                  <p:stCondLst>
                                    <p:cond delay="0"/>
                                  </p:stCondLst>
                                  <p:childTnLst>
                                    <p:set>
                                      <p:cBhvr>
                                        <p:cTn id="139" dur="1" fill="hold">
                                          <p:stCondLst>
                                            <p:cond delay="0"/>
                                          </p:stCondLst>
                                        </p:cTn>
                                        <p:tgtEl>
                                          <p:spTgt spid="488"/>
                                        </p:tgtEl>
                                        <p:attrNameLst>
                                          <p:attrName>style.visibility</p:attrName>
                                        </p:attrNameLst>
                                      </p:cBhvr>
                                      <p:to>
                                        <p:strVal val="visible"/>
                                      </p:to>
                                    </p:set>
                                    <p:animEffect transition="in" filter="fade">
                                      <p:cBhvr>
                                        <p:cTn id="140"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 grpId="0" animBg="1"/>
      <p:bldP spid="401" grpId="1" animBg="1"/>
      <p:bldP spid="562" grpId="0"/>
      <p:bldP spid="563" grpId="0"/>
      <p:bldP spid="60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0FB-1D67-437F-BD2C-9D3574F95841}"/>
              </a:ext>
            </a:extLst>
          </p:cNvPr>
          <p:cNvSpPr>
            <a:spLocks noGrp="1"/>
          </p:cNvSpPr>
          <p:nvPr>
            <p:ph type="title"/>
          </p:nvPr>
        </p:nvSpPr>
        <p:spPr/>
        <p:txBody>
          <a:bodyPr/>
          <a:lstStyle/>
          <a:p>
            <a:r>
              <a:rPr lang="en-US"/>
              <a:t>Security Operations</a:t>
            </a:r>
            <a:endParaRPr lang="gsw-CH"/>
          </a:p>
        </p:txBody>
      </p:sp>
      <p:sp>
        <p:nvSpPr>
          <p:cNvPr id="398" name="arrow_15_bidi" title="Icon of a arrow in a circle pointed left">
            <a:hlinkClick r:id="rId2" action="ppaction://hlinksldjump"/>
            <a:extLst>
              <a:ext uri="{FF2B5EF4-FFF2-40B4-BE49-F238E27FC236}">
                <a16:creationId xmlns:a16="http://schemas.microsoft.com/office/drawing/2014/main" id="{A4F289E4-98AA-41CD-8BF2-D1989F9853B7}"/>
              </a:ext>
            </a:extLst>
          </p:cNvPr>
          <p:cNvSpPr>
            <a:spLocks noChangeAspect="1" noEditPoints="1"/>
          </p:cNvSpPr>
          <p:nvPr/>
        </p:nvSpPr>
        <p:spPr bwMode="auto">
          <a:xfrm flipH="1">
            <a:off x="11676261" y="262118"/>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98" name="Partial Circle 797">
            <a:extLst>
              <a:ext uri="{FF2B5EF4-FFF2-40B4-BE49-F238E27FC236}">
                <a16:creationId xmlns:a16="http://schemas.microsoft.com/office/drawing/2014/main" id="{97252E1B-71D0-40AF-B442-F1D6F956AF31}"/>
              </a:ext>
            </a:extLst>
          </p:cNvPr>
          <p:cNvSpPr/>
          <p:nvPr/>
        </p:nvSpPr>
        <p:spPr bwMode="auto">
          <a:xfrm>
            <a:off x="6985560" y="2094053"/>
            <a:ext cx="1847338" cy="1847342"/>
          </a:xfrm>
          <a:prstGeom prst="pie">
            <a:avLst>
              <a:gd name="adj1" fmla="val 5386901"/>
              <a:gd name="adj2" fmla="val 10804703"/>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9" name="Rectangle 798">
            <a:extLst>
              <a:ext uri="{FF2B5EF4-FFF2-40B4-BE49-F238E27FC236}">
                <a16:creationId xmlns:a16="http://schemas.microsoft.com/office/drawing/2014/main" id="{C26C303E-8790-4D16-AA70-30D15712F192}"/>
              </a:ext>
            </a:extLst>
          </p:cNvPr>
          <p:cNvSpPr/>
          <p:nvPr/>
        </p:nvSpPr>
        <p:spPr bwMode="auto">
          <a:xfrm>
            <a:off x="1" y="4138677"/>
            <a:ext cx="12191999" cy="1248058"/>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0" name="Rectangle 799">
            <a:extLst>
              <a:ext uri="{FF2B5EF4-FFF2-40B4-BE49-F238E27FC236}">
                <a16:creationId xmlns:a16="http://schemas.microsoft.com/office/drawing/2014/main" id="{DCBB7C5A-E9D6-4F5F-90CB-C03CDA4C9A03}"/>
              </a:ext>
            </a:extLst>
          </p:cNvPr>
          <p:cNvSpPr/>
          <p:nvPr/>
        </p:nvSpPr>
        <p:spPr bwMode="auto">
          <a:xfrm rot="5400000">
            <a:off x="6432583" y="2221230"/>
            <a:ext cx="264042" cy="1400600"/>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01" name="Straight Arrow Connector 800">
            <a:extLst>
              <a:ext uri="{FF2B5EF4-FFF2-40B4-BE49-F238E27FC236}">
                <a16:creationId xmlns:a16="http://schemas.microsoft.com/office/drawing/2014/main" id="{34DED6D3-A777-400F-9C43-27FCA110EFE0}"/>
              </a:ext>
            </a:extLst>
          </p:cNvPr>
          <p:cNvCxnSpPr>
            <a:cxnSpLocks/>
          </p:cNvCxnSpPr>
          <p:nvPr/>
        </p:nvCxnSpPr>
        <p:spPr>
          <a:xfrm flipH="1" flipV="1">
            <a:off x="5929486" y="2909453"/>
            <a:ext cx="1351394" cy="0"/>
          </a:xfrm>
          <a:prstGeom prst="straightConnector1">
            <a:avLst/>
          </a:prstGeom>
          <a:noFill/>
          <a:ln w="31750" cap="flat" cmpd="sng" algn="ctr">
            <a:solidFill>
              <a:srgbClr val="002050"/>
            </a:solidFill>
            <a:prstDash val="sysDot"/>
            <a:headEnd type="none"/>
            <a:tailEnd type="triangle"/>
          </a:ln>
          <a:effectLst/>
        </p:spPr>
      </p:cxnSp>
      <p:cxnSp>
        <p:nvCxnSpPr>
          <p:cNvPr id="802" name="Straight Arrow Connector 801">
            <a:extLst>
              <a:ext uri="{FF2B5EF4-FFF2-40B4-BE49-F238E27FC236}">
                <a16:creationId xmlns:a16="http://schemas.microsoft.com/office/drawing/2014/main" id="{6DC1E6D8-A376-4D71-8FCB-7BB4CE9310A6}"/>
              </a:ext>
            </a:extLst>
          </p:cNvPr>
          <p:cNvCxnSpPr>
            <a:cxnSpLocks/>
          </p:cNvCxnSpPr>
          <p:nvPr/>
        </p:nvCxnSpPr>
        <p:spPr>
          <a:xfrm flipH="1">
            <a:off x="2792963" y="3349232"/>
            <a:ext cx="4552364" cy="0"/>
          </a:xfrm>
          <a:prstGeom prst="straightConnector1">
            <a:avLst/>
          </a:prstGeom>
          <a:noFill/>
          <a:ln w="31750" cap="flat" cmpd="sng" algn="ctr">
            <a:solidFill>
              <a:srgbClr val="002050"/>
            </a:solidFill>
            <a:prstDash val="sysDot"/>
            <a:headEnd type="none"/>
            <a:tailEnd type="triangle"/>
          </a:ln>
          <a:effectLst/>
        </p:spPr>
      </p:cxnSp>
      <p:sp>
        <p:nvSpPr>
          <p:cNvPr id="803" name="Arrow: Bent 611">
            <a:extLst>
              <a:ext uri="{FF2B5EF4-FFF2-40B4-BE49-F238E27FC236}">
                <a16:creationId xmlns:a16="http://schemas.microsoft.com/office/drawing/2014/main" id="{C9934F11-51E5-4DE6-9832-33AC8BCA4689}"/>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4" name="TextBox 803">
            <a:extLst>
              <a:ext uri="{FF2B5EF4-FFF2-40B4-BE49-F238E27FC236}">
                <a16:creationId xmlns:a16="http://schemas.microsoft.com/office/drawing/2014/main" id="{9207F706-517B-4170-AEF9-1C3A103F30CB}"/>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cs typeface="Segoe UI" panose="020B0502040204020203" pitchFamily="34" charset="0"/>
              </a:rPr>
              <a:t>Broad Enterprise 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Correlated/Unified </a:t>
            </a:r>
            <a:b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br>
            <a:r>
              <a:rPr kumimoji="0" lang="en-US" sz="900" b="1" i="0" u="none" strike="noStrike" kern="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cs typeface="Segoe UI Semibold" panose="020B0702040204020203" pitchFamily="34" charset="0"/>
              </a:rPr>
              <a:t>Incident View</a:t>
            </a:r>
          </a:p>
        </p:txBody>
      </p:sp>
      <p:grpSp>
        <p:nvGrpSpPr>
          <p:cNvPr id="805" name="Group 804">
            <a:extLst>
              <a:ext uri="{FF2B5EF4-FFF2-40B4-BE49-F238E27FC236}">
                <a16:creationId xmlns:a16="http://schemas.microsoft.com/office/drawing/2014/main" id="{07A70629-69F0-43FB-B636-EC09BEF82538}"/>
              </a:ext>
            </a:extLst>
          </p:cNvPr>
          <p:cNvGrpSpPr/>
          <p:nvPr/>
        </p:nvGrpSpPr>
        <p:grpSpPr>
          <a:xfrm>
            <a:off x="527233" y="1827983"/>
            <a:ext cx="419516" cy="419516"/>
            <a:chOff x="8564293" y="6421758"/>
            <a:chExt cx="812414" cy="812410"/>
          </a:xfrm>
        </p:grpSpPr>
        <p:sp>
          <p:nvSpPr>
            <p:cNvPr id="806" name="Oval 805">
              <a:extLst>
                <a:ext uri="{FF2B5EF4-FFF2-40B4-BE49-F238E27FC236}">
                  <a16:creationId xmlns:a16="http://schemas.microsoft.com/office/drawing/2014/main" id="{361A9BB4-BCF0-4FCA-9BF5-E00D142E652B}"/>
                </a:ext>
              </a:extLst>
            </p:cNvPr>
            <p:cNvSpPr/>
            <p:nvPr/>
          </p:nvSpPr>
          <p:spPr bwMode="auto">
            <a:xfrm>
              <a:off x="8564293" y="6421758"/>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sp>
          <p:nvSpPr>
            <p:cNvPr id="807" name="Freeform 13">
              <a:extLst>
                <a:ext uri="{FF2B5EF4-FFF2-40B4-BE49-F238E27FC236}">
                  <a16:creationId xmlns:a16="http://schemas.microsoft.com/office/drawing/2014/main" id="{2C7E67DF-8337-4296-BE66-23643BE1667F}"/>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rgbClr val="FFFFFF"/>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sp>
        <p:nvSpPr>
          <p:cNvPr id="808" name="TextBox 807">
            <a:extLst>
              <a:ext uri="{FF2B5EF4-FFF2-40B4-BE49-F238E27FC236}">
                <a16:creationId xmlns:a16="http://schemas.microsoft.com/office/drawing/2014/main" id="{6E755CE7-D63C-4BB9-8DEE-49943A4187FC}"/>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cs typeface="Segoe UI" panose="020B0502040204020203" pitchFamily="34" charset="0"/>
              </a:rPr>
              <a:t>Expert Assistance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cs typeface="Segoe UI Semibold" panose="020B0702040204020203" pitchFamily="34" charset="0"/>
              </a:rPr>
              <a:t>Enabling analysts with scarce skills</a:t>
            </a:r>
          </a:p>
        </p:txBody>
      </p:sp>
      <p:sp>
        <p:nvSpPr>
          <p:cNvPr id="809" name="TextBox 808">
            <a:extLst>
              <a:ext uri="{FF2B5EF4-FFF2-40B4-BE49-F238E27FC236}">
                <a16:creationId xmlns:a16="http://schemas.microsoft.com/office/drawing/2014/main" id="{DD516556-DE1F-446F-BD36-8E609C3EC96B}"/>
              </a:ext>
            </a:extLst>
          </p:cNvPr>
          <p:cNvSpPr txBox="1"/>
          <p:nvPr/>
        </p:nvSpPr>
        <p:spPr>
          <a:xfrm>
            <a:off x="872186" y="4409171"/>
            <a:ext cx="1457247" cy="738664"/>
          </a:xfrm>
          <a:prstGeom prst="rect">
            <a:avLst/>
          </a:prstGeom>
          <a:noFill/>
        </p:spPr>
        <p:txBody>
          <a:bodyPr wrap="square" lIns="182880" tIns="0" rIns="0" bIns="0" rtlCol="0">
            <a:spAutoFit/>
          </a:bodyPr>
          <a:lstStyle/>
          <a:p>
            <a:pPr defTabSz="914400">
              <a:defRPr/>
            </a:pPr>
            <a:r>
              <a:rPr lang="en-US" sz="1200" b="1">
                <a:gradFill>
                  <a:gsLst>
                    <a:gs pos="2917">
                      <a:srgbClr val="002050"/>
                    </a:gs>
                    <a:gs pos="30000">
                      <a:srgbClr val="002050"/>
                    </a:gs>
                  </a:gsLst>
                  <a:lin ang="5400000" scaled="0"/>
                </a:gradFill>
                <a:cs typeface="Segoe UI" panose="020B0502040204020203" pitchFamily="34" charset="0"/>
              </a:rPr>
              <a:t>Deep Insights</a:t>
            </a:r>
            <a:br>
              <a:rPr lang="en-US" sz="1200">
                <a:gradFill>
                  <a:gsLst>
                    <a:gs pos="2917">
                      <a:prstClr val="black"/>
                    </a:gs>
                    <a:gs pos="30000">
                      <a:prstClr val="black"/>
                    </a:gs>
                  </a:gsLst>
                  <a:lin ang="5400000" scaled="0"/>
                </a:gradFill>
                <a:latin typeface="Calibri" panose="020F0502020204030204"/>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Actionable alerts from an XDR tool with deep knowledge of assets </a:t>
            </a:r>
            <a:b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br>
            <a:r>
              <a:rPr lang="en-US" sz="9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rPr>
              <a:t>and ML/UEBA</a:t>
            </a:r>
            <a:endParaRPr lang="en-US" sz="1000">
              <a:gradFill>
                <a:gsLst>
                  <a:gs pos="2917">
                    <a:prstClr val="black"/>
                  </a:gs>
                  <a:gs pos="30000">
                    <a:prstClr val="black"/>
                  </a:gs>
                </a:gsLst>
                <a:lin ang="5400000" scaled="0"/>
              </a:gradFill>
              <a:latin typeface="Segoe UI Semibold" panose="020B0702040204020203" pitchFamily="34" charset="0"/>
              <a:cs typeface="Segoe UI Semibold" panose="020B0702040204020203" pitchFamily="34" charset="0"/>
            </a:endParaRPr>
          </a:p>
        </p:txBody>
      </p:sp>
      <p:sp>
        <p:nvSpPr>
          <p:cNvPr id="810" name="TextBox 809">
            <a:extLst>
              <a:ext uri="{FF2B5EF4-FFF2-40B4-BE49-F238E27FC236}">
                <a16:creationId xmlns:a16="http://schemas.microsoft.com/office/drawing/2014/main" id="{51563C76-C3AB-4665-A2B6-71D3AD3BEC47}"/>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defTabSz="914400">
              <a:defRPr/>
            </a:pPr>
            <a:r>
              <a:rPr lang="en-US" sz="1200" b="1">
                <a:gradFill>
                  <a:gsLst>
                    <a:gs pos="2917">
                      <a:srgbClr val="002050"/>
                    </a:gs>
                    <a:gs pos="30000">
                      <a:srgbClr val="002050"/>
                    </a:gs>
                  </a:gsLst>
                  <a:lin ang="5400000" scaled="0"/>
                </a:gradFill>
                <a:latin typeface="Segoe UI" panose="020B0502040204020203" pitchFamily="34" charset="0"/>
                <a:cs typeface="Segoe UI" panose="020B0502040204020203" pitchFamily="34" charset="0"/>
              </a:rPr>
              <a:t>Raw Data</a:t>
            </a:r>
            <a:br>
              <a:rPr lang="en-US">
                <a:gradFill>
                  <a:gsLst>
                    <a:gs pos="2917">
                      <a:srgbClr val="4472C4"/>
                    </a:gs>
                    <a:gs pos="30000">
                      <a:srgbClr val="4472C4"/>
                    </a:gs>
                  </a:gsLst>
                  <a:lin ang="5400000" scaled="0"/>
                </a:gradFill>
                <a:latin typeface="Segoe UI" panose="020B0502040204020203" pitchFamily="34" charset="0"/>
                <a:cs typeface="Segoe UI" panose="020B05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Security &amp; </a:t>
            </a:r>
            <a:br>
              <a:rPr lang="en-US" sz="900">
                <a:gradFill>
                  <a:gsLst>
                    <a:gs pos="2917">
                      <a:prstClr val="black"/>
                    </a:gs>
                    <a:gs pos="30000">
                      <a:prstClr val="black"/>
                    </a:gs>
                  </a:gsLst>
                  <a:lin ang="5400000" scaled="0"/>
                </a:gradFill>
                <a:cs typeface="Segoe UI Semibold" panose="020B0702040204020203" pitchFamily="34" charset="0"/>
              </a:rPr>
            </a:br>
            <a:r>
              <a:rPr lang="en-US" sz="900">
                <a:gradFill>
                  <a:gsLst>
                    <a:gs pos="2917">
                      <a:prstClr val="black"/>
                    </a:gs>
                    <a:gs pos="30000">
                      <a:prstClr val="black"/>
                    </a:gs>
                  </a:gsLst>
                  <a:lin ang="5400000" scaled="0"/>
                </a:gradFill>
                <a:cs typeface="Segoe UI Semibold" panose="020B0702040204020203" pitchFamily="34" charset="0"/>
              </a:rPr>
              <a:t>Activity Logs</a:t>
            </a:r>
            <a:endParaRPr lang="en-US" sz="1200">
              <a:gradFill>
                <a:gsLst>
                  <a:gs pos="2917">
                    <a:prstClr val="black"/>
                  </a:gs>
                  <a:gs pos="30000">
                    <a:prstClr val="black"/>
                  </a:gs>
                </a:gsLst>
                <a:lin ang="5400000" scaled="0"/>
              </a:gradFill>
              <a:cs typeface="Segoe UI Semibold" panose="020B0702040204020203" pitchFamily="34" charset="0"/>
            </a:endParaRPr>
          </a:p>
        </p:txBody>
      </p:sp>
      <p:grpSp>
        <p:nvGrpSpPr>
          <p:cNvPr id="811" name="Group 810">
            <a:extLst>
              <a:ext uri="{FF2B5EF4-FFF2-40B4-BE49-F238E27FC236}">
                <a16:creationId xmlns:a16="http://schemas.microsoft.com/office/drawing/2014/main" id="{1DE37A70-7206-4522-866E-355AB054CEFC}"/>
              </a:ext>
            </a:extLst>
          </p:cNvPr>
          <p:cNvGrpSpPr/>
          <p:nvPr/>
        </p:nvGrpSpPr>
        <p:grpSpPr>
          <a:xfrm>
            <a:off x="527233" y="5780445"/>
            <a:ext cx="419516" cy="419517"/>
            <a:chOff x="292136" y="5723519"/>
            <a:chExt cx="419516" cy="419517"/>
          </a:xfrm>
        </p:grpSpPr>
        <p:sp>
          <p:nvSpPr>
            <p:cNvPr id="812" name="Oval 811">
              <a:extLst>
                <a:ext uri="{FF2B5EF4-FFF2-40B4-BE49-F238E27FC236}">
                  <a16:creationId xmlns:a16="http://schemas.microsoft.com/office/drawing/2014/main" id="{CAC6014C-63A2-459F-B120-F750A2F80ECF}"/>
                </a:ext>
              </a:extLst>
            </p:cNvPr>
            <p:cNvSpPr/>
            <p:nvPr/>
          </p:nvSpPr>
          <p:spPr bwMode="auto">
            <a:xfrm>
              <a:off x="292136" y="5723519"/>
              <a:ext cx="419516" cy="419517"/>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813" name="Group 812">
              <a:extLst>
                <a:ext uri="{FF2B5EF4-FFF2-40B4-BE49-F238E27FC236}">
                  <a16:creationId xmlns:a16="http://schemas.microsoft.com/office/drawing/2014/main" id="{B3A134BB-11B5-4F2B-9FA1-1ABD4CB6427F}"/>
                </a:ext>
              </a:extLst>
            </p:cNvPr>
            <p:cNvGrpSpPr/>
            <p:nvPr/>
          </p:nvGrpSpPr>
          <p:grpSpPr>
            <a:xfrm>
              <a:off x="366501" y="5820858"/>
              <a:ext cx="270785" cy="190718"/>
              <a:chOff x="1569824" y="2493431"/>
              <a:chExt cx="1534468" cy="1080738"/>
            </a:xfrm>
            <a:solidFill>
              <a:srgbClr val="FFFFFF"/>
            </a:solidFill>
          </p:grpSpPr>
          <p:sp>
            <p:nvSpPr>
              <p:cNvPr id="814" name="Freeform: Shape 813">
                <a:extLst>
                  <a:ext uri="{FF2B5EF4-FFF2-40B4-BE49-F238E27FC236}">
                    <a16:creationId xmlns:a16="http://schemas.microsoft.com/office/drawing/2014/main" id="{D8B0CC86-1871-4AA8-AED0-3E9AC1AC4615}"/>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815" name="Freeform: Shape 814">
                <a:extLst>
                  <a:ext uri="{FF2B5EF4-FFF2-40B4-BE49-F238E27FC236}">
                    <a16:creationId xmlns:a16="http://schemas.microsoft.com/office/drawing/2014/main" id="{F480D52E-DDC2-4603-B4AF-4DBFCCB8EB91}"/>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sp>
            <p:nvSpPr>
              <p:cNvPr id="816" name="Freeform: Shape 815">
                <a:extLst>
                  <a:ext uri="{FF2B5EF4-FFF2-40B4-BE49-F238E27FC236}">
                    <a16:creationId xmlns:a16="http://schemas.microsoft.com/office/drawing/2014/main" id="{107976F6-1AC4-47D6-9A9F-B465C70AA27E}"/>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ndParaRPr>
              </a:p>
            </p:txBody>
          </p:sp>
        </p:grpSp>
      </p:grpSp>
      <p:sp>
        <p:nvSpPr>
          <p:cNvPr id="817" name="Rectangle 816">
            <a:hlinkClick r:id="rId3"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DE2EF388-BA8E-4083-9AB3-7F194BC806CA}"/>
              </a:ext>
            </a:extLst>
          </p:cNvPr>
          <p:cNvSpPr/>
          <p:nvPr/>
        </p:nvSpPr>
        <p:spPr bwMode="auto">
          <a:xfrm>
            <a:off x="6163731" y="1506967"/>
            <a:ext cx="3400626" cy="667578"/>
          </a:xfrm>
          <a:prstGeom prst="rect">
            <a:avLst/>
          </a:prstGeom>
          <a:noFill/>
          <a:ln w="19050" cap="flat" cmpd="sng" algn="ctr">
            <a:noFill/>
            <a:prstDash val="sysDot"/>
            <a:headEnd type="none" w="med" len="med"/>
            <a:tailEnd type="none" w="med" len="med"/>
          </a:ln>
          <a:effectLst/>
        </p:spPr>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ts val="300"/>
              </a:spcAft>
              <a:buClrTx/>
              <a:buSzTx/>
              <a:buFontTx/>
              <a:buNone/>
              <a:tabLst/>
              <a:defRPr/>
            </a:pPr>
            <a:r>
              <a:rPr kumimoji="0" lang="en-US" sz="1200" b="1" i="0" u="none" strike="noStrike" kern="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Responsiveness -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eaLnBrk="1" fontAlgn="base" latinLnBrk="0" hangingPunct="1">
              <a:lnSpc>
                <a:spcPct val="100000"/>
              </a:lnSpc>
              <a:spcBef>
                <a:spcPct val="0"/>
              </a:spcBef>
              <a:spcAft>
                <a:spcPts val="300"/>
              </a:spcAft>
              <a:buClrTx/>
              <a:buSzTx/>
              <a:buFontTx/>
              <a:buNone/>
              <a:tabLst/>
              <a:defRPr/>
            </a:pPr>
            <a:r>
              <a:rPr kumimoji="0" lang="en-US" sz="900" b="1" i="0" u="none" strike="noStrike" kern="0" cap="none" spc="0" normalizeH="0" baseline="0" noProof="0">
                <a:ln>
                  <a:noFill/>
                </a:ln>
                <a:solidFill>
                  <a:srgbClr val="0078D4">
                    <a:lumMod val="75000"/>
                  </a:srgbClr>
                </a:solidFill>
                <a:effectLst/>
                <a:uLnTx/>
                <a:uFillTx/>
                <a:latin typeface="Segoe UI"/>
                <a:ea typeface="Segoe UI" panose="020B0502040204020203" pitchFamily="34" charset="0"/>
                <a:cs typeface="Segoe UI" panose="020B0502040204020203" pitchFamily="34" charset="0"/>
              </a:rPr>
              <a:t>Effectiveness- </a:t>
            </a:r>
            <a:r>
              <a:rPr kumimoji="0" lang="en-US" sz="900" b="0" i="0" u="none" strike="noStrike" kern="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818" name="Group 817">
            <a:extLst>
              <a:ext uri="{FF2B5EF4-FFF2-40B4-BE49-F238E27FC236}">
                <a16:creationId xmlns:a16="http://schemas.microsoft.com/office/drawing/2014/main" id="{35FA9C75-F4EB-43D1-8017-9D34945ABA05}"/>
              </a:ext>
            </a:extLst>
          </p:cNvPr>
          <p:cNvGrpSpPr/>
          <p:nvPr/>
        </p:nvGrpSpPr>
        <p:grpSpPr>
          <a:xfrm>
            <a:off x="1068554" y="3126700"/>
            <a:ext cx="1658996" cy="533407"/>
            <a:chOff x="1068554" y="3698600"/>
            <a:chExt cx="1658996" cy="533407"/>
          </a:xfrm>
        </p:grpSpPr>
        <p:sp>
          <p:nvSpPr>
            <p:cNvPr id="819" name="Rectangle 818">
              <a:extLst>
                <a:ext uri="{FF2B5EF4-FFF2-40B4-BE49-F238E27FC236}">
                  <a16:creationId xmlns:a16="http://schemas.microsoft.com/office/drawing/2014/main" id="{8E296EA0-6787-479C-80EF-D9BDC6429B21}"/>
                </a:ext>
              </a:extLst>
            </p:cNvPr>
            <p:cNvSpPr/>
            <p:nvPr/>
          </p:nvSpPr>
          <p:spPr>
            <a:xfrm>
              <a:off x="1068554" y="3698600"/>
              <a:ext cx="1658996" cy="533407"/>
            </a:xfrm>
            <a:prstGeom prst="rect">
              <a:avLst/>
            </a:prstGeom>
            <a:solidFill>
              <a:srgbClr val="FFFFFF"/>
            </a:solidFill>
            <a:ln w="14224" cap="flat" cmpd="sng" algn="ctr">
              <a:solidFill>
                <a:srgbClr val="505050"/>
              </a:solidFill>
              <a:prstDash val="dash"/>
            </a:ln>
            <a:effectLst/>
          </p:spPr>
          <p:txBody>
            <a:bodyPr lIns="320040" tIns="91440"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Classic SIEM</a:t>
              </a:r>
            </a:p>
          </p:txBody>
        </p:sp>
        <p:grpSp>
          <p:nvGrpSpPr>
            <p:cNvPr id="820" name="Group 819">
              <a:extLst>
                <a:ext uri="{FF2B5EF4-FFF2-40B4-BE49-F238E27FC236}">
                  <a16:creationId xmlns:a16="http://schemas.microsoft.com/office/drawing/2014/main" id="{CDBF80D8-D6F8-4885-8B3F-403C43B77149}"/>
                </a:ext>
              </a:extLst>
            </p:cNvPr>
            <p:cNvGrpSpPr/>
            <p:nvPr/>
          </p:nvGrpSpPr>
          <p:grpSpPr>
            <a:xfrm>
              <a:off x="1175899" y="3800677"/>
              <a:ext cx="178885" cy="141617"/>
              <a:chOff x="6923299" y="4036815"/>
              <a:chExt cx="389108" cy="308044"/>
            </a:xfrm>
          </p:grpSpPr>
          <p:sp>
            <p:nvSpPr>
              <p:cNvPr id="828" name="Freeform: Shape 827">
                <a:extLst>
                  <a:ext uri="{FF2B5EF4-FFF2-40B4-BE49-F238E27FC236}">
                    <a16:creationId xmlns:a16="http://schemas.microsoft.com/office/drawing/2014/main" id="{F0364AAC-62B2-440C-B8FE-51F4127EBC41}"/>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29" name="Freeform: Shape 828">
                <a:extLst>
                  <a:ext uri="{FF2B5EF4-FFF2-40B4-BE49-F238E27FC236}">
                    <a16:creationId xmlns:a16="http://schemas.microsoft.com/office/drawing/2014/main" id="{D3A52B3F-091A-4D9D-87E0-D26911E79BBA}"/>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0" name="Freeform: Shape 829">
                <a:extLst>
                  <a:ext uri="{FF2B5EF4-FFF2-40B4-BE49-F238E27FC236}">
                    <a16:creationId xmlns:a16="http://schemas.microsoft.com/office/drawing/2014/main" id="{A5DE0D87-9BC6-4E2C-8546-0A2580E9D500}"/>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1" name="Freeform: Shape 830">
                <a:extLst>
                  <a:ext uri="{FF2B5EF4-FFF2-40B4-BE49-F238E27FC236}">
                    <a16:creationId xmlns:a16="http://schemas.microsoft.com/office/drawing/2014/main" id="{F5849A61-61EE-4B34-A49D-6BF52A9E3342}"/>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2" name="Freeform: Shape 831">
                <a:extLst>
                  <a:ext uri="{FF2B5EF4-FFF2-40B4-BE49-F238E27FC236}">
                    <a16:creationId xmlns:a16="http://schemas.microsoft.com/office/drawing/2014/main" id="{4E7A728C-2E19-4540-B442-248C03A1C8FA}"/>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833" name="Freeform: Shape 832">
                <a:extLst>
                  <a:ext uri="{FF2B5EF4-FFF2-40B4-BE49-F238E27FC236}">
                    <a16:creationId xmlns:a16="http://schemas.microsoft.com/office/drawing/2014/main" id="{402D44E0-7BE4-4C12-B867-B21C3FF3F38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pic>
          <p:nvPicPr>
            <p:cNvPr id="821" name="Picture 820" descr="A picture containing clipart&#10;&#10;Description automatically generated">
              <a:extLst>
                <a:ext uri="{FF2B5EF4-FFF2-40B4-BE49-F238E27FC236}">
                  <a16:creationId xmlns:a16="http://schemas.microsoft.com/office/drawing/2014/main" id="{65409D01-113E-4095-BBF1-89F2EEA4DD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822" name="Picture 821">
              <a:extLst>
                <a:ext uri="{FF2B5EF4-FFF2-40B4-BE49-F238E27FC236}">
                  <a16:creationId xmlns:a16="http://schemas.microsoft.com/office/drawing/2014/main" id="{32683407-6C2A-4679-953A-E604BE74B491}"/>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823" name="Picture 822" descr="A close up of a logo&#10;&#10;Description automatically generated">
              <a:extLst>
                <a:ext uri="{FF2B5EF4-FFF2-40B4-BE49-F238E27FC236}">
                  <a16:creationId xmlns:a16="http://schemas.microsoft.com/office/drawing/2014/main" id="{18CE5189-7E31-4A15-B5F3-85FA6BEDA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824" name="Group 823">
              <a:extLst>
                <a:ext uri="{FF2B5EF4-FFF2-40B4-BE49-F238E27FC236}">
                  <a16:creationId xmlns:a16="http://schemas.microsoft.com/office/drawing/2014/main" id="{04170A98-9944-4D69-AF67-16FE458E951A}"/>
                </a:ext>
              </a:extLst>
            </p:cNvPr>
            <p:cNvGrpSpPr/>
            <p:nvPr/>
          </p:nvGrpSpPr>
          <p:grpSpPr>
            <a:xfrm>
              <a:off x="2434116" y="4066241"/>
              <a:ext cx="160817" cy="36587"/>
              <a:chOff x="3979178" y="6518937"/>
              <a:chExt cx="160817" cy="36587"/>
            </a:xfrm>
          </p:grpSpPr>
          <p:sp>
            <p:nvSpPr>
              <p:cNvPr id="825" name="Oval 824">
                <a:extLst>
                  <a:ext uri="{FF2B5EF4-FFF2-40B4-BE49-F238E27FC236}">
                    <a16:creationId xmlns:a16="http://schemas.microsoft.com/office/drawing/2014/main" id="{9493AE08-8CE2-4CC4-8192-320C8D6F3F14}"/>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826" name="Oval 825">
                <a:extLst>
                  <a:ext uri="{FF2B5EF4-FFF2-40B4-BE49-F238E27FC236}">
                    <a16:creationId xmlns:a16="http://schemas.microsoft.com/office/drawing/2014/main" id="{CDECC6B1-8F10-4103-A344-3728ABFA01E6}"/>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827" name="Oval 826">
                <a:extLst>
                  <a:ext uri="{FF2B5EF4-FFF2-40B4-BE49-F238E27FC236}">
                    <a16:creationId xmlns:a16="http://schemas.microsoft.com/office/drawing/2014/main" id="{99A41F3E-6B34-4EC6-8455-A4A129E1C5F3}"/>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834" name="Group 833">
            <a:extLst>
              <a:ext uri="{FF2B5EF4-FFF2-40B4-BE49-F238E27FC236}">
                <a16:creationId xmlns:a16="http://schemas.microsoft.com/office/drawing/2014/main" id="{80DFECCE-29D6-470A-86BE-45B7236B4AA5}"/>
              </a:ext>
            </a:extLst>
          </p:cNvPr>
          <p:cNvGrpSpPr/>
          <p:nvPr/>
        </p:nvGrpSpPr>
        <p:grpSpPr>
          <a:xfrm>
            <a:off x="1068553" y="2396934"/>
            <a:ext cx="1657645" cy="319616"/>
            <a:chOff x="868163" y="3648976"/>
            <a:chExt cx="1657645" cy="319616"/>
          </a:xfrm>
        </p:grpSpPr>
        <p:sp>
          <p:nvSpPr>
            <p:cNvPr id="835" name="Rectangle 834">
              <a:hlinkClick r:id="rId7"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475943D9-FDA1-4B35-A5A0-AD14949227C0}"/>
                </a:ext>
              </a:extLst>
            </p:cNvPr>
            <p:cNvSpPr/>
            <p:nvPr/>
          </p:nvSpPr>
          <p:spPr>
            <a:xfrm>
              <a:off x="868163" y="3648976"/>
              <a:ext cx="1657645" cy="319616"/>
            </a:xfrm>
            <a:prstGeom prst="rect">
              <a:avLst/>
            </a:prstGeom>
            <a:solidFill>
              <a:srgbClr val="FFFFFF"/>
            </a:solidFill>
            <a:ln w="14224" cap="flat" cmpd="sng" algn="ctr">
              <a:solidFill>
                <a:srgbClr val="505050"/>
              </a:solidFill>
              <a:prstDash val="dash"/>
            </a:ln>
            <a:effectLst/>
          </p:spPr>
          <p:txBody>
            <a:bodyPr lIns="320040" tIns="73152" rIns="4572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Case Management</a:t>
              </a:r>
            </a:p>
          </p:txBody>
        </p:sp>
        <p:sp>
          <p:nvSpPr>
            <p:cNvPr id="836" name="Commitments_EC4D">
              <a:extLst>
                <a:ext uri="{FF2B5EF4-FFF2-40B4-BE49-F238E27FC236}">
                  <a16:creationId xmlns:a16="http://schemas.microsoft.com/office/drawing/2014/main" id="{7FA66844-AC06-4C85-8268-6B0D5188B6C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837" name="Rectangle 836">
            <a:hlinkClick r:id="rId8"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1FB232BB-DBAE-49AD-9E21-5D23D355A92C}"/>
              </a:ext>
            </a:extLst>
          </p:cNvPr>
          <p:cNvSpPr/>
          <p:nvPr/>
        </p:nvSpPr>
        <p:spPr>
          <a:xfrm>
            <a:off x="4431349" y="3521280"/>
            <a:ext cx="1723987" cy="430887"/>
          </a:xfrm>
          <a:prstGeom prst="rect">
            <a:avLst/>
          </a:prstGeom>
        </p:spPr>
        <p:txBody>
          <a:bodyPr wrap="square">
            <a:spAutoFit/>
          </a:bodyPr>
          <a:lstStyle/>
          <a:p>
            <a:pPr>
              <a:defRPr/>
            </a:pPr>
            <a:r>
              <a:rPr lang="en-US" sz="800" b="1" kern="0">
                <a:gradFill>
                  <a:gsLst>
                    <a:gs pos="0">
                      <a:prstClr val="black"/>
                    </a:gs>
                    <a:gs pos="100000">
                      <a:prstClr val="black"/>
                    </a:gs>
                  </a:gsLst>
                  <a:lin ang="5400000" scaled="1"/>
                </a:gradFill>
                <a:cs typeface="Segoe UI" panose="020B0502040204020203" pitchFamily="34" charset="0"/>
              </a:rPr>
              <a:t>Microsoft Threat Intelligence </a:t>
            </a:r>
            <a:br>
              <a:rPr lang="en-US" sz="800" b="1" kern="0">
                <a:gradFill>
                  <a:gsLst>
                    <a:gs pos="0">
                      <a:prstClr val="black"/>
                    </a:gs>
                    <a:gs pos="100000">
                      <a:prstClr val="black"/>
                    </a:gs>
                  </a:gsLst>
                  <a:lin ang="5400000" scaled="1"/>
                </a:gradFill>
                <a:cs typeface="Segoe UI" panose="020B0502040204020203" pitchFamily="34" charset="0"/>
              </a:rPr>
            </a:br>
            <a:r>
              <a:rPr lang="en-US" sz="700">
                <a:gradFill>
                  <a:gsLst>
                    <a:gs pos="0">
                      <a:prstClr val="black"/>
                    </a:gs>
                    <a:gs pos="100000">
                      <a:prstClr val="black"/>
                    </a:gs>
                  </a:gsLst>
                  <a:lin ang="5400000" scaled="1"/>
                </a:gradFill>
                <a:cs typeface="Segoe UI" panose="020B0502040204020203" pitchFamily="34" charset="0"/>
              </a:rPr>
              <a:t>8+ Trillion signals per day of security context &amp; Human Expertise</a:t>
            </a:r>
            <a:endParaRPr lang="en-US" sz="600">
              <a:gradFill>
                <a:gsLst>
                  <a:gs pos="0">
                    <a:prstClr val="black"/>
                  </a:gs>
                  <a:gs pos="100000">
                    <a:prstClr val="black"/>
                  </a:gs>
                </a:gsLst>
                <a:lin ang="5400000" scaled="1"/>
              </a:gradFill>
              <a:cs typeface="Segoe UI" panose="020B0502040204020203" pitchFamily="34" charset="0"/>
            </a:endParaRPr>
          </a:p>
        </p:txBody>
      </p:sp>
      <p:grpSp>
        <p:nvGrpSpPr>
          <p:cNvPr id="838" name="Group 4">
            <a:extLst>
              <a:ext uri="{FF2B5EF4-FFF2-40B4-BE49-F238E27FC236}">
                <a16:creationId xmlns:a16="http://schemas.microsoft.com/office/drawing/2014/main" id="{8181AAD1-866A-4D6B-BA48-BC91EB5AA33D}"/>
              </a:ext>
            </a:extLst>
          </p:cNvPr>
          <p:cNvGrpSpPr>
            <a:grpSpLocks noChangeAspect="1"/>
          </p:cNvGrpSpPr>
          <p:nvPr/>
        </p:nvGrpSpPr>
        <p:grpSpPr bwMode="auto">
          <a:xfrm>
            <a:off x="4169763" y="3594482"/>
            <a:ext cx="281366" cy="281366"/>
            <a:chOff x="380" y="3325"/>
            <a:chExt cx="286" cy="286"/>
          </a:xfrm>
          <a:solidFill>
            <a:srgbClr val="243A5E"/>
          </a:solidFill>
        </p:grpSpPr>
        <p:sp>
          <p:nvSpPr>
            <p:cNvPr id="839" name="Freeform 5">
              <a:extLst>
                <a:ext uri="{FF2B5EF4-FFF2-40B4-BE49-F238E27FC236}">
                  <a16:creationId xmlns:a16="http://schemas.microsoft.com/office/drawing/2014/main" id="{76B0A7F1-B461-4081-9636-105AF61C6209}"/>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0" name="Oval 6">
              <a:extLst>
                <a:ext uri="{FF2B5EF4-FFF2-40B4-BE49-F238E27FC236}">
                  <a16:creationId xmlns:a16="http://schemas.microsoft.com/office/drawing/2014/main" id="{ECE38C79-EFE4-49BA-A69B-DA0A05010908}"/>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1" name="Oval 7">
              <a:extLst>
                <a:ext uri="{FF2B5EF4-FFF2-40B4-BE49-F238E27FC236}">
                  <a16:creationId xmlns:a16="http://schemas.microsoft.com/office/drawing/2014/main" id="{EF5EA7CA-A831-4A33-87CF-07DADFC4E82D}"/>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2" name="Oval 8">
              <a:extLst>
                <a:ext uri="{FF2B5EF4-FFF2-40B4-BE49-F238E27FC236}">
                  <a16:creationId xmlns:a16="http://schemas.microsoft.com/office/drawing/2014/main" id="{7940DD52-A4B9-4754-B888-0D228A0C830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3" name="Oval 9">
              <a:extLst>
                <a:ext uri="{FF2B5EF4-FFF2-40B4-BE49-F238E27FC236}">
                  <a16:creationId xmlns:a16="http://schemas.microsoft.com/office/drawing/2014/main" id="{C9172678-ED93-4680-AF71-0FE50AF4A2C1}"/>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4" name="Oval 10">
              <a:extLst>
                <a:ext uri="{FF2B5EF4-FFF2-40B4-BE49-F238E27FC236}">
                  <a16:creationId xmlns:a16="http://schemas.microsoft.com/office/drawing/2014/main" id="{CF461F4A-1B4B-411D-A414-3DF8666AC0D9}"/>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5" name="Oval 11">
              <a:extLst>
                <a:ext uri="{FF2B5EF4-FFF2-40B4-BE49-F238E27FC236}">
                  <a16:creationId xmlns:a16="http://schemas.microsoft.com/office/drawing/2014/main" id="{A0F74874-47D6-4DC4-9496-D59E7D551084}"/>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sp>
          <p:nvSpPr>
            <p:cNvPr id="846" name="Oval 12">
              <a:extLst>
                <a:ext uri="{FF2B5EF4-FFF2-40B4-BE49-F238E27FC236}">
                  <a16:creationId xmlns:a16="http://schemas.microsoft.com/office/drawing/2014/main" id="{60FE85FF-2AD7-4891-ABE3-001F2245D11B}"/>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endParaRPr>
            </a:p>
          </p:txBody>
        </p:sp>
      </p:grpSp>
      <p:cxnSp>
        <p:nvCxnSpPr>
          <p:cNvPr id="847" name="Straight Arrow Connector 846">
            <a:extLst>
              <a:ext uri="{FF2B5EF4-FFF2-40B4-BE49-F238E27FC236}">
                <a16:creationId xmlns:a16="http://schemas.microsoft.com/office/drawing/2014/main" id="{60E90041-BDE0-4080-9508-30B7B766C195}"/>
              </a:ext>
            </a:extLst>
          </p:cNvPr>
          <p:cNvCxnSpPr>
            <a:cxnSpLocks/>
          </p:cNvCxnSpPr>
          <p:nvPr/>
        </p:nvCxnSpPr>
        <p:spPr>
          <a:xfrm flipV="1">
            <a:off x="5082672" y="3126700"/>
            <a:ext cx="0" cy="375375"/>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848" name="Group 847">
            <a:extLst>
              <a:ext uri="{FF2B5EF4-FFF2-40B4-BE49-F238E27FC236}">
                <a16:creationId xmlns:a16="http://schemas.microsoft.com/office/drawing/2014/main" id="{E9754A6A-EE44-4677-98E4-42E020FD8371}"/>
              </a:ext>
            </a:extLst>
          </p:cNvPr>
          <p:cNvGrpSpPr/>
          <p:nvPr/>
        </p:nvGrpSpPr>
        <p:grpSpPr>
          <a:xfrm>
            <a:off x="1064480" y="3656358"/>
            <a:ext cx="3805367" cy="2080280"/>
            <a:chOff x="1064480" y="3656358"/>
            <a:chExt cx="3805367" cy="2080280"/>
          </a:xfrm>
        </p:grpSpPr>
        <p:sp>
          <p:nvSpPr>
            <p:cNvPr id="849" name="Arrow: Bent 848">
              <a:extLst>
                <a:ext uri="{FF2B5EF4-FFF2-40B4-BE49-F238E27FC236}">
                  <a16:creationId xmlns:a16="http://schemas.microsoft.com/office/drawing/2014/main" id="{FA00E98C-F614-434E-A572-96265425B9DE}"/>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rgbClr val="000000">
                <a:lumMod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0" name="Rectangle 849">
              <a:extLst>
                <a:ext uri="{FF2B5EF4-FFF2-40B4-BE49-F238E27FC236}">
                  <a16:creationId xmlns:a16="http://schemas.microsoft.com/office/drawing/2014/main" id="{4DA2C1DF-09C0-48C6-ACCD-4F5242DAFC43}"/>
                </a:ext>
              </a:extLst>
            </p:cNvPr>
            <p:cNvSpPr/>
            <p:nvPr/>
          </p:nvSpPr>
          <p:spPr>
            <a:xfrm>
              <a:off x="1064480" y="3656358"/>
              <a:ext cx="2091114" cy="175433"/>
            </a:xfrm>
            <a:prstGeom prst="rect">
              <a:avLst/>
            </a:prstGeom>
            <a:solidFill>
              <a:srgbClr val="000000">
                <a:lumMod val="50000"/>
              </a:srgbClr>
            </a:solidFill>
            <a:ln w="38100">
              <a:noFill/>
            </a:ln>
          </p:spPr>
          <p:txBody>
            <a:bodyPr wrap="square" lIns="0" tIns="18288" rIns="0" bIns="18288" anchor="ctr" anchorCtr="0">
              <a:spAutoFit/>
            </a:bodyPr>
            <a:lstStyle/>
            <a:p>
              <a:pPr marL="112713"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rPr>
                <a:t>API integration</a:t>
              </a:r>
              <a:endParaRPr kumimoji="0" lang="en-US" sz="900" b="0" i="0" u="none" strike="noStrike" kern="0" cap="none" spc="0" normalizeH="0" baseline="0" noProof="0">
                <a:ln>
                  <a:noFill/>
                </a:ln>
                <a:gradFill>
                  <a:gsLst>
                    <a:gs pos="0">
                      <a:prstClr val="white"/>
                    </a:gs>
                    <a:gs pos="100000">
                      <a:prstClr val="white"/>
                    </a:gs>
                  </a:gsLst>
                  <a:lin ang="5400000" scaled="1"/>
                </a:gradFill>
                <a:effectLst/>
                <a:uLnTx/>
                <a:uFillTx/>
                <a:latin typeface="Calibri" panose="020F0502020204030204"/>
              </a:endParaRPr>
            </a:p>
          </p:txBody>
        </p:sp>
        <p:pic>
          <p:nvPicPr>
            <p:cNvPr id="851" name="Graphic 850">
              <a:extLst>
                <a:ext uri="{FF2B5EF4-FFF2-40B4-BE49-F238E27FC236}">
                  <a16:creationId xmlns:a16="http://schemas.microsoft.com/office/drawing/2014/main" id="{88749A5A-E804-4CD2-8F3D-5653BD814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668" y="4004776"/>
              <a:ext cx="1677179" cy="548291"/>
            </a:xfrm>
            <a:prstGeom prst="rect">
              <a:avLst/>
            </a:prstGeom>
          </p:spPr>
        </p:pic>
      </p:grpSp>
      <p:grpSp>
        <p:nvGrpSpPr>
          <p:cNvPr id="852" name="Group 851">
            <a:extLst>
              <a:ext uri="{FF2B5EF4-FFF2-40B4-BE49-F238E27FC236}">
                <a16:creationId xmlns:a16="http://schemas.microsoft.com/office/drawing/2014/main" id="{BB9FE041-8FBC-45F4-B7EF-A1CE1B8830B0}"/>
              </a:ext>
            </a:extLst>
          </p:cNvPr>
          <p:cNvGrpSpPr/>
          <p:nvPr/>
        </p:nvGrpSpPr>
        <p:grpSpPr>
          <a:xfrm>
            <a:off x="5724799" y="423131"/>
            <a:ext cx="6293846" cy="826457"/>
            <a:chOff x="7322232" y="422237"/>
            <a:chExt cx="6166337" cy="826457"/>
          </a:xfrm>
        </p:grpSpPr>
        <p:sp>
          <p:nvSpPr>
            <p:cNvPr id="853" name="Rectangle 852">
              <a:extLst>
                <a:ext uri="{FF2B5EF4-FFF2-40B4-BE49-F238E27FC236}">
                  <a16:creationId xmlns:a16="http://schemas.microsoft.com/office/drawing/2014/main" id="{60834766-EBB3-4B26-8D44-1E101881A767}"/>
                </a:ext>
              </a:extLst>
            </p:cNvPr>
            <p:cNvSpPr/>
            <p:nvPr/>
          </p:nvSpPr>
          <p:spPr bwMode="auto">
            <a:xfrm>
              <a:off x="7322232" y="422237"/>
              <a:ext cx="6166337" cy="826457"/>
            </a:xfrm>
            <a:prstGeom prst="rect">
              <a:avLst/>
            </a:prstGeom>
            <a:solidFill>
              <a:srgbClr val="FFFFFF"/>
            </a:solidFill>
            <a:ln w="0" cap="flat" cmpd="sng" algn="ctr">
              <a:noFill/>
              <a:prstDash val="solid"/>
              <a:headEnd type="none" w="med" len="med"/>
              <a:tailEnd type="none" w="med" len="med"/>
            </a:ln>
            <a:effectLst>
              <a:outerShdw blurRad="177800" dist="25400" dir="2400000" algn="ctr" rotWithShape="0">
                <a:prstClr val="black">
                  <a:alpha val="3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854" name="Group 853">
              <a:extLst>
                <a:ext uri="{FF2B5EF4-FFF2-40B4-BE49-F238E27FC236}">
                  <a16:creationId xmlns:a16="http://schemas.microsoft.com/office/drawing/2014/main" id="{0E4A80F2-0A52-4366-9CA6-D22816CCD23E}"/>
                </a:ext>
              </a:extLst>
            </p:cNvPr>
            <p:cNvGrpSpPr/>
            <p:nvPr/>
          </p:nvGrpSpPr>
          <p:grpSpPr>
            <a:xfrm>
              <a:off x="9724028" y="746227"/>
              <a:ext cx="1646309" cy="244554"/>
              <a:chOff x="9828657" y="764191"/>
              <a:chExt cx="1646309" cy="244554"/>
            </a:xfrm>
          </p:grpSpPr>
          <p:sp>
            <p:nvSpPr>
              <p:cNvPr id="867" name="Arrow: Right 866">
                <a:extLst>
                  <a:ext uri="{FF2B5EF4-FFF2-40B4-BE49-F238E27FC236}">
                    <a16:creationId xmlns:a16="http://schemas.microsoft.com/office/drawing/2014/main" id="{125F1F4A-7965-4319-BBFB-9E0C49E39F55}"/>
                  </a:ext>
                </a:extLst>
              </p:cNvPr>
              <p:cNvSpPr/>
              <p:nvPr/>
            </p:nvSpPr>
            <p:spPr>
              <a:xfrm>
                <a:off x="9828657" y="851065"/>
                <a:ext cx="315746" cy="80173"/>
              </a:xfrm>
              <a:prstGeom prst="rightArrow">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68" name="Arrow: Right 867">
                <a:extLst>
                  <a:ext uri="{FF2B5EF4-FFF2-40B4-BE49-F238E27FC236}">
                    <a16:creationId xmlns:a16="http://schemas.microsoft.com/office/drawing/2014/main" id="{0F3A219B-1AF6-433D-B716-7E1555E6EE99}"/>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Consulting and Escalation</a:t>
                </a:r>
              </a:p>
            </p:txBody>
          </p:sp>
        </p:grpSp>
        <p:grpSp>
          <p:nvGrpSpPr>
            <p:cNvPr id="855" name="Group 854">
              <a:extLst>
                <a:ext uri="{FF2B5EF4-FFF2-40B4-BE49-F238E27FC236}">
                  <a16:creationId xmlns:a16="http://schemas.microsoft.com/office/drawing/2014/main" id="{3F0370FB-4780-46F7-A1AF-18426BC318E5}"/>
                </a:ext>
              </a:extLst>
            </p:cNvPr>
            <p:cNvGrpSpPr/>
            <p:nvPr/>
          </p:nvGrpSpPr>
          <p:grpSpPr>
            <a:xfrm>
              <a:off x="9724028" y="564591"/>
              <a:ext cx="1025888" cy="244554"/>
              <a:chOff x="9828657" y="939673"/>
              <a:chExt cx="1025888" cy="244554"/>
            </a:xfrm>
          </p:grpSpPr>
          <p:sp>
            <p:nvSpPr>
              <p:cNvPr id="865" name="Arrow: Right 864">
                <a:extLst>
                  <a:ext uri="{FF2B5EF4-FFF2-40B4-BE49-F238E27FC236}">
                    <a16:creationId xmlns:a16="http://schemas.microsoft.com/office/drawing/2014/main" id="{C53E091C-188D-4A75-87DE-624627A9706A}"/>
                  </a:ext>
                </a:extLst>
              </p:cNvPr>
              <p:cNvSpPr/>
              <p:nvPr/>
            </p:nvSpPr>
            <p:spPr>
              <a:xfrm>
                <a:off x="9828657" y="1015224"/>
                <a:ext cx="315746" cy="101800"/>
              </a:xfrm>
              <a:prstGeom prst="rightArrow">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66" name="Arrow: Right 865">
                <a:extLst>
                  <a:ext uri="{FF2B5EF4-FFF2-40B4-BE49-F238E27FC236}">
                    <a16:creationId xmlns:a16="http://schemas.microsoft.com/office/drawing/2014/main" id="{D05A8269-65D0-4089-A22E-DF9AE938142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Outsourcing</a:t>
                </a:r>
              </a:p>
            </p:txBody>
          </p:sp>
        </p:grpSp>
        <p:grpSp>
          <p:nvGrpSpPr>
            <p:cNvPr id="856" name="Group 855">
              <a:extLst>
                <a:ext uri="{FF2B5EF4-FFF2-40B4-BE49-F238E27FC236}">
                  <a16:creationId xmlns:a16="http://schemas.microsoft.com/office/drawing/2014/main" id="{A69FAFF0-FAC6-4B16-B040-4B97D3FFE73C}"/>
                </a:ext>
              </a:extLst>
            </p:cNvPr>
            <p:cNvGrpSpPr/>
            <p:nvPr/>
          </p:nvGrpSpPr>
          <p:grpSpPr>
            <a:xfrm>
              <a:off x="9724028" y="913277"/>
              <a:ext cx="1788057" cy="244554"/>
              <a:chOff x="7541203" y="939673"/>
              <a:chExt cx="1788057" cy="244554"/>
            </a:xfrm>
          </p:grpSpPr>
          <p:sp>
            <p:nvSpPr>
              <p:cNvPr id="863" name="Arrow: Right 862">
                <a:extLst>
                  <a:ext uri="{FF2B5EF4-FFF2-40B4-BE49-F238E27FC236}">
                    <a16:creationId xmlns:a16="http://schemas.microsoft.com/office/drawing/2014/main" id="{B618E508-C042-47A0-87A0-0FA5B82EB208}"/>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Native Resource Monitoring </a:t>
                </a:r>
              </a:p>
            </p:txBody>
          </p:sp>
          <p:cxnSp>
            <p:nvCxnSpPr>
              <p:cNvPr id="864" name="Connector: Elbow 279">
                <a:extLst>
                  <a:ext uri="{FF2B5EF4-FFF2-40B4-BE49-F238E27FC236}">
                    <a16:creationId xmlns:a16="http://schemas.microsoft.com/office/drawing/2014/main" id="{BAFFF62B-D602-4B60-A43C-FB85D45AE51F}"/>
                  </a:ext>
                </a:extLst>
              </p:cNvPr>
              <p:cNvCxnSpPr>
                <a:cxnSpLocks/>
              </p:cNvCxnSpPr>
              <p:nvPr/>
            </p:nvCxnSpPr>
            <p:spPr>
              <a:xfrm flipH="1">
                <a:off x="7541203" y="1063167"/>
                <a:ext cx="299602" cy="0"/>
              </a:xfrm>
              <a:prstGeom prst="straightConnector1">
                <a:avLst/>
              </a:prstGeom>
              <a:noFill/>
              <a:ln w="57150" cap="flat" cmpd="sng" algn="ctr">
                <a:solidFill>
                  <a:srgbClr val="0078D4"/>
                </a:solidFill>
                <a:prstDash val="solid"/>
              </a:ln>
              <a:effectLst/>
            </p:spPr>
          </p:cxnSp>
        </p:grpSp>
        <p:grpSp>
          <p:nvGrpSpPr>
            <p:cNvPr id="857" name="Group 856">
              <a:extLst>
                <a:ext uri="{FF2B5EF4-FFF2-40B4-BE49-F238E27FC236}">
                  <a16:creationId xmlns:a16="http://schemas.microsoft.com/office/drawing/2014/main" id="{3AD27900-A3DD-47A1-8ED8-30F8482E57DC}"/>
                </a:ext>
              </a:extLst>
            </p:cNvPr>
            <p:cNvGrpSpPr/>
            <p:nvPr/>
          </p:nvGrpSpPr>
          <p:grpSpPr>
            <a:xfrm>
              <a:off x="7538429" y="746227"/>
              <a:ext cx="1732247" cy="244554"/>
              <a:chOff x="9857680" y="591021"/>
              <a:chExt cx="1732247" cy="244554"/>
            </a:xfrm>
          </p:grpSpPr>
          <p:sp>
            <p:nvSpPr>
              <p:cNvPr id="861" name="Arrow: Right 860">
                <a:extLst>
                  <a:ext uri="{FF2B5EF4-FFF2-40B4-BE49-F238E27FC236}">
                    <a16:creationId xmlns:a16="http://schemas.microsoft.com/office/drawing/2014/main" id="{8B99671C-165C-44F2-80F9-A5B61D7F503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Event Log Based Monitoring</a:t>
                </a:r>
              </a:p>
            </p:txBody>
          </p:sp>
          <p:cxnSp>
            <p:nvCxnSpPr>
              <p:cNvPr id="862" name="Connector: Elbow 279">
                <a:extLst>
                  <a:ext uri="{FF2B5EF4-FFF2-40B4-BE49-F238E27FC236}">
                    <a16:creationId xmlns:a16="http://schemas.microsoft.com/office/drawing/2014/main" id="{A836232A-A78F-487E-91A8-1EF8613068ED}"/>
                  </a:ext>
                </a:extLst>
              </p:cNvPr>
              <p:cNvCxnSpPr>
                <a:cxnSpLocks/>
              </p:cNvCxnSpPr>
              <p:nvPr/>
            </p:nvCxnSpPr>
            <p:spPr>
              <a:xfrm flipH="1">
                <a:off x="9857680" y="727468"/>
                <a:ext cx="295182" cy="0"/>
              </a:xfrm>
              <a:prstGeom prst="straightConnector1">
                <a:avLst/>
              </a:prstGeom>
              <a:noFill/>
              <a:ln w="28575" cap="flat" cmpd="sng" algn="ctr">
                <a:solidFill>
                  <a:srgbClr val="757575"/>
                </a:solidFill>
                <a:prstDash val="sysDash"/>
                <a:headEnd type="none"/>
                <a:tailEnd type="none"/>
              </a:ln>
              <a:effectLst/>
            </p:spPr>
          </p:cxnSp>
        </p:grpSp>
        <p:grpSp>
          <p:nvGrpSpPr>
            <p:cNvPr id="858" name="Group 857">
              <a:extLst>
                <a:ext uri="{FF2B5EF4-FFF2-40B4-BE49-F238E27FC236}">
                  <a16:creationId xmlns:a16="http://schemas.microsoft.com/office/drawing/2014/main" id="{B07E7D36-3326-4C49-B82B-518F6EBCEBA5}"/>
                </a:ext>
              </a:extLst>
            </p:cNvPr>
            <p:cNvGrpSpPr/>
            <p:nvPr/>
          </p:nvGrpSpPr>
          <p:grpSpPr>
            <a:xfrm>
              <a:off x="7538429" y="913277"/>
              <a:ext cx="1986362" cy="244554"/>
              <a:chOff x="7538429" y="750123"/>
              <a:chExt cx="1986362" cy="244554"/>
            </a:xfrm>
          </p:grpSpPr>
          <p:sp>
            <p:nvSpPr>
              <p:cNvPr id="859" name="Arrow: Right 858">
                <a:extLst>
                  <a:ext uri="{FF2B5EF4-FFF2-40B4-BE49-F238E27FC236}">
                    <a16:creationId xmlns:a16="http://schemas.microsoft.com/office/drawing/2014/main" id="{0578E055-E43D-4BAA-B027-483CF17E70C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rPr>
                  <a:t>Investigation &amp; Proactive Hunting</a:t>
                </a:r>
              </a:p>
            </p:txBody>
          </p:sp>
          <p:cxnSp>
            <p:nvCxnSpPr>
              <p:cNvPr id="860" name="Straight Arrow Connector 859">
                <a:extLst>
                  <a:ext uri="{FF2B5EF4-FFF2-40B4-BE49-F238E27FC236}">
                    <a16:creationId xmlns:a16="http://schemas.microsoft.com/office/drawing/2014/main" id="{818B94E2-6E80-4CE4-8A9F-51A86B12B070}"/>
                  </a:ext>
                </a:extLst>
              </p:cNvPr>
              <p:cNvCxnSpPr>
                <a:cxnSpLocks/>
              </p:cNvCxnSpPr>
              <p:nvPr/>
            </p:nvCxnSpPr>
            <p:spPr>
              <a:xfrm flipH="1">
                <a:off x="7538429" y="878645"/>
                <a:ext cx="283712" cy="0"/>
              </a:xfrm>
              <a:prstGeom prst="straightConnector1">
                <a:avLst/>
              </a:prstGeom>
              <a:noFill/>
              <a:ln w="31750" cap="flat" cmpd="sng" algn="ctr">
                <a:solidFill>
                  <a:srgbClr val="002050"/>
                </a:solidFill>
                <a:prstDash val="sysDot"/>
                <a:headEnd type="none"/>
                <a:tailEnd type="none"/>
              </a:ln>
              <a:effectLst/>
            </p:spPr>
          </p:cxnSp>
        </p:grpSp>
      </p:grpSp>
      <p:sp>
        <p:nvSpPr>
          <p:cNvPr id="869" name="Arrow: Bent 868">
            <a:extLst>
              <a:ext uri="{FF2B5EF4-FFF2-40B4-BE49-F238E27FC236}">
                <a16:creationId xmlns:a16="http://schemas.microsoft.com/office/drawing/2014/main" id="{7B6C41B0-1DE7-4E52-BFAA-24BD875DC07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w="10795" cap="flat" cmpd="sng" algn="ctr">
            <a:solidFill>
              <a:srgbClr val="107C1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70" name="Arrow: Bent 869">
            <a:extLst>
              <a:ext uri="{FF2B5EF4-FFF2-40B4-BE49-F238E27FC236}">
                <a16:creationId xmlns:a16="http://schemas.microsoft.com/office/drawing/2014/main" id="{4F27D1DF-E253-41FE-B047-D71FE7602BCD}"/>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cap="flat" cmpd="sng" algn="ctr">
            <a:solidFill>
              <a:srgbClr val="00B050"/>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71" name="Rectangle 870">
            <a:extLst>
              <a:ext uri="{FF2B5EF4-FFF2-40B4-BE49-F238E27FC236}">
                <a16:creationId xmlns:a16="http://schemas.microsoft.com/office/drawing/2014/main" id="{DDC1AA2C-1131-4E37-A268-A69C45B330E6}"/>
              </a:ext>
            </a:extLst>
          </p:cNvPr>
          <p:cNvSpPr/>
          <p:nvPr/>
        </p:nvSpPr>
        <p:spPr bwMode="auto">
          <a:xfrm>
            <a:off x="7794608" y="3750511"/>
            <a:ext cx="264042" cy="668255"/>
          </a:xfrm>
          <a:prstGeom prst="rect">
            <a:avLst/>
          </a:prstGeom>
          <a:solidFill>
            <a:srgbClr val="9BE5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872" name="Straight Arrow Connector 871">
            <a:extLst>
              <a:ext uri="{FF2B5EF4-FFF2-40B4-BE49-F238E27FC236}">
                <a16:creationId xmlns:a16="http://schemas.microsoft.com/office/drawing/2014/main" id="{6911C227-BF51-4134-85F8-504963DBCD80}"/>
              </a:ext>
            </a:extLst>
          </p:cNvPr>
          <p:cNvCxnSpPr>
            <a:cxnSpLocks/>
            <a:endCxn id="1132" idx="0"/>
          </p:cNvCxnSpPr>
          <p:nvPr/>
        </p:nvCxnSpPr>
        <p:spPr>
          <a:xfrm flipH="1">
            <a:off x="7925856" y="3340775"/>
            <a:ext cx="906" cy="1076626"/>
          </a:xfrm>
          <a:prstGeom prst="straightConnector1">
            <a:avLst/>
          </a:prstGeom>
          <a:noFill/>
          <a:ln w="31750" cap="flat" cmpd="sng" algn="ctr">
            <a:solidFill>
              <a:srgbClr val="002050"/>
            </a:solidFill>
            <a:prstDash val="sysDot"/>
            <a:headEnd type="none"/>
            <a:tailEnd type="triangle"/>
          </a:ln>
          <a:effectLst/>
        </p:spPr>
      </p:cxnSp>
      <p:grpSp>
        <p:nvGrpSpPr>
          <p:cNvPr id="873" name="Group 872">
            <a:extLst>
              <a:ext uri="{FF2B5EF4-FFF2-40B4-BE49-F238E27FC236}">
                <a16:creationId xmlns:a16="http://schemas.microsoft.com/office/drawing/2014/main" id="{6C2B9F34-38BD-4AC8-8EA2-D8D27CA4B8E0}"/>
              </a:ext>
            </a:extLst>
          </p:cNvPr>
          <p:cNvGrpSpPr/>
          <p:nvPr/>
        </p:nvGrpSpPr>
        <p:grpSpPr>
          <a:xfrm>
            <a:off x="7192553" y="2262151"/>
            <a:ext cx="1475012" cy="1499879"/>
            <a:chOff x="7192553" y="2262151"/>
            <a:chExt cx="1475012" cy="1499879"/>
          </a:xfrm>
        </p:grpSpPr>
        <p:sp>
          <p:nvSpPr>
            <p:cNvPr id="874" name="Oval 873">
              <a:extLst>
                <a:ext uri="{FF2B5EF4-FFF2-40B4-BE49-F238E27FC236}">
                  <a16:creationId xmlns:a16="http://schemas.microsoft.com/office/drawing/2014/main" id="{A12D09BE-5C3B-4BF9-8FC7-B22C908E2BEF}"/>
                </a:ext>
              </a:extLst>
            </p:cNvPr>
            <p:cNvSpPr/>
            <p:nvPr/>
          </p:nvSpPr>
          <p:spPr bwMode="auto">
            <a:xfrm>
              <a:off x="7192553" y="2262151"/>
              <a:ext cx="1475012" cy="1499879"/>
            </a:xfrm>
            <a:prstGeom prst="ellipse">
              <a:avLst/>
            </a:prstGeom>
            <a:solidFill>
              <a:srgbClr val="FFFFFF"/>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5" name="Rectangle 874">
              <a:extLst>
                <a:ext uri="{FF2B5EF4-FFF2-40B4-BE49-F238E27FC236}">
                  <a16:creationId xmlns:a16="http://schemas.microsoft.com/office/drawing/2014/main" id="{762ACA94-7D9C-49BE-9076-F2542B3FCE53}"/>
                </a:ext>
              </a:extLst>
            </p:cNvPr>
            <p:cNvSpPr/>
            <p:nvPr/>
          </p:nvSpPr>
          <p:spPr>
            <a:xfrm>
              <a:off x="7331555" y="2336395"/>
              <a:ext cx="1200812" cy="420756"/>
            </a:xfrm>
            <a:prstGeom prst="rect">
              <a:avLst/>
            </a:prstGeom>
          </p:spPr>
          <p:txBody>
            <a:bodyPr wrap="square">
              <a:spAutoFit/>
            </a:bodyPr>
            <a:lstStyle/>
            <a:p>
              <a:pPr marL="0" marR="0" lvl="0" indent="0" algn="ctr" defTabSz="91440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cs typeface="Segoe UI" panose="020B0502040204020203" pitchFamily="34" charset="0"/>
                </a:rPr>
                <a:t>and Hunters</a:t>
              </a:r>
            </a:p>
          </p:txBody>
        </p:sp>
        <p:grpSp>
          <p:nvGrpSpPr>
            <p:cNvPr id="876" name="Group 875">
              <a:extLst>
                <a:ext uri="{FF2B5EF4-FFF2-40B4-BE49-F238E27FC236}">
                  <a16:creationId xmlns:a16="http://schemas.microsoft.com/office/drawing/2014/main" id="{30F5064F-A4D1-489A-B465-3FA18EDCE3C1}"/>
                </a:ext>
              </a:extLst>
            </p:cNvPr>
            <p:cNvGrpSpPr/>
            <p:nvPr/>
          </p:nvGrpSpPr>
          <p:grpSpPr>
            <a:xfrm>
              <a:off x="7598077" y="2787666"/>
              <a:ext cx="686640" cy="737232"/>
              <a:chOff x="5387169" y="1276544"/>
              <a:chExt cx="474140" cy="509075"/>
            </a:xfrm>
            <a:solidFill>
              <a:srgbClr val="0078D4"/>
            </a:solidFill>
          </p:grpSpPr>
          <p:sp>
            <p:nvSpPr>
              <p:cNvPr id="877" name="Oval 1124">
                <a:extLst>
                  <a:ext uri="{FF2B5EF4-FFF2-40B4-BE49-F238E27FC236}">
                    <a16:creationId xmlns:a16="http://schemas.microsoft.com/office/drawing/2014/main" id="{FB842017-450E-4E3A-85BA-AB8FCAF8B990}"/>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78" name="Freeform 1125">
                <a:extLst>
                  <a:ext uri="{FF2B5EF4-FFF2-40B4-BE49-F238E27FC236}">
                    <a16:creationId xmlns:a16="http://schemas.microsoft.com/office/drawing/2014/main" id="{81BF33AF-86D5-435A-B866-BF0EAB28C129}"/>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79" name="Oval 1126">
                <a:extLst>
                  <a:ext uri="{FF2B5EF4-FFF2-40B4-BE49-F238E27FC236}">
                    <a16:creationId xmlns:a16="http://schemas.microsoft.com/office/drawing/2014/main" id="{3F56F6F1-A779-477E-9826-8EB5C5DB729A}"/>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0" name="Oval 1127">
                <a:extLst>
                  <a:ext uri="{FF2B5EF4-FFF2-40B4-BE49-F238E27FC236}">
                    <a16:creationId xmlns:a16="http://schemas.microsoft.com/office/drawing/2014/main" id="{B1BCD2DA-5166-4080-BC77-F20183333409}"/>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1" name="Oval 1128">
                <a:extLst>
                  <a:ext uri="{FF2B5EF4-FFF2-40B4-BE49-F238E27FC236}">
                    <a16:creationId xmlns:a16="http://schemas.microsoft.com/office/drawing/2014/main" id="{B6706AF8-31CB-4D6A-8A01-90009BF2DF4A}"/>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2" name="Oval 1129">
                <a:extLst>
                  <a:ext uri="{FF2B5EF4-FFF2-40B4-BE49-F238E27FC236}">
                    <a16:creationId xmlns:a16="http://schemas.microsoft.com/office/drawing/2014/main" id="{71102A46-28DC-4746-AC4B-50BD896F3F35}"/>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3" name="Oval 1130">
                <a:extLst>
                  <a:ext uri="{FF2B5EF4-FFF2-40B4-BE49-F238E27FC236}">
                    <a16:creationId xmlns:a16="http://schemas.microsoft.com/office/drawing/2014/main" id="{10150E04-9B5C-4604-9AD1-724070DA9C64}"/>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4" name="Oval 1131">
                <a:extLst>
                  <a:ext uri="{FF2B5EF4-FFF2-40B4-BE49-F238E27FC236}">
                    <a16:creationId xmlns:a16="http://schemas.microsoft.com/office/drawing/2014/main" id="{FEF4AFB7-17AD-4EEE-9198-55EB0A4F7706}"/>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85" name="Oval 1132">
                <a:extLst>
                  <a:ext uri="{FF2B5EF4-FFF2-40B4-BE49-F238E27FC236}">
                    <a16:creationId xmlns:a16="http://schemas.microsoft.com/office/drawing/2014/main" id="{4D322299-2772-46BC-8747-297CDFCB49F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886" name="Isosceles Triangle 885">
            <a:extLst>
              <a:ext uri="{FF2B5EF4-FFF2-40B4-BE49-F238E27FC236}">
                <a16:creationId xmlns:a16="http://schemas.microsoft.com/office/drawing/2014/main" id="{F9EC0B69-384B-4B82-82F5-9030721657E7}"/>
              </a:ext>
            </a:extLst>
          </p:cNvPr>
          <p:cNvSpPr/>
          <p:nvPr/>
        </p:nvSpPr>
        <p:spPr bwMode="auto">
          <a:xfrm>
            <a:off x="6596736" y="3333948"/>
            <a:ext cx="213809" cy="516959"/>
          </a:xfrm>
          <a:prstGeom prst="triangle">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87" name="Speech Bubble: Rectangle 886">
            <a:extLst>
              <a:ext uri="{FF2B5EF4-FFF2-40B4-BE49-F238E27FC236}">
                <a16:creationId xmlns:a16="http://schemas.microsoft.com/office/drawing/2014/main" id="{2EBAFE84-F4B8-455E-AB8E-E8B0391394A8}"/>
              </a:ext>
            </a:extLst>
          </p:cNvPr>
          <p:cNvSpPr/>
          <p:nvPr/>
        </p:nvSpPr>
        <p:spPr bwMode="auto">
          <a:xfrm>
            <a:off x="5883924" y="3854447"/>
            <a:ext cx="1754706" cy="461665"/>
          </a:xfrm>
          <a:prstGeom prst="wedgeRectCallout">
            <a:avLst>
              <a:gd name="adj1" fmla="val 60208"/>
              <a:gd name="adj2" fmla="val 21131"/>
            </a:avLst>
          </a:prstGeom>
          <a:solidFill>
            <a:srgbClr val="002050"/>
          </a:solidFill>
          <a:ln w="10795" cap="flat" cmpd="sng" algn="ctr">
            <a:solidFill>
              <a:srgbClr val="00B6F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888" name="Connector: Elbow 887">
            <a:extLst>
              <a:ext uri="{FF2B5EF4-FFF2-40B4-BE49-F238E27FC236}">
                <a16:creationId xmlns:a16="http://schemas.microsoft.com/office/drawing/2014/main" id="{8B8BACAA-47E1-44AB-8238-63186BAB3EB2}"/>
              </a:ext>
            </a:extLst>
          </p:cNvPr>
          <p:cNvCxnSpPr>
            <a:cxnSpLocks/>
          </p:cNvCxnSpPr>
          <p:nvPr/>
        </p:nvCxnSpPr>
        <p:spPr>
          <a:xfrm rot="16200000" flipV="1">
            <a:off x="3406063" y="2985460"/>
            <a:ext cx="1737360" cy="1371600"/>
          </a:xfrm>
          <a:prstGeom prst="bentConnector3">
            <a:avLst>
              <a:gd name="adj1" fmla="val 23168"/>
            </a:avLst>
          </a:prstGeom>
          <a:noFill/>
          <a:ln w="41275" cap="flat" cmpd="sng" algn="ctr">
            <a:solidFill>
              <a:srgbClr val="0078D4"/>
            </a:solidFill>
            <a:prstDash val="solid"/>
          </a:ln>
          <a:effectLst/>
        </p:spPr>
      </p:cxnSp>
      <p:cxnSp>
        <p:nvCxnSpPr>
          <p:cNvPr id="889" name="Straight Connector 888">
            <a:extLst>
              <a:ext uri="{FF2B5EF4-FFF2-40B4-BE49-F238E27FC236}">
                <a16:creationId xmlns:a16="http://schemas.microsoft.com/office/drawing/2014/main" id="{1CC65CB9-CFF8-4274-8F02-3719C9E143C3}"/>
              </a:ext>
            </a:extLst>
          </p:cNvPr>
          <p:cNvCxnSpPr/>
          <p:nvPr/>
        </p:nvCxnSpPr>
        <p:spPr>
          <a:xfrm>
            <a:off x="3588943" y="2809113"/>
            <a:ext cx="0" cy="1732490"/>
          </a:xfrm>
          <a:prstGeom prst="line">
            <a:avLst/>
          </a:prstGeom>
          <a:noFill/>
          <a:ln w="41275" cap="flat" cmpd="sng" algn="ctr">
            <a:solidFill>
              <a:srgbClr val="0078D4"/>
            </a:solidFill>
            <a:prstDash val="solid"/>
          </a:ln>
          <a:effectLst/>
        </p:spPr>
      </p:cxnSp>
      <p:grpSp>
        <p:nvGrpSpPr>
          <p:cNvPr id="890" name="Group 889">
            <a:extLst>
              <a:ext uri="{FF2B5EF4-FFF2-40B4-BE49-F238E27FC236}">
                <a16:creationId xmlns:a16="http://schemas.microsoft.com/office/drawing/2014/main" id="{E4C8C2CB-A9EB-49C9-9633-5B1826AC6F86}"/>
              </a:ext>
            </a:extLst>
          </p:cNvPr>
          <p:cNvGrpSpPr/>
          <p:nvPr/>
        </p:nvGrpSpPr>
        <p:grpSpPr>
          <a:xfrm>
            <a:off x="2311575" y="4460834"/>
            <a:ext cx="1368178" cy="1923001"/>
            <a:chOff x="2578872" y="4553129"/>
            <a:chExt cx="1368178" cy="1923001"/>
          </a:xfrm>
        </p:grpSpPr>
        <p:sp>
          <p:nvSpPr>
            <p:cNvPr id="891" name="Rectangle 890">
              <a:extLst>
                <a:ext uri="{FF2B5EF4-FFF2-40B4-BE49-F238E27FC236}">
                  <a16:creationId xmlns:a16="http://schemas.microsoft.com/office/drawing/2014/main" id="{B8D5071D-C890-4318-A846-D2ED80913171}"/>
                </a:ext>
              </a:extLst>
            </p:cNvPr>
            <p:cNvSpPr/>
            <p:nvPr/>
          </p:nvSpPr>
          <p:spPr>
            <a:xfrm>
              <a:off x="2580819" y="4697166"/>
              <a:ext cx="1364286" cy="177896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2" name="Rectangle 891">
              <a:extLst>
                <a:ext uri="{FF2B5EF4-FFF2-40B4-BE49-F238E27FC236}">
                  <a16:creationId xmlns:a16="http://schemas.microsoft.com/office/drawing/2014/main" id="{16DD738C-80D0-4728-9029-CA09BACDC9D6}"/>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Security &amp; Network</a:t>
              </a:r>
            </a:p>
          </p:txBody>
        </p:sp>
        <p:sp>
          <p:nvSpPr>
            <p:cNvPr id="893" name="Rectangle 892">
              <a:extLst>
                <a:ext uri="{FF2B5EF4-FFF2-40B4-BE49-F238E27FC236}">
                  <a16:creationId xmlns:a16="http://schemas.microsoft.com/office/drawing/2014/main" id="{D9703492-DC3D-4A42-B07D-0F88C6D9E550}"/>
                </a:ext>
              </a:extLst>
            </p:cNvPr>
            <p:cNvSpPr/>
            <p:nvPr/>
          </p:nvSpPr>
          <p:spPr>
            <a:xfrm>
              <a:off x="2578872" y="4783407"/>
              <a:ext cx="1368178" cy="343009"/>
            </a:xfrm>
            <a:prstGeom prst="rect">
              <a:avLst/>
            </a:prstGeom>
            <a:solidFill>
              <a:srgbClr val="C9E7FF"/>
            </a:solidFill>
            <a:ln w="10795" cap="flat" cmpd="sng" algn="ctr">
              <a:noFill/>
              <a:prstDash val="solid"/>
            </a:ln>
            <a:effectLst/>
          </p:spPr>
          <p:txBody>
            <a:bodyPr lIns="73152" rIns="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894" name="Picture 893" descr="A close up of a logo&#10;&#10;Description automatically generated">
              <a:extLst>
                <a:ext uri="{FF2B5EF4-FFF2-40B4-BE49-F238E27FC236}">
                  <a16:creationId xmlns:a16="http://schemas.microsoft.com/office/drawing/2014/main" id="{259AC786-1DD1-4F4E-A723-2C5C90C9F6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895" name="Picture 894" descr="A close up of a logo&#10;&#10;Description generated with high confidence">
              <a:extLst>
                <a:ext uri="{FF2B5EF4-FFF2-40B4-BE49-F238E27FC236}">
                  <a16:creationId xmlns:a16="http://schemas.microsoft.com/office/drawing/2014/main" id="{F4FDEA6D-50FE-4EA6-AF8D-6597679050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rgbClr val="2F2F2F">
                  <a:lumMod val="75000"/>
                  <a:alpha val="40000"/>
                </a:srgbClr>
              </a:outerShdw>
            </a:effectLst>
          </p:spPr>
        </p:pic>
        <p:pic>
          <p:nvPicPr>
            <p:cNvPr id="896" name="Picture 895">
              <a:extLst>
                <a:ext uri="{FF2B5EF4-FFF2-40B4-BE49-F238E27FC236}">
                  <a16:creationId xmlns:a16="http://schemas.microsoft.com/office/drawing/2014/main" id="{5C8694FB-4315-4AC5-BADD-2F7A84AA23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897" name="Picture 896" descr="A close up of a logo&#10;&#10;Description generated with very high confidence">
              <a:extLst>
                <a:ext uri="{FF2B5EF4-FFF2-40B4-BE49-F238E27FC236}">
                  <a16:creationId xmlns:a16="http://schemas.microsoft.com/office/drawing/2014/main" id="{C8B5395D-BB69-4B24-AD50-D275EDE463EA}"/>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898" name="Picture 897">
              <a:extLst>
                <a:ext uri="{FF2B5EF4-FFF2-40B4-BE49-F238E27FC236}">
                  <a16:creationId xmlns:a16="http://schemas.microsoft.com/office/drawing/2014/main" id="{F1DBBAE5-FE87-4CF2-92EC-7F0D06997F3D}"/>
                </a:ext>
              </a:extLst>
            </p:cNvPr>
            <p:cNvPicPr>
              <a:picLocks noChangeAspect="1"/>
            </p:cNvPicPr>
            <p:nvPr/>
          </p:nvPicPr>
          <p:blipFill rotWithShape="1">
            <a:blip r:embed="rId15">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rgbClr val="2F2F2F">
                  <a:lumMod val="75000"/>
                  <a:alpha val="40000"/>
                </a:srgbClr>
              </a:outerShdw>
            </a:effectLst>
          </p:spPr>
        </p:pic>
        <p:pic>
          <p:nvPicPr>
            <p:cNvPr id="899" name="Picture 898">
              <a:extLst>
                <a:ext uri="{FF2B5EF4-FFF2-40B4-BE49-F238E27FC236}">
                  <a16:creationId xmlns:a16="http://schemas.microsoft.com/office/drawing/2014/main" id="{05169EF8-F47F-493E-91EB-7FEE8AF397F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900" name="Picture 2" descr="Image result for sophos png">
              <a:extLst>
                <a:ext uri="{FF2B5EF4-FFF2-40B4-BE49-F238E27FC236}">
                  <a16:creationId xmlns:a16="http://schemas.microsoft.com/office/drawing/2014/main" id="{ECAA8CFA-397D-4ECD-8770-DE2162BB75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901" name="Picture 900" descr="A picture containing object&#10;&#10;Description automatically generated">
              <a:extLst>
                <a:ext uri="{FF2B5EF4-FFF2-40B4-BE49-F238E27FC236}">
                  <a16:creationId xmlns:a16="http://schemas.microsoft.com/office/drawing/2014/main" id="{0F0343D1-1BD5-4903-997F-A9B20D178EA2}"/>
                </a:ext>
              </a:extLst>
            </p:cNvPr>
            <p:cNvPicPr>
              <a:picLocks noChangeAspect="1"/>
            </p:cNvPicPr>
            <p:nvPr/>
          </p:nvPicPr>
          <p:blipFill rotWithShape="1">
            <a:blip r:embed="rId18"/>
            <a:srcRect t="21546" b="26174"/>
            <a:stretch/>
          </p:blipFill>
          <p:spPr>
            <a:xfrm>
              <a:off x="3360779" y="5534111"/>
              <a:ext cx="430409" cy="150010"/>
            </a:xfrm>
            <a:prstGeom prst="rect">
              <a:avLst/>
            </a:prstGeom>
          </p:spPr>
        </p:pic>
        <p:pic>
          <p:nvPicPr>
            <p:cNvPr id="902" name="Picture 901" descr="A close up of a logo&#10;&#10;Description automatically generated">
              <a:extLst>
                <a:ext uri="{FF2B5EF4-FFF2-40B4-BE49-F238E27FC236}">
                  <a16:creationId xmlns:a16="http://schemas.microsoft.com/office/drawing/2014/main" id="{9DFAB58D-8062-4CF6-86F7-835E5B2346FD}"/>
                </a:ext>
              </a:extLst>
            </p:cNvPr>
            <p:cNvPicPr>
              <a:picLocks noChangeAspect="1"/>
            </p:cNvPicPr>
            <p:nvPr/>
          </p:nvPicPr>
          <p:blipFill>
            <a:blip r:embed="rId19"/>
            <a:stretch>
              <a:fillRect/>
            </a:stretch>
          </p:blipFill>
          <p:spPr>
            <a:xfrm>
              <a:off x="2672991" y="5213382"/>
              <a:ext cx="552806" cy="62069"/>
            </a:xfrm>
            <a:prstGeom prst="rect">
              <a:avLst/>
            </a:prstGeom>
          </p:spPr>
        </p:pic>
        <p:pic>
          <p:nvPicPr>
            <p:cNvPr id="903" name="Picture 902">
              <a:extLst>
                <a:ext uri="{FF2B5EF4-FFF2-40B4-BE49-F238E27FC236}">
                  <a16:creationId xmlns:a16="http://schemas.microsoft.com/office/drawing/2014/main" id="{0FE6F2AC-FBD7-4ED9-8205-D86C8CB7C74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904" name="Picture 2">
              <a:extLst>
                <a:ext uri="{FF2B5EF4-FFF2-40B4-BE49-F238E27FC236}">
                  <a16:creationId xmlns:a16="http://schemas.microsoft.com/office/drawing/2014/main" id="{C882B55C-3E10-4501-8D0F-FAE4F99294B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905" name="Picture 4" descr="Image result for symantec png logo">
              <a:extLst>
                <a:ext uri="{FF2B5EF4-FFF2-40B4-BE49-F238E27FC236}">
                  <a16:creationId xmlns:a16="http://schemas.microsoft.com/office/drawing/2014/main" id="{CF4F3747-CA78-4B54-B52A-0DBC57223B8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906" name="Picture 905" descr="A close up of a logo&#10;&#10;Description generated with very high confidence">
              <a:extLst>
                <a:ext uri="{FF2B5EF4-FFF2-40B4-BE49-F238E27FC236}">
                  <a16:creationId xmlns:a16="http://schemas.microsoft.com/office/drawing/2014/main" id="{A6FC6A66-C6FB-4CE3-B239-5FC1823F0F5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907" name="Picture 906" descr="A close up of a logo&#10;&#10;Description generated with very high confidence">
              <a:extLst>
                <a:ext uri="{FF2B5EF4-FFF2-40B4-BE49-F238E27FC236}">
                  <a16:creationId xmlns:a16="http://schemas.microsoft.com/office/drawing/2014/main" id="{FE643996-E9DB-4AF5-A3C0-58304EAC3B93}"/>
                </a:ext>
              </a:extLst>
            </p:cNvPr>
            <p:cNvPicPr>
              <a:picLocks noChangeAspect="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908" name="Group 907">
              <a:extLst>
                <a:ext uri="{FF2B5EF4-FFF2-40B4-BE49-F238E27FC236}">
                  <a16:creationId xmlns:a16="http://schemas.microsoft.com/office/drawing/2014/main" id="{27D8AB98-ACEA-4166-AA89-6CD65BBD2021}"/>
                </a:ext>
              </a:extLst>
            </p:cNvPr>
            <p:cNvGrpSpPr/>
            <p:nvPr/>
          </p:nvGrpSpPr>
          <p:grpSpPr>
            <a:xfrm>
              <a:off x="3593291" y="6268395"/>
              <a:ext cx="160817" cy="36587"/>
              <a:chOff x="4050545" y="6518937"/>
              <a:chExt cx="160817" cy="36587"/>
            </a:xfrm>
          </p:grpSpPr>
          <p:sp>
            <p:nvSpPr>
              <p:cNvPr id="909" name="Oval 908">
                <a:extLst>
                  <a:ext uri="{FF2B5EF4-FFF2-40B4-BE49-F238E27FC236}">
                    <a16:creationId xmlns:a16="http://schemas.microsoft.com/office/drawing/2014/main" id="{140D0F4B-6C23-45CF-926E-4BD1CB0253D7}"/>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0" name="Oval 909">
                <a:extLst>
                  <a:ext uri="{FF2B5EF4-FFF2-40B4-BE49-F238E27FC236}">
                    <a16:creationId xmlns:a16="http://schemas.microsoft.com/office/drawing/2014/main" id="{67ABB84E-23DF-42F6-B358-F4619798F7C4}"/>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11" name="Oval 910">
                <a:extLst>
                  <a:ext uri="{FF2B5EF4-FFF2-40B4-BE49-F238E27FC236}">
                    <a16:creationId xmlns:a16="http://schemas.microsoft.com/office/drawing/2014/main" id="{0FA21599-3FA2-45EF-9A17-6C82AA8A0767}"/>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12" name="Group 911">
            <a:extLst>
              <a:ext uri="{FF2B5EF4-FFF2-40B4-BE49-F238E27FC236}">
                <a16:creationId xmlns:a16="http://schemas.microsoft.com/office/drawing/2014/main" id="{399AAD44-80D0-4A16-854D-C326D6B3724C}"/>
              </a:ext>
            </a:extLst>
          </p:cNvPr>
          <p:cNvGrpSpPr/>
          <p:nvPr/>
        </p:nvGrpSpPr>
        <p:grpSpPr>
          <a:xfrm>
            <a:off x="2888692" y="1792475"/>
            <a:ext cx="3025251" cy="1307827"/>
            <a:chOff x="2767495" y="1710614"/>
            <a:chExt cx="3025251" cy="1307827"/>
          </a:xfrm>
        </p:grpSpPr>
        <p:sp>
          <p:nvSpPr>
            <p:cNvPr id="913" name="Rectangle 912">
              <a:hlinkClick r:id="rId25"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5E79678E-C936-4D6F-BDB5-9AE4EB7D7355}"/>
                </a:ext>
              </a:extLst>
            </p:cNvPr>
            <p:cNvSpPr/>
            <p:nvPr/>
          </p:nvSpPr>
          <p:spPr>
            <a:xfrm>
              <a:off x="2767495" y="1710614"/>
              <a:ext cx="3025251" cy="1307827"/>
            </a:xfrm>
            <a:prstGeom prst="rect">
              <a:avLst/>
            </a:prstGeom>
            <a:solidFill>
              <a:srgbClr val="FFFFFF"/>
            </a:solidFill>
            <a:ln w="22225" cap="flat" cmpd="sng" algn="ctr">
              <a:solidFill>
                <a:srgbClr val="0078D4"/>
              </a:solid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Microsoft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a:ea typeface="+mn-ea"/>
                  <a:cs typeface="Segoe UI" panose="020B0502040204020203" pitchFamily="34" charset="0"/>
                </a:rPr>
                <a:t>Sentinel</a:t>
              </a:r>
            </a:p>
            <a:p>
              <a:pPr marL="34290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4" name="Group 913">
              <a:extLst>
                <a:ext uri="{FF2B5EF4-FFF2-40B4-BE49-F238E27FC236}">
                  <a16:creationId xmlns:a16="http://schemas.microsoft.com/office/drawing/2014/main" id="{41BF1DA4-5E3D-45F6-9E6F-847885FF9739}"/>
                </a:ext>
              </a:extLst>
            </p:cNvPr>
            <p:cNvGrpSpPr/>
            <p:nvPr/>
          </p:nvGrpSpPr>
          <p:grpSpPr>
            <a:xfrm>
              <a:off x="4105674" y="1803358"/>
              <a:ext cx="1595893" cy="246888"/>
              <a:chOff x="2006475" y="5626256"/>
              <a:chExt cx="1595893" cy="246888"/>
            </a:xfrm>
          </p:grpSpPr>
          <p:sp>
            <p:nvSpPr>
              <p:cNvPr id="939" name="Rectangle 938">
                <a:extLst>
                  <a:ext uri="{FF2B5EF4-FFF2-40B4-BE49-F238E27FC236}">
                    <a16:creationId xmlns:a16="http://schemas.microsoft.com/office/drawing/2014/main" id="{36D891C6-3CD2-45B4-9336-FFA015D89522}"/>
                  </a:ext>
                </a:extLst>
              </p:cNvPr>
              <p:cNvSpPr/>
              <p:nvPr/>
            </p:nvSpPr>
            <p:spPr>
              <a:xfrm>
                <a:off x="2006475" y="562625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Machine Learning (ML) &amp; AI</a:t>
                </a:r>
              </a:p>
            </p:txBody>
          </p:sp>
          <p:grpSp>
            <p:nvGrpSpPr>
              <p:cNvPr id="940" name="Group 939">
                <a:extLst>
                  <a:ext uri="{FF2B5EF4-FFF2-40B4-BE49-F238E27FC236}">
                    <a16:creationId xmlns:a16="http://schemas.microsoft.com/office/drawing/2014/main" id="{0ADAD9A7-0177-43A9-B2C3-E11DDDB53E7B}"/>
                  </a:ext>
                </a:extLst>
              </p:cNvPr>
              <p:cNvGrpSpPr/>
              <p:nvPr/>
            </p:nvGrpSpPr>
            <p:grpSpPr>
              <a:xfrm>
                <a:off x="2058282" y="5662385"/>
                <a:ext cx="179375" cy="179374"/>
                <a:chOff x="7772012" y="5728917"/>
                <a:chExt cx="536745" cy="536745"/>
              </a:xfrm>
            </p:grpSpPr>
            <p:sp>
              <p:nvSpPr>
                <p:cNvPr id="941" name="Freeform 974">
                  <a:extLst>
                    <a:ext uri="{FF2B5EF4-FFF2-40B4-BE49-F238E27FC236}">
                      <a16:creationId xmlns:a16="http://schemas.microsoft.com/office/drawing/2014/main" id="{F125F383-F445-4CD8-BB05-0E2EAF722113}"/>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rgbClr val="000000">
                    <a:lumMod val="50000"/>
                    <a:lumOff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2" name="Oval 986">
                  <a:extLst>
                    <a:ext uri="{FF2B5EF4-FFF2-40B4-BE49-F238E27FC236}">
                      <a16:creationId xmlns:a16="http://schemas.microsoft.com/office/drawing/2014/main" id="{DE9141C5-0553-4ED2-97CF-7317EA522C59}"/>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3" name="Oval 987">
                  <a:extLst>
                    <a:ext uri="{FF2B5EF4-FFF2-40B4-BE49-F238E27FC236}">
                      <a16:creationId xmlns:a16="http://schemas.microsoft.com/office/drawing/2014/main" id="{486B1F09-29C4-48D0-9C47-7414CDC11FDE}"/>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4" name="Oval 988">
                  <a:extLst>
                    <a:ext uri="{FF2B5EF4-FFF2-40B4-BE49-F238E27FC236}">
                      <a16:creationId xmlns:a16="http://schemas.microsoft.com/office/drawing/2014/main" id="{FF9AAF50-6268-4C86-BF25-36894C7C69DF}"/>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5" name="Oval 989">
                  <a:extLst>
                    <a:ext uri="{FF2B5EF4-FFF2-40B4-BE49-F238E27FC236}">
                      <a16:creationId xmlns:a16="http://schemas.microsoft.com/office/drawing/2014/main" id="{C3909F23-0827-4A56-BAA1-DC3552E1061E}"/>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6" name="Oval 990">
                  <a:extLst>
                    <a:ext uri="{FF2B5EF4-FFF2-40B4-BE49-F238E27FC236}">
                      <a16:creationId xmlns:a16="http://schemas.microsoft.com/office/drawing/2014/main" id="{1D1450DD-DF5A-4DFA-A26A-10DE015B71D8}"/>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sp>
              <p:nvSpPr>
                <p:cNvPr id="947" name="Oval 991">
                  <a:extLst>
                    <a:ext uri="{FF2B5EF4-FFF2-40B4-BE49-F238E27FC236}">
                      <a16:creationId xmlns:a16="http://schemas.microsoft.com/office/drawing/2014/main" id="{361FF82A-FDA3-4207-829F-3533A5AD563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endParaRPr>
                </a:p>
              </p:txBody>
            </p:sp>
          </p:grpSp>
        </p:grpSp>
        <p:grpSp>
          <p:nvGrpSpPr>
            <p:cNvPr id="915" name="Group 914">
              <a:extLst>
                <a:ext uri="{FF2B5EF4-FFF2-40B4-BE49-F238E27FC236}">
                  <a16:creationId xmlns:a16="http://schemas.microsoft.com/office/drawing/2014/main" id="{34C0C29E-D795-43D3-89B4-36E38BC61826}"/>
                </a:ext>
              </a:extLst>
            </p:cNvPr>
            <p:cNvGrpSpPr/>
            <p:nvPr/>
          </p:nvGrpSpPr>
          <p:grpSpPr>
            <a:xfrm>
              <a:off x="4105674" y="2050318"/>
              <a:ext cx="1595893" cy="246888"/>
              <a:chOff x="2006475" y="5924916"/>
              <a:chExt cx="1595893" cy="246888"/>
            </a:xfrm>
          </p:grpSpPr>
          <p:sp>
            <p:nvSpPr>
              <p:cNvPr id="934" name="Rectangle 933">
                <a:extLst>
                  <a:ext uri="{FF2B5EF4-FFF2-40B4-BE49-F238E27FC236}">
                    <a16:creationId xmlns:a16="http://schemas.microsoft.com/office/drawing/2014/main" id="{23CC8507-19D8-438D-B2D0-FF38A686B111}"/>
                  </a:ext>
                </a:extLst>
              </p:cNvPr>
              <p:cNvSpPr/>
              <p:nvPr/>
            </p:nvSpPr>
            <p:spPr>
              <a:xfrm>
                <a:off x="2006475" y="5924916"/>
                <a:ext cx="1595893" cy="246888"/>
              </a:xfrm>
              <a:prstGeom prst="rect">
                <a:avLst/>
              </a:prstGeom>
              <a:solidFill>
                <a:srgbClr val="FFFFFF">
                  <a:lumMod val="95000"/>
                </a:srgbClr>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Behavioral Analytics (UEBA)</a:t>
                </a:r>
              </a:p>
            </p:txBody>
          </p:sp>
          <p:grpSp>
            <p:nvGrpSpPr>
              <p:cNvPr id="935" name="Group 934">
                <a:extLst>
                  <a:ext uri="{FF2B5EF4-FFF2-40B4-BE49-F238E27FC236}">
                    <a16:creationId xmlns:a16="http://schemas.microsoft.com/office/drawing/2014/main" id="{9B5A8980-0994-4536-B516-9BE20FC81339}"/>
                  </a:ext>
                </a:extLst>
              </p:cNvPr>
              <p:cNvGrpSpPr/>
              <p:nvPr/>
            </p:nvGrpSpPr>
            <p:grpSpPr>
              <a:xfrm>
                <a:off x="2061122" y="5970184"/>
                <a:ext cx="164670" cy="142677"/>
                <a:chOff x="1098273" y="1545305"/>
                <a:chExt cx="392506" cy="340084"/>
              </a:xfrm>
            </p:grpSpPr>
            <p:sp>
              <p:nvSpPr>
                <p:cNvPr id="936" name="Rectangle 5">
                  <a:extLst>
                    <a:ext uri="{FF2B5EF4-FFF2-40B4-BE49-F238E27FC236}">
                      <a16:creationId xmlns:a16="http://schemas.microsoft.com/office/drawing/2014/main" id="{6985B5FD-9C29-4F2F-AFF4-8A5E34A88E84}"/>
                    </a:ext>
                  </a:extLst>
                </p:cNvPr>
                <p:cNvSpPr>
                  <a:spLocks noChangeArrowheads="1"/>
                </p:cNvSpPr>
                <p:nvPr/>
              </p:nvSpPr>
              <p:spPr bwMode="auto">
                <a:xfrm>
                  <a:off x="1098273" y="1763066"/>
                  <a:ext cx="122322" cy="1223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937" name="Freeform 6">
                  <a:extLst>
                    <a:ext uri="{FF2B5EF4-FFF2-40B4-BE49-F238E27FC236}">
                      <a16:creationId xmlns:a16="http://schemas.microsoft.com/office/drawing/2014/main" id="{BC27E3C4-6EE4-4978-9E12-79DFD67F2D8F}"/>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sp>
              <p:nvSpPr>
                <p:cNvPr id="938" name="Freeform 7">
                  <a:extLst>
                    <a:ext uri="{FF2B5EF4-FFF2-40B4-BE49-F238E27FC236}">
                      <a16:creationId xmlns:a16="http://schemas.microsoft.com/office/drawing/2014/main" id="{12957C4B-1316-410E-A5DF-4ED30C1A6CA0}"/>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2000">
                          <a:prstClr val="white"/>
                        </a:gs>
                        <a:gs pos="100000">
                          <a:prstClr val="white"/>
                        </a:gs>
                      </a:gsLst>
                      <a:lin ang="5400000" scaled="0"/>
                    </a:gradFill>
                    <a:effectLst/>
                    <a:uLnTx/>
                    <a:uFillTx/>
                    <a:latin typeface="Calibri" panose="020F0502020204030204"/>
                  </a:endParaRPr>
                </a:p>
              </p:txBody>
            </p:sp>
          </p:grpSp>
        </p:grpSp>
        <p:pic>
          <p:nvPicPr>
            <p:cNvPr id="916" name="Picture 915">
              <a:extLst>
                <a:ext uri="{FF2B5EF4-FFF2-40B4-BE49-F238E27FC236}">
                  <a16:creationId xmlns:a16="http://schemas.microsoft.com/office/drawing/2014/main" id="{C8377098-1E88-4360-8427-BA5634FEF34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917" name="Group 916">
              <a:extLst>
                <a:ext uri="{FF2B5EF4-FFF2-40B4-BE49-F238E27FC236}">
                  <a16:creationId xmlns:a16="http://schemas.microsoft.com/office/drawing/2014/main" id="{C5B73B0C-230D-4059-AB36-6329846E4849}"/>
                </a:ext>
              </a:extLst>
            </p:cNvPr>
            <p:cNvGrpSpPr/>
            <p:nvPr/>
          </p:nvGrpSpPr>
          <p:grpSpPr>
            <a:xfrm>
              <a:off x="2909512" y="2630745"/>
              <a:ext cx="1166217" cy="296735"/>
              <a:chOff x="416720" y="6213215"/>
              <a:chExt cx="1166217" cy="296735"/>
            </a:xfrm>
          </p:grpSpPr>
          <p:sp>
            <p:nvSpPr>
              <p:cNvPr id="930" name="Rectangle 929">
                <a:extLst>
                  <a:ext uri="{FF2B5EF4-FFF2-40B4-BE49-F238E27FC236}">
                    <a16:creationId xmlns:a16="http://schemas.microsoft.com/office/drawing/2014/main" id="{C891B9CB-9F84-419E-8D88-1A7DB4F599A1}"/>
                  </a:ext>
                </a:extLst>
              </p:cNvPr>
              <p:cNvSpPr/>
              <p:nvPr/>
            </p:nvSpPr>
            <p:spPr>
              <a:xfrm>
                <a:off x="416720" y="6213215"/>
                <a:ext cx="1166217" cy="296735"/>
              </a:xfrm>
              <a:prstGeom prst="rect">
                <a:avLst/>
              </a:prstGeom>
              <a:solidFill>
                <a:srgbClr val="FFFFFF"/>
              </a:solidFill>
              <a:ln w="14224" cap="flat" cmpd="sng" algn="ctr">
                <a:solidFill>
                  <a:srgbClr val="E6E6E6">
                    <a:lumMod val="90000"/>
                  </a:srgbClr>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Data Lake</a:t>
                </a:r>
              </a:p>
            </p:txBody>
          </p:sp>
          <p:grpSp>
            <p:nvGrpSpPr>
              <p:cNvPr id="931" name="Graphic 34">
                <a:extLst>
                  <a:ext uri="{FF2B5EF4-FFF2-40B4-BE49-F238E27FC236}">
                    <a16:creationId xmlns:a16="http://schemas.microsoft.com/office/drawing/2014/main" id="{B5387F7E-C2CA-434C-9813-7205DFC32DAD}"/>
                  </a:ext>
                </a:extLst>
              </p:cNvPr>
              <p:cNvGrpSpPr/>
              <p:nvPr/>
            </p:nvGrpSpPr>
            <p:grpSpPr>
              <a:xfrm>
                <a:off x="485860" y="6287506"/>
                <a:ext cx="141248" cy="149704"/>
                <a:chOff x="1365692" y="5732234"/>
                <a:chExt cx="542925" cy="575429"/>
              </a:xfrm>
            </p:grpSpPr>
            <p:sp>
              <p:nvSpPr>
                <p:cNvPr id="932" name="Freeform: Shape 931">
                  <a:extLst>
                    <a:ext uri="{FF2B5EF4-FFF2-40B4-BE49-F238E27FC236}">
                      <a16:creationId xmlns:a16="http://schemas.microsoft.com/office/drawing/2014/main" id="{143BE10D-87F4-49D9-8A12-C77AEDEEDEE8}"/>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33" name="Freeform: Shape 932">
                  <a:extLst>
                    <a:ext uri="{FF2B5EF4-FFF2-40B4-BE49-F238E27FC236}">
                      <a16:creationId xmlns:a16="http://schemas.microsoft.com/office/drawing/2014/main" id="{354EBD52-0B6D-40B9-BB6D-860D1C0CD7A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918" name="Group 917">
              <a:extLst>
                <a:ext uri="{FF2B5EF4-FFF2-40B4-BE49-F238E27FC236}">
                  <a16:creationId xmlns:a16="http://schemas.microsoft.com/office/drawing/2014/main" id="{8132B032-EECE-4C13-B6CD-A6A579132E1B}"/>
                </a:ext>
              </a:extLst>
            </p:cNvPr>
            <p:cNvGrpSpPr/>
            <p:nvPr/>
          </p:nvGrpSpPr>
          <p:grpSpPr>
            <a:xfrm>
              <a:off x="4078060" y="2629193"/>
              <a:ext cx="1622679" cy="298287"/>
              <a:chOff x="1588089" y="6213215"/>
              <a:chExt cx="1622679" cy="298287"/>
            </a:xfrm>
          </p:grpSpPr>
          <p:sp>
            <p:nvSpPr>
              <p:cNvPr id="922" name="Rectangle 921">
                <a:extLst>
                  <a:ext uri="{FF2B5EF4-FFF2-40B4-BE49-F238E27FC236}">
                    <a16:creationId xmlns:a16="http://schemas.microsoft.com/office/drawing/2014/main" id="{3239E198-4E41-4F3A-8780-3B388415B730}"/>
                  </a:ext>
                </a:extLst>
              </p:cNvPr>
              <p:cNvSpPr/>
              <p:nvPr/>
            </p:nvSpPr>
            <p:spPr>
              <a:xfrm>
                <a:off x="1588089" y="6213215"/>
                <a:ext cx="1622679" cy="298287"/>
              </a:xfrm>
              <a:prstGeom prst="rect">
                <a:avLst/>
              </a:prstGeom>
              <a:solidFill>
                <a:srgbClr val="FFFFFF"/>
              </a:solidFill>
              <a:ln w="14224" cap="flat" cmpd="sng" algn="ctr">
                <a:solidFill>
                  <a:srgbClr val="E6E6E6">
                    <a:lumMod val="90000"/>
                  </a:srgbClr>
                </a:solidFill>
                <a:prstDash val="solid"/>
              </a:ln>
              <a:effectLst/>
            </p:spPr>
            <p:txBody>
              <a:bodyPr lIns="36576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Security Incident &amp; Event Management (SIEM)</a:t>
                </a:r>
              </a:p>
            </p:txBody>
          </p:sp>
          <p:grpSp>
            <p:nvGrpSpPr>
              <p:cNvPr id="923" name="Group 922">
                <a:extLst>
                  <a:ext uri="{FF2B5EF4-FFF2-40B4-BE49-F238E27FC236}">
                    <a16:creationId xmlns:a16="http://schemas.microsoft.com/office/drawing/2014/main" id="{89273BD6-53E6-43EF-BB78-ADA4F971D947}"/>
                  </a:ext>
                </a:extLst>
              </p:cNvPr>
              <p:cNvGrpSpPr/>
              <p:nvPr/>
            </p:nvGrpSpPr>
            <p:grpSpPr>
              <a:xfrm>
                <a:off x="1696007" y="6289639"/>
                <a:ext cx="178885" cy="141617"/>
                <a:chOff x="6924544" y="4032658"/>
                <a:chExt cx="389108" cy="308044"/>
              </a:xfrm>
            </p:grpSpPr>
            <p:sp>
              <p:nvSpPr>
                <p:cNvPr id="924" name="Freeform: Shape 923">
                  <a:extLst>
                    <a:ext uri="{FF2B5EF4-FFF2-40B4-BE49-F238E27FC236}">
                      <a16:creationId xmlns:a16="http://schemas.microsoft.com/office/drawing/2014/main" id="{4E886E1F-2ED4-453F-A94A-E4D76068853A}"/>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5" name="Freeform: Shape 924">
                  <a:extLst>
                    <a:ext uri="{FF2B5EF4-FFF2-40B4-BE49-F238E27FC236}">
                      <a16:creationId xmlns:a16="http://schemas.microsoft.com/office/drawing/2014/main" id="{D9CCA9FD-15CB-4852-888C-777E9195DC1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6" name="Freeform: Shape 925">
                  <a:extLst>
                    <a:ext uri="{FF2B5EF4-FFF2-40B4-BE49-F238E27FC236}">
                      <a16:creationId xmlns:a16="http://schemas.microsoft.com/office/drawing/2014/main" id="{1C4C4775-0D48-4AD6-A881-680529386DFC}"/>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7" name="Freeform: Shape 926">
                  <a:extLst>
                    <a:ext uri="{FF2B5EF4-FFF2-40B4-BE49-F238E27FC236}">
                      <a16:creationId xmlns:a16="http://schemas.microsoft.com/office/drawing/2014/main" id="{72562C17-6C07-4898-9D87-368AD054941B}"/>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8" name="Freeform: Shape 927">
                  <a:extLst>
                    <a:ext uri="{FF2B5EF4-FFF2-40B4-BE49-F238E27FC236}">
                      <a16:creationId xmlns:a16="http://schemas.microsoft.com/office/drawing/2014/main" id="{DC5DBB39-2E43-497D-841D-A2299F017D08}"/>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929" name="Freeform: Shape 928">
                  <a:extLst>
                    <a:ext uri="{FF2B5EF4-FFF2-40B4-BE49-F238E27FC236}">
                      <a16:creationId xmlns:a16="http://schemas.microsoft.com/office/drawing/2014/main" id="{BC89F9D4-7E32-4021-924A-2743858A2C91}"/>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grpSp>
          <p:nvGrpSpPr>
            <p:cNvPr id="919" name="Group 918">
              <a:extLst>
                <a:ext uri="{FF2B5EF4-FFF2-40B4-BE49-F238E27FC236}">
                  <a16:creationId xmlns:a16="http://schemas.microsoft.com/office/drawing/2014/main" id="{70793EF8-E686-4041-B257-3CF784D6EEF1}"/>
                </a:ext>
              </a:extLst>
            </p:cNvPr>
            <p:cNvGrpSpPr/>
            <p:nvPr/>
          </p:nvGrpSpPr>
          <p:grpSpPr>
            <a:xfrm>
              <a:off x="2908277" y="2297646"/>
              <a:ext cx="2792462" cy="338554"/>
              <a:chOff x="-913264" y="5878807"/>
              <a:chExt cx="2792462" cy="338554"/>
            </a:xfrm>
          </p:grpSpPr>
          <p:sp>
            <p:nvSpPr>
              <p:cNvPr id="920" name="Rectangle 919">
                <a:extLst>
                  <a:ext uri="{FF2B5EF4-FFF2-40B4-BE49-F238E27FC236}">
                    <a16:creationId xmlns:a16="http://schemas.microsoft.com/office/drawing/2014/main" id="{033A4262-3FC5-438D-B8F4-4312CD8770C3}"/>
                  </a:ext>
                </a:extLst>
              </p:cNvPr>
              <p:cNvSpPr/>
              <p:nvPr/>
            </p:nvSpPr>
            <p:spPr>
              <a:xfrm>
                <a:off x="-913264" y="5878807"/>
                <a:ext cx="2792462" cy="338554"/>
              </a:xfrm>
              <a:prstGeom prst="rect">
                <a:avLst/>
              </a:prstGeom>
              <a:solidFill>
                <a:srgbClr val="002050"/>
              </a:solidFill>
              <a:ln w="14224" cap="flat" cmpd="sng" algn="ctr">
                <a:solidFill>
                  <a:srgbClr val="00BCF2"/>
                </a:solidFill>
                <a:prstDash val="solid"/>
              </a:ln>
              <a:effectLst/>
            </p:spPr>
            <p:txBody>
              <a:bodyPr wrap="square" lIns="274320" rIns="4572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921" name="Freeform 1054">
                <a:extLst>
                  <a:ext uri="{FF2B5EF4-FFF2-40B4-BE49-F238E27FC236}">
                    <a16:creationId xmlns:a16="http://schemas.microsoft.com/office/drawing/2014/main" id="{C27BBD17-228F-4852-9F27-986D70A290D8}"/>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sp>
        <p:nvSpPr>
          <p:cNvPr id="948" name="Arrow: Up-Down 947">
            <a:extLst>
              <a:ext uri="{FF2B5EF4-FFF2-40B4-BE49-F238E27FC236}">
                <a16:creationId xmlns:a16="http://schemas.microsoft.com/office/drawing/2014/main" id="{40C230A9-CC0B-4F70-994B-C884B8E7FC94}"/>
              </a:ext>
            </a:extLst>
          </p:cNvPr>
          <p:cNvSpPr/>
          <p:nvPr/>
        </p:nvSpPr>
        <p:spPr>
          <a:xfrm rot="5400000">
            <a:off x="2707435" y="2325567"/>
            <a:ext cx="189227" cy="454850"/>
          </a:xfrm>
          <a:prstGeom prst="upDownArrow">
            <a:avLst>
              <a:gd name="adj1" fmla="val 40718"/>
              <a:gd name="adj2" fmla="val 56784"/>
            </a:avLst>
          </a:prstGeom>
          <a:solidFill>
            <a:srgbClr val="000000">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49" name="Group 948">
            <a:extLst>
              <a:ext uri="{FF2B5EF4-FFF2-40B4-BE49-F238E27FC236}">
                <a16:creationId xmlns:a16="http://schemas.microsoft.com/office/drawing/2014/main" id="{A0AAD092-8597-4DEA-ABD0-45198205DFD9}"/>
              </a:ext>
            </a:extLst>
          </p:cNvPr>
          <p:cNvGrpSpPr/>
          <p:nvPr/>
        </p:nvGrpSpPr>
        <p:grpSpPr>
          <a:xfrm>
            <a:off x="3766817" y="5560875"/>
            <a:ext cx="1494714" cy="822960"/>
            <a:chOff x="3720591" y="5659520"/>
            <a:chExt cx="1494714" cy="822960"/>
          </a:xfrm>
        </p:grpSpPr>
        <p:sp>
          <p:nvSpPr>
            <p:cNvPr id="950" name="Rectangle 949">
              <a:extLst>
                <a:ext uri="{FF2B5EF4-FFF2-40B4-BE49-F238E27FC236}">
                  <a16:creationId xmlns:a16="http://schemas.microsoft.com/office/drawing/2014/main" id="{15208553-8C07-4263-9E53-508B6517D28A}"/>
                </a:ext>
              </a:extLst>
            </p:cNvPr>
            <p:cNvSpPr/>
            <p:nvPr/>
          </p:nvSpPr>
          <p:spPr>
            <a:xfrm>
              <a:off x="3720592" y="5659520"/>
              <a:ext cx="1493642"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51" name="Picture 950">
              <a:extLst>
                <a:ext uri="{FF2B5EF4-FFF2-40B4-BE49-F238E27FC236}">
                  <a16:creationId xmlns:a16="http://schemas.microsoft.com/office/drawing/2014/main" id="{E7E8D63D-B4D8-49F4-8057-C4E79E34E52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952" name="Picture 951">
              <a:extLst>
                <a:ext uri="{FF2B5EF4-FFF2-40B4-BE49-F238E27FC236}">
                  <a16:creationId xmlns:a16="http://schemas.microsoft.com/office/drawing/2014/main" id="{4EFDB144-2C7D-49D9-9E8C-D9B92D29AB3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953" name="Picture 952">
              <a:extLst>
                <a:ext uri="{FF2B5EF4-FFF2-40B4-BE49-F238E27FC236}">
                  <a16:creationId xmlns:a16="http://schemas.microsoft.com/office/drawing/2014/main" id="{08056D8C-4553-4D04-B477-BA6DBC31590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954" name="Picture 953">
              <a:extLst>
                <a:ext uri="{FF2B5EF4-FFF2-40B4-BE49-F238E27FC236}">
                  <a16:creationId xmlns:a16="http://schemas.microsoft.com/office/drawing/2014/main" id="{9391AA77-5825-4DAF-A411-DF0F64F31EE2}"/>
                </a:ext>
              </a:extLst>
            </p:cNvPr>
            <p:cNvPicPr>
              <a:picLocks noChangeAspect="1"/>
            </p:cNvPicPr>
            <p:nvPr/>
          </p:nvPicPr>
          <p:blipFill rotWithShape="1">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955" name="Picture 954">
              <a:extLst>
                <a:ext uri="{FF2B5EF4-FFF2-40B4-BE49-F238E27FC236}">
                  <a16:creationId xmlns:a16="http://schemas.microsoft.com/office/drawing/2014/main" id="{A36EE25F-D45B-4A65-A2DF-8A10BDB0CE12}"/>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956" name="Picture 955">
              <a:extLst>
                <a:ext uri="{FF2B5EF4-FFF2-40B4-BE49-F238E27FC236}">
                  <a16:creationId xmlns:a16="http://schemas.microsoft.com/office/drawing/2014/main" id="{1BD9E5B0-2AD3-4380-ABB9-FB32E69429C2}"/>
                </a:ext>
              </a:extLst>
            </p:cNvPr>
            <p:cNvPicPr>
              <a:picLocks noChangeAspect="1"/>
            </p:cNvPicPr>
            <p:nvPr/>
          </p:nvPicPr>
          <p:blipFill rotWithShape="1">
            <a:blip r:embed="rId32">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957" name="Rectangle 956">
              <a:extLst>
                <a:ext uri="{FF2B5EF4-FFF2-40B4-BE49-F238E27FC236}">
                  <a16:creationId xmlns:a16="http://schemas.microsoft.com/office/drawing/2014/main" id="{D660A61C-0E98-4174-A194-1D4C54C3E4CC}"/>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Infrastructure &amp; Apps</a:t>
              </a:r>
            </a:p>
          </p:txBody>
        </p:sp>
        <p:sp>
          <p:nvSpPr>
            <p:cNvPr id="958" name="Freeform 6">
              <a:extLst>
                <a:ext uri="{FF2B5EF4-FFF2-40B4-BE49-F238E27FC236}">
                  <a16:creationId xmlns:a16="http://schemas.microsoft.com/office/drawing/2014/main" id="{41F7A6E1-EB7F-4602-9C86-5409343C6BCA}"/>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w="10795" cap="flat" cmpd="sng" algn="ctr">
              <a:noFill/>
              <a:prstDash val="solid"/>
              <a:headEnd type="none" w="med" len="med"/>
              <a:tailEnd type="none" w="med" len="med"/>
            </a:ln>
            <a:effectLst/>
          </p:spPr>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defTabSz="913111"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959" name="Picture 958">
              <a:extLst>
                <a:ext uri="{FF2B5EF4-FFF2-40B4-BE49-F238E27FC236}">
                  <a16:creationId xmlns:a16="http://schemas.microsoft.com/office/drawing/2014/main" id="{23DAEDD1-2570-4FBD-9730-B6F8473A315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960" name="Picture 959" descr="A picture containing building&#10;&#10;Description automatically generated">
              <a:extLst>
                <a:ext uri="{FF2B5EF4-FFF2-40B4-BE49-F238E27FC236}">
                  <a16:creationId xmlns:a16="http://schemas.microsoft.com/office/drawing/2014/main" id="{D105CC77-3AD1-42B1-8D21-ED529B2FE85D}"/>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961" name="Picture 960">
              <a:extLst>
                <a:ext uri="{FF2B5EF4-FFF2-40B4-BE49-F238E27FC236}">
                  <a16:creationId xmlns:a16="http://schemas.microsoft.com/office/drawing/2014/main" id="{38466556-22A4-4E2D-BFAD-35151ED317A2}"/>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962" name="Picture 961">
              <a:extLst>
                <a:ext uri="{FF2B5EF4-FFF2-40B4-BE49-F238E27FC236}">
                  <a16:creationId xmlns:a16="http://schemas.microsoft.com/office/drawing/2014/main" id="{75543C87-2C56-48A6-A366-CF68AC2D40F2}"/>
                </a:ext>
              </a:extLst>
            </p:cNvPr>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963" name="Group 962">
              <a:extLst>
                <a:ext uri="{FF2B5EF4-FFF2-40B4-BE49-F238E27FC236}">
                  <a16:creationId xmlns:a16="http://schemas.microsoft.com/office/drawing/2014/main" id="{F25B2091-F7A5-4572-AE2A-0EE31E974E85}"/>
                </a:ext>
              </a:extLst>
            </p:cNvPr>
            <p:cNvGrpSpPr/>
            <p:nvPr/>
          </p:nvGrpSpPr>
          <p:grpSpPr>
            <a:xfrm>
              <a:off x="4980407" y="6306630"/>
              <a:ext cx="160816" cy="36598"/>
              <a:chOff x="6297813" y="3181591"/>
              <a:chExt cx="160855" cy="36607"/>
            </a:xfrm>
          </p:grpSpPr>
          <p:sp>
            <p:nvSpPr>
              <p:cNvPr id="964" name="Oval 963">
                <a:extLst>
                  <a:ext uri="{FF2B5EF4-FFF2-40B4-BE49-F238E27FC236}">
                    <a16:creationId xmlns:a16="http://schemas.microsoft.com/office/drawing/2014/main" id="{EDEF1DC5-BF42-47DE-81A1-66FAAC934447}"/>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65" name="Oval 964">
                <a:extLst>
                  <a:ext uri="{FF2B5EF4-FFF2-40B4-BE49-F238E27FC236}">
                    <a16:creationId xmlns:a16="http://schemas.microsoft.com/office/drawing/2014/main" id="{8BD28EB4-C4AE-4F80-B79D-2A9AFCD59783}"/>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66" name="Oval 965">
                <a:extLst>
                  <a:ext uri="{FF2B5EF4-FFF2-40B4-BE49-F238E27FC236}">
                    <a16:creationId xmlns:a16="http://schemas.microsoft.com/office/drawing/2014/main" id="{DEC7835F-A798-4D87-B9BD-3FECA0B61946}"/>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67" name="Group 966">
            <a:extLst>
              <a:ext uri="{FF2B5EF4-FFF2-40B4-BE49-F238E27FC236}">
                <a16:creationId xmlns:a16="http://schemas.microsoft.com/office/drawing/2014/main" id="{F7CE806C-A786-4EF7-9891-A9AD69362BEC}"/>
              </a:ext>
            </a:extLst>
          </p:cNvPr>
          <p:cNvGrpSpPr/>
          <p:nvPr/>
        </p:nvGrpSpPr>
        <p:grpSpPr>
          <a:xfrm>
            <a:off x="5298736" y="5560875"/>
            <a:ext cx="751424" cy="822960"/>
            <a:chOff x="5298736" y="5560875"/>
            <a:chExt cx="751424" cy="822960"/>
          </a:xfrm>
        </p:grpSpPr>
        <p:grpSp>
          <p:nvGrpSpPr>
            <p:cNvPr id="968" name="Group 967">
              <a:extLst>
                <a:ext uri="{FF2B5EF4-FFF2-40B4-BE49-F238E27FC236}">
                  <a16:creationId xmlns:a16="http://schemas.microsoft.com/office/drawing/2014/main" id="{5FF1DCEB-A7C6-44E8-9E8F-9D10E6615BAE}"/>
                </a:ext>
              </a:extLst>
            </p:cNvPr>
            <p:cNvGrpSpPr/>
            <p:nvPr/>
          </p:nvGrpSpPr>
          <p:grpSpPr>
            <a:xfrm>
              <a:off x="5298736" y="5560875"/>
              <a:ext cx="751424" cy="822960"/>
              <a:chOff x="4463880" y="5659520"/>
              <a:chExt cx="751424" cy="822960"/>
            </a:xfrm>
          </p:grpSpPr>
          <p:sp>
            <p:nvSpPr>
              <p:cNvPr id="993" name="Rectangle 992">
                <a:extLst>
                  <a:ext uri="{FF2B5EF4-FFF2-40B4-BE49-F238E27FC236}">
                    <a16:creationId xmlns:a16="http://schemas.microsoft.com/office/drawing/2014/main" id="{D400C66B-11C5-4C85-A91D-EC3B6FF8BAD7}"/>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4" name="Rectangle 993">
                <a:extLst>
                  <a:ext uri="{FF2B5EF4-FFF2-40B4-BE49-F238E27FC236}">
                    <a16:creationId xmlns:a16="http://schemas.microsoft.com/office/drawing/2014/main" id="{D3C18A34-2E3E-4646-8359-D734F2BE0E62}"/>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PaaS</a:t>
                </a:r>
              </a:p>
            </p:txBody>
          </p:sp>
          <p:grpSp>
            <p:nvGrpSpPr>
              <p:cNvPr id="995" name="Group 994">
                <a:extLst>
                  <a:ext uri="{FF2B5EF4-FFF2-40B4-BE49-F238E27FC236}">
                    <a16:creationId xmlns:a16="http://schemas.microsoft.com/office/drawing/2014/main" id="{E6D86B65-8BD0-4948-AE76-4CE9E50E6A65}"/>
                  </a:ext>
                </a:extLst>
              </p:cNvPr>
              <p:cNvGrpSpPr/>
              <p:nvPr/>
            </p:nvGrpSpPr>
            <p:grpSpPr>
              <a:xfrm>
                <a:off x="4980407" y="6306630"/>
                <a:ext cx="160816" cy="36598"/>
                <a:chOff x="6297813" y="3181591"/>
                <a:chExt cx="160855" cy="36607"/>
              </a:xfrm>
            </p:grpSpPr>
            <p:sp>
              <p:nvSpPr>
                <p:cNvPr id="996" name="Oval 995">
                  <a:extLst>
                    <a:ext uri="{FF2B5EF4-FFF2-40B4-BE49-F238E27FC236}">
                      <a16:creationId xmlns:a16="http://schemas.microsoft.com/office/drawing/2014/main" id="{B3064097-BDED-4E89-A98F-1968F28F4737}"/>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97" name="Oval 996">
                  <a:extLst>
                    <a:ext uri="{FF2B5EF4-FFF2-40B4-BE49-F238E27FC236}">
                      <a16:creationId xmlns:a16="http://schemas.microsoft.com/office/drawing/2014/main" id="{49A23E9E-C576-4483-8BA7-8BA3CBDD7E4D}"/>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998" name="Oval 997">
                  <a:extLst>
                    <a:ext uri="{FF2B5EF4-FFF2-40B4-BE49-F238E27FC236}">
                      <a16:creationId xmlns:a16="http://schemas.microsoft.com/office/drawing/2014/main" id="{6B5FB049-A1B8-40DD-96E1-CFB5CF3BA42A}"/>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969" name="Group 968">
              <a:extLst>
                <a:ext uri="{FF2B5EF4-FFF2-40B4-BE49-F238E27FC236}">
                  <a16:creationId xmlns:a16="http://schemas.microsoft.com/office/drawing/2014/main" id="{73B1A6E3-4D0E-45E2-84E9-43C2E67D639A}"/>
                </a:ext>
              </a:extLst>
            </p:cNvPr>
            <p:cNvGrpSpPr/>
            <p:nvPr/>
          </p:nvGrpSpPr>
          <p:grpSpPr>
            <a:xfrm>
              <a:off x="5811037" y="5886932"/>
              <a:ext cx="117648" cy="116092"/>
              <a:chOff x="8051303" y="5878037"/>
              <a:chExt cx="596865" cy="523037"/>
            </a:xfrm>
          </p:grpSpPr>
          <p:sp>
            <p:nvSpPr>
              <p:cNvPr id="991" name="Freeform: Shape 990">
                <a:extLst>
                  <a:ext uri="{FF2B5EF4-FFF2-40B4-BE49-F238E27FC236}">
                    <a16:creationId xmlns:a16="http://schemas.microsoft.com/office/drawing/2014/main" id="{9461026D-EF03-43C4-8084-93CA443CBEE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sp>
            <p:nvSpPr>
              <p:cNvPr id="992" name="Freeform: Shape 991">
                <a:extLst>
                  <a:ext uri="{FF2B5EF4-FFF2-40B4-BE49-F238E27FC236}">
                    <a16:creationId xmlns:a16="http://schemas.microsoft.com/office/drawing/2014/main" id="{5B0AD47A-7656-4550-B285-97EFEA9A9A31}"/>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defTabSz="91419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endParaRPr>
              </a:p>
            </p:txBody>
          </p:sp>
        </p:grpSp>
        <p:grpSp>
          <p:nvGrpSpPr>
            <p:cNvPr id="970" name="Graphic 33">
              <a:extLst>
                <a:ext uri="{FF2B5EF4-FFF2-40B4-BE49-F238E27FC236}">
                  <a16:creationId xmlns:a16="http://schemas.microsoft.com/office/drawing/2014/main" id="{E43E547F-B063-43B8-AA80-B5F9CB78738E}"/>
                </a:ext>
              </a:extLst>
            </p:cNvPr>
            <p:cNvGrpSpPr/>
            <p:nvPr/>
          </p:nvGrpSpPr>
          <p:grpSpPr>
            <a:xfrm>
              <a:off x="5572445" y="5900354"/>
              <a:ext cx="121402" cy="93478"/>
              <a:chOff x="9214624" y="5352522"/>
              <a:chExt cx="755282" cy="599017"/>
            </a:xfrm>
          </p:grpSpPr>
          <p:sp>
            <p:nvSpPr>
              <p:cNvPr id="986" name="Freeform: Shape 985">
                <a:extLst>
                  <a:ext uri="{FF2B5EF4-FFF2-40B4-BE49-F238E27FC236}">
                    <a16:creationId xmlns:a16="http://schemas.microsoft.com/office/drawing/2014/main" id="{B7A7F692-65DA-4D7E-9E2E-1584179C320C}"/>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rgbClr val="0078D4"/>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nvGrpSpPr>
              <p:cNvPr id="987" name="Graphic 33">
                <a:extLst>
                  <a:ext uri="{FF2B5EF4-FFF2-40B4-BE49-F238E27FC236}">
                    <a16:creationId xmlns:a16="http://schemas.microsoft.com/office/drawing/2014/main" id="{2DA802A1-800D-4320-B7C2-B418D4706A1F}"/>
                  </a:ext>
                </a:extLst>
              </p:cNvPr>
              <p:cNvGrpSpPr/>
              <p:nvPr/>
            </p:nvGrpSpPr>
            <p:grpSpPr>
              <a:xfrm>
                <a:off x="9469857" y="5451490"/>
                <a:ext cx="244816" cy="270860"/>
                <a:chOff x="9469857" y="5451490"/>
                <a:chExt cx="244816" cy="270860"/>
              </a:xfrm>
              <a:solidFill>
                <a:srgbClr val="FFFFFF"/>
              </a:solidFill>
            </p:grpSpPr>
            <p:sp>
              <p:nvSpPr>
                <p:cNvPr id="988" name="Freeform: Shape 987">
                  <a:extLst>
                    <a:ext uri="{FF2B5EF4-FFF2-40B4-BE49-F238E27FC236}">
                      <a16:creationId xmlns:a16="http://schemas.microsoft.com/office/drawing/2014/main" id="{125B9930-4534-4041-863E-7A386758BE7F}"/>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989" name="Freeform: Shape 988">
                  <a:extLst>
                    <a:ext uri="{FF2B5EF4-FFF2-40B4-BE49-F238E27FC236}">
                      <a16:creationId xmlns:a16="http://schemas.microsoft.com/office/drawing/2014/main" id="{57E373F2-6D3C-4AFF-AEF5-5A4D0CCEB789}"/>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sp>
              <p:nvSpPr>
                <p:cNvPr id="990" name="Freeform: Shape 989">
                  <a:extLst>
                    <a:ext uri="{FF2B5EF4-FFF2-40B4-BE49-F238E27FC236}">
                      <a16:creationId xmlns:a16="http://schemas.microsoft.com/office/drawing/2014/main" id="{9E00AB86-ED26-4887-AE93-B0A038250E06}"/>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82828"/>
                    </a:solidFill>
                    <a:effectLst/>
                    <a:uLnTx/>
                    <a:uFillTx/>
                  </a:endParaRPr>
                </a:p>
              </p:txBody>
            </p:sp>
          </p:grpSp>
        </p:grpSp>
        <p:pic>
          <p:nvPicPr>
            <p:cNvPr id="971" name="Picture 970">
              <a:extLst>
                <a:ext uri="{FF2B5EF4-FFF2-40B4-BE49-F238E27FC236}">
                  <a16:creationId xmlns:a16="http://schemas.microsoft.com/office/drawing/2014/main" id="{93CE5DFE-A1A5-4A6D-BB9D-EC398A60529E}"/>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972" name="Group 971">
              <a:extLst>
                <a:ext uri="{FF2B5EF4-FFF2-40B4-BE49-F238E27FC236}">
                  <a16:creationId xmlns:a16="http://schemas.microsoft.com/office/drawing/2014/main" id="{B712C655-3899-4841-ABA5-FFD724F083DA}"/>
                </a:ext>
              </a:extLst>
            </p:cNvPr>
            <p:cNvGrpSpPr/>
            <p:nvPr/>
          </p:nvGrpSpPr>
          <p:grpSpPr>
            <a:xfrm>
              <a:off x="5349903" y="6155109"/>
              <a:ext cx="121788" cy="119264"/>
              <a:chOff x="10854228" y="3989686"/>
              <a:chExt cx="379602" cy="382863"/>
            </a:xfrm>
          </p:grpSpPr>
          <p:sp>
            <p:nvSpPr>
              <p:cNvPr id="974" name="Rectangle 973">
                <a:extLst>
                  <a:ext uri="{FF2B5EF4-FFF2-40B4-BE49-F238E27FC236}">
                    <a16:creationId xmlns:a16="http://schemas.microsoft.com/office/drawing/2014/main" id="{0402DA04-AB67-4877-88AA-085DCDABA15D}"/>
                  </a:ext>
                </a:extLst>
              </p:cNvPr>
              <p:cNvSpPr/>
              <p:nvPr/>
            </p:nvSpPr>
            <p:spPr bwMode="auto">
              <a:xfrm rot="19125560" flipH="1">
                <a:off x="10978090" y="4049972"/>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5" name="Rectangle 974">
                <a:extLst>
                  <a:ext uri="{FF2B5EF4-FFF2-40B4-BE49-F238E27FC236}">
                    <a16:creationId xmlns:a16="http://schemas.microsoft.com/office/drawing/2014/main" id="{5D7178B6-DF52-4857-BE57-329FF2671C8D}"/>
                  </a:ext>
                </a:extLst>
              </p:cNvPr>
              <p:cNvSpPr/>
              <p:nvPr/>
            </p:nvSpPr>
            <p:spPr bwMode="auto">
              <a:xfrm rot="2161206" flipH="1">
                <a:off x="11091916" y="4024737"/>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6" name="Rectangle 975">
                <a:extLst>
                  <a:ext uri="{FF2B5EF4-FFF2-40B4-BE49-F238E27FC236}">
                    <a16:creationId xmlns:a16="http://schemas.microsoft.com/office/drawing/2014/main" id="{5CBA4157-207B-48B4-AB7B-1425F856B477}"/>
                  </a:ext>
                </a:extLst>
              </p:cNvPr>
              <p:cNvSpPr/>
              <p:nvPr/>
            </p:nvSpPr>
            <p:spPr bwMode="auto">
              <a:xfrm rot="3931757" flipH="1">
                <a:off x="10953277" y="4159000"/>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7" name="Rectangle 976">
                <a:extLst>
                  <a:ext uri="{FF2B5EF4-FFF2-40B4-BE49-F238E27FC236}">
                    <a16:creationId xmlns:a16="http://schemas.microsoft.com/office/drawing/2014/main" id="{2988F255-2584-48A6-BE15-F28524DBFA87}"/>
                  </a:ext>
                </a:extLst>
              </p:cNvPr>
              <p:cNvSpPr/>
              <p:nvPr/>
            </p:nvSpPr>
            <p:spPr bwMode="auto">
              <a:xfrm rot="16538738" flipH="1">
                <a:off x="11108130" y="4124703"/>
                <a:ext cx="18287" cy="133939"/>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78" name="Rectangle 977">
                <a:extLst>
                  <a:ext uri="{FF2B5EF4-FFF2-40B4-BE49-F238E27FC236}">
                    <a16:creationId xmlns:a16="http://schemas.microsoft.com/office/drawing/2014/main" id="{793CF61C-26D0-436E-B111-D0C3ED32631B}"/>
                  </a:ext>
                </a:extLst>
              </p:cNvPr>
              <p:cNvSpPr/>
              <p:nvPr/>
            </p:nvSpPr>
            <p:spPr bwMode="auto">
              <a:xfrm rot="20658908" flipH="1">
                <a:off x="11059269" y="4195199"/>
                <a:ext cx="18288" cy="133937"/>
              </a:xfrm>
              <a:prstGeom prst="rect">
                <a:avLst/>
              </a:prstGeom>
              <a:solidFill>
                <a:srgbClr val="C1C1C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nvGrpSpPr>
              <p:cNvPr id="979" name="Group 978">
                <a:extLst>
                  <a:ext uri="{FF2B5EF4-FFF2-40B4-BE49-F238E27FC236}">
                    <a16:creationId xmlns:a16="http://schemas.microsoft.com/office/drawing/2014/main" id="{87CE2D21-6C1B-4187-9371-8C165680886B}"/>
                  </a:ext>
                </a:extLst>
              </p:cNvPr>
              <p:cNvGrpSpPr/>
              <p:nvPr/>
            </p:nvGrpSpPr>
            <p:grpSpPr>
              <a:xfrm>
                <a:off x="10854228" y="3989686"/>
                <a:ext cx="379602" cy="382863"/>
                <a:chOff x="10854228" y="3989686"/>
                <a:chExt cx="379602" cy="382863"/>
              </a:xfrm>
            </p:grpSpPr>
            <p:sp>
              <p:nvSpPr>
                <p:cNvPr id="980" name="Oval 979">
                  <a:extLst>
                    <a:ext uri="{FF2B5EF4-FFF2-40B4-BE49-F238E27FC236}">
                      <a16:creationId xmlns:a16="http://schemas.microsoft.com/office/drawing/2014/main" id="{F8D81DF9-7FCD-4785-AD49-BA10A85F9BD6}"/>
                    </a:ext>
                  </a:extLst>
                </p:cNvPr>
                <p:cNvSpPr/>
                <p:nvPr/>
              </p:nvSpPr>
              <p:spPr bwMode="auto">
                <a:xfrm>
                  <a:off x="10974270" y="4114134"/>
                  <a:ext cx="139622" cy="1396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1" name="Oval 980">
                  <a:extLst>
                    <a:ext uri="{FF2B5EF4-FFF2-40B4-BE49-F238E27FC236}">
                      <a16:creationId xmlns:a16="http://schemas.microsoft.com/office/drawing/2014/main" id="{F1495F9A-9E8E-4C80-9BE0-7EA1380A547E}"/>
                    </a:ext>
                  </a:extLst>
                </p:cNvPr>
                <p:cNvSpPr/>
                <p:nvPr/>
              </p:nvSpPr>
              <p:spPr bwMode="auto">
                <a:xfrm>
                  <a:off x="11101607" y="3989686"/>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2" name="Oval 981">
                  <a:extLst>
                    <a:ext uri="{FF2B5EF4-FFF2-40B4-BE49-F238E27FC236}">
                      <a16:creationId xmlns:a16="http://schemas.microsoft.com/office/drawing/2014/main" id="{169B69E9-D2E1-49D3-9723-754F5CFC29F0}"/>
                    </a:ext>
                  </a:extLst>
                </p:cNvPr>
                <p:cNvSpPr/>
                <p:nvPr/>
              </p:nvSpPr>
              <p:spPr bwMode="auto">
                <a:xfrm>
                  <a:off x="10902749" y="4016582"/>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3" name="Oval 982">
                  <a:extLst>
                    <a:ext uri="{FF2B5EF4-FFF2-40B4-BE49-F238E27FC236}">
                      <a16:creationId xmlns:a16="http://schemas.microsoft.com/office/drawing/2014/main" id="{143874FE-4AF4-491E-95CF-1740709EB78B}"/>
                    </a:ext>
                  </a:extLst>
                </p:cNvPr>
                <p:cNvSpPr/>
                <p:nvPr/>
              </p:nvSpPr>
              <p:spPr bwMode="auto">
                <a:xfrm>
                  <a:off x="10854228" y="421113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4" name="Oval 983">
                  <a:extLst>
                    <a:ext uri="{FF2B5EF4-FFF2-40B4-BE49-F238E27FC236}">
                      <a16:creationId xmlns:a16="http://schemas.microsoft.com/office/drawing/2014/main" id="{8CFD3E65-9296-4B24-9D8C-E6EF315542D3}"/>
                    </a:ext>
                  </a:extLst>
                </p:cNvPr>
                <p:cNvSpPr/>
                <p:nvPr/>
              </p:nvSpPr>
              <p:spPr bwMode="auto">
                <a:xfrm>
                  <a:off x="11148586" y="4161163"/>
                  <a:ext cx="85244"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sp>
              <p:nvSpPr>
                <p:cNvPr id="985" name="Oval 984">
                  <a:extLst>
                    <a:ext uri="{FF2B5EF4-FFF2-40B4-BE49-F238E27FC236}">
                      <a16:creationId xmlns:a16="http://schemas.microsoft.com/office/drawing/2014/main" id="{1190C8FF-57F1-4177-9C07-5F4BA51EDA07}"/>
                    </a:ext>
                  </a:extLst>
                </p:cNvPr>
                <p:cNvSpPr/>
                <p:nvPr/>
              </p:nvSpPr>
              <p:spPr bwMode="auto">
                <a:xfrm>
                  <a:off x="11051501" y="4287305"/>
                  <a:ext cx="85242" cy="8524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973" name="Graphic 972">
              <a:extLst>
                <a:ext uri="{FF2B5EF4-FFF2-40B4-BE49-F238E27FC236}">
                  <a16:creationId xmlns:a16="http://schemas.microsoft.com/office/drawing/2014/main" id="{2C6FC121-D416-4AE4-B1E5-8143C7A2B0F6}"/>
                </a:ext>
              </a:extLst>
            </p:cNvPr>
            <p:cNvPicPr>
              <a:picLocks noChangeAspect="1"/>
            </p:cNvPicPr>
            <p:nvPr/>
          </p:nvPicPr>
          <p:blipFill>
            <a:blip r:embed="rId38">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5556479" y="6138187"/>
              <a:ext cx="150182" cy="150180"/>
            </a:xfrm>
            <a:prstGeom prst="rect">
              <a:avLst/>
            </a:prstGeom>
          </p:spPr>
        </p:pic>
      </p:grpSp>
      <p:cxnSp>
        <p:nvCxnSpPr>
          <p:cNvPr id="999" name="Connector: Elbow 998">
            <a:extLst>
              <a:ext uri="{FF2B5EF4-FFF2-40B4-BE49-F238E27FC236}">
                <a16:creationId xmlns:a16="http://schemas.microsoft.com/office/drawing/2014/main" id="{A5026195-6367-41F2-89C1-692AB02F05B9}"/>
              </a:ext>
            </a:extLst>
          </p:cNvPr>
          <p:cNvCxnSpPr>
            <a:cxnSpLocks/>
            <a:stCxn id="1053" idx="0"/>
            <a:endCxn id="1149" idx="2"/>
          </p:cNvCxnSpPr>
          <p:nvPr/>
        </p:nvCxnSpPr>
        <p:spPr>
          <a:xfrm rot="5400000" flipH="1" flipV="1">
            <a:off x="8824365" y="4926317"/>
            <a:ext cx="404029" cy="865089"/>
          </a:xfrm>
          <a:prstGeom prst="bentConnector3">
            <a:avLst>
              <a:gd name="adj1" fmla="val 50000"/>
            </a:avLst>
          </a:prstGeom>
          <a:noFill/>
          <a:ln w="41275" cap="flat" cmpd="sng" algn="ctr">
            <a:solidFill>
              <a:srgbClr val="0078D4"/>
            </a:solidFill>
            <a:prstDash val="solid"/>
          </a:ln>
          <a:effectLst/>
        </p:spPr>
      </p:cxnSp>
      <p:grpSp>
        <p:nvGrpSpPr>
          <p:cNvPr id="1000" name="Group 999">
            <a:extLst>
              <a:ext uri="{FF2B5EF4-FFF2-40B4-BE49-F238E27FC236}">
                <a16:creationId xmlns:a16="http://schemas.microsoft.com/office/drawing/2014/main" id="{680193A1-9484-4812-8981-5C6F6E4921A5}"/>
              </a:ext>
            </a:extLst>
          </p:cNvPr>
          <p:cNvGrpSpPr/>
          <p:nvPr/>
        </p:nvGrpSpPr>
        <p:grpSpPr>
          <a:xfrm>
            <a:off x="7402654" y="5161451"/>
            <a:ext cx="1034375" cy="399425"/>
            <a:chOff x="7402654" y="5161451"/>
            <a:chExt cx="1034375" cy="399425"/>
          </a:xfrm>
        </p:grpSpPr>
        <p:cxnSp>
          <p:nvCxnSpPr>
            <p:cNvPr id="1001" name="Connector: Elbow 1000">
              <a:extLst>
                <a:ext uri="{FF2B5EF4-FFF2-40B4-BE49-F238E27FC236}">
                  <a16:creationId xmlns:a16="http://schemas.microsoft.com/office/drawing/2014/main" id="{4C87EC45-6985-47A7-B587-CA9E6032973C}"/>
                </a:ext>
              </a:extLst>
            </p:cNvPr>
            <p:cNvCxnSpPr>
              <a:cxnSpLocks/>
              <a:stCxn id="1037" idx="0"/>
              <a:endCxn id="1145" idx="2"/>
            </p:cNvCxnSpPr>
            <p:nvPr/>
          </p:nvCxnSpPr>
          <p:spPr>
            <a:xfrm rot="16200000" flipV="1">
              <a:off x="7275012" y="5289093"/>
              <a:ext cx="399424" cy="144140"/>
            </a:xfrm>
            <a:prstGeom prst="bentConnector3">
              <a:avLst>
                <a:gd name="adj1" fmla="val 50000"/>
              </a:avLst>
            </a:prstGeom>
            <a:noFill/>
            <a:ln w="41275" cap="flat" cmpd="sng" algn="ctr">
              <a:solidFill>
                <a:srgbClr val="0078D4"/>
              </a:solidFill>
              <a:prstDash val="solid"/>
            </a:ln>
            <a:effectLst/>
          </p:spPr>
        </p:cxnSp>
        <p:cxnSp>
          <p:nvCxnSpPr>
            <p:cNvPr id="1002" name="Connector: Elbow 1001">
              <a:extLst>
                <a:ext uri="{FF2B5EF4-FFF2-40B4-BE49-F238E27FC236}">
                  <a16:creationId xmlns:a16="http://schemas.microsoft.com/office/drawing/2014/main" id="{E444DC66-17C9-46B0-8254-77BE67CE889B}"/>
                </a:ext>
              </a:extLst>
            </p:cNvPr>
            <p:cNvCxnSpPr>
              <a:cxnSpLocks/>
              <a:stCxn id="1037" idx="0"/>
              <a:endCxn id="1143" idx="2"/>
            </p:cNvCxnSpPr>
            <p:nvPr/>
          </p:nvCxnSpPr>
          <p:spPr>
            <a:xfrm rot="5400000" flipH="1" flipV="1">
              <a:off x="7792882" y="4916729"/>
              <a:ext cx="398059" cy="890235"/>
            </a:xfrm>
            <a:prstGeom prst="bentConnector3">
              <a:avLst>
                <a:gd name="adj1" fmla="val 50000"/>
              </a:avLst>
            </a:prstGeom>
            <a:noFill/>
            <a:ln w="41275" cap="flat" cmpd="sng" algn="ctr">
              <a:solidFill>
                <a:srgbClr val="0078D4"/>
              </a:solidFill>
              <a:prstDash val="solid"/>
            </a:ln>
            <a:effectLst/>
          </p:spPr>
        </p:cxnSp>
      </p:grpSp>
      <p:grpSp>
        <p:nvGrpSpPr>
          <p:cNvPr id="1003" name="Group 1002">
            <a:extLst>
              <a:ext uri="{FF2B5EF4-FFF2-40B4-BE49-F238E27FC236}">
                <a16:creationId xmlns:a16="http://schemas.microsoft.com/office/drawing/2014/main" id="{91FF7A1C-2487-454F-B010-4F2B69B33D83}"/>
              </a:ext>
            </a:extLst>
          </p:cNvPr>
          <p:cNvGrpSpPr/>
          <p:nvPr/>
        </p:nvGrpSpPr>
        <p:grpSpPr>
          <a:xfrm>
            <a:off x="4514174" y="5230299"/>
            <a:ext cx="1949169" cy="330576"/>
            <a:chOff x="4514174" y="5230299"/>
            <a:chExt cx="1949169" cy="330576"/>
          </a:xfrm>
        </p:grpSpPr>
        <p:cxnSp>
          <p:nvCxnSpPr>
            <p:cNvPr id="1004" name="Connector: Elbow 1003">
              <a:extLst>
                <a:ext uri="{FF2B5EF4-FFF2-40B4-BE49-F238E27FC236}">
                  <a16:creationId xmlns:a16="http://schemas.microsoft.com/office/drawing/2014/main" id="{38632C8D-58E3-4C51-9796-A1F0A062C1D1}"/>
                </a:ext>
              </a:extLst>
            </p:cNvPr>
            <p:cNvCxnSpPr>
              <a:cxnSpLocks/>
              <a:stCxn id="957" idx="0"/>
              <a:endCxn id="1164" idx="2"/>
            </p:cNvCxnSpPr>
            <p:nvPr/>
          </p:nvCxnSpPr>
          <p:spPr>
            <a:xfrm rot="5400000" flipH="1" flipV="1">
              <a:off x="4750639" y="4993834"/>
              <a:ext cx="330576" cy="803506"/>
            </a:xfrm>
            <a:prstGeom prst="bentConnector3">
              <a:avLst>
                <a:gd name="adj1" fmla="val 50000"/>
              </a:avLst>
            </a:prstGeom>
            <a:noFill/>
            <a:ln w="41275" cap="flat" cmpd="sng" algn="ctr">
              <a:solidFill>
                <a:srgbClr val="0078D4"/>
              </a:solidFill>
              <a:prstDash val="solid"/>
            </a:ln>
            <a:effectLst/>
          </p:spPr>
        </p:cxnSp>
        <p:cxnSp>
          <p:nvCxnSpPr>
            <p:cNvPr id="1005" name="Connector: Elbow 1004">
              <a:extLst>
                <a:ext uri="{FF2B5EF4-FFF2-40B4-BE49-F238E27FC236}">
                  <a16:creationId xmlns:a16="http://schemas.microsoft.com/office/drawing/2014/main" id="{F9A450A1-68F9-4148-A64D-89518A3DD383}"/>
                </a:ext>
              </a:extLst>
            </p:cNvPr>
            <p:cNvCxnSpPr>
              <a:cxnSpLocks/>
              <a:stCxn id="994" idx="0"/>
              <a:endCxn id="1164" idx="2"/>
            </p:cNvCxnSpPr>
            <p:nvPr/>
          </p:nvCxnSpPr>
          <p:spPr>
            <a:xfrm rot="16200000" flipV="1">
              <a:off x="5330909" y="5217070"/>
              <a:ext cx="330576" cy="357034"/>
            </a:xfrm>
            <a:prstGeom prst="bentConnector3">
              <a:avLst>
                <a:gd name="adj1" fmla="val 50000"/>
              </a:avLst>
            </a:prstGeom>
            <a:noFill/>
            <a:ln w="41275" cap="flat" cmpd="sng" algn="ctr">
              <a:solidFill>
                <a:srgbClr val="0078D4"/>
              </a:solidFill>
              <a:prstDash val="solid"/>
            </a:ln>
            <a:effectLst/>
          </p:spPr>
        </p:cxnSp>
        <p:cxnSp>
          <p:nvCxnSpPr>
            <p:cNvPr id="1006" name="Connector: Elbow 1005">
              <a:extLst>
                <a:ext uri="{FF2B5EF4-FFF2-40B4-BE49-F238E27FC236}">
                  <a16:creationId xmlns:a16="http://schemas.microsoft.com/office/drawing/2014/main" id="{22D41DFF-BE08-4AF2-B57F-94C97CF382C9}"/>
                </a:ext>
              </a:extLst>
            </p:cNvPr>
            <p:cNvCxnSpPr>
              <a:cxnSpLocks/>
              <a:stCxn id="1030" idx="0"/>
              <a:endCxn id="1164" idx="2"/>
            </p:cNvCxnSpPr>
            <p:nvPr/>
          </p:nvCxnSpPr>
          <p:spPr>
            <a:xfrm rot="16200000" flipV="1">
              <a:off x="5725224" y="4822755"/>
              <a:ext cx="330576" cy="1145663"/>
            </a:xfrm>
            <a:prstGeom prst="bentConnector3">
              <a:avLst>
                <a:gd name="adj1" fmla="val 50000"/>
              </a:avLst>
            </a:prstGeom>
            <a:noFill/>
            <a:ln w="41275" cap="flat" cmpd="sng" algn="ctr">
              <a:solidFill>
                <a:srgbClr val="0078D4"/>
              </a:solidFill>
              <a:prstDash val="solid"/>
            </a:ln>
            <a:effectLst/>
          </p:spPr>
        </p:cxnSp>
      </p:grpSp>
      <p:grpSp>
        <p:nvGrpSpPr>
          <p:cNvPr id="1007" name="Group 1006">
            <a:extLst>
              <a:ext uri="{FF2B5EF4-FFF2-40B4-BE49-F238E27FC236}">
                <a16:creationId xmlns:a16="http://schemas.microsoft.com/office/drawing/2014/main" id="{A3A11F36-C2FE-4DE3-9890-4C30CD41996F}"/>
              </a:ext>
            </a:extLst>
          </p:cNvPr>
          <p:cNvGrpSpPr/>
          <p:nvPr/>
        </p:nvGrpSpPr>
        <p:grpSpPr>
          <a:xfrm>
            <a:off x="719138" y="6384412"/>
            <a:ext cx="10712023" cy="233362"/>
            <a:chOff x="719138" y="6384412"/>
            <a:chExt cx="10712023" cy="233362"/>
          </a:xfrm>
        </p:grpSpPr>
        <p:cxnSp>
          <p:nvCxnSpPr>
            <p:cNvPr id="1008" name="Straight Connector 1007">
              <a:extLst>
                <a:ext uri="{FF2B5EF4-FFF2-40B4-BE49-F238E27FC236}">
                  <a16:creationId xmlns:a16="http://schemas.microsoft.com/office/drawing/2014/main" id="{B07F1DA4-CCC6-4B0D-AFAB-B4D094F82B7E}"/>
                </a:ext>
              </a:extLst>
            </p:cNvPr>
            <p:cNvCxnSpPr>
              <a:cxnSpLocks/>
            </p:cNvCxnSpPr>
            <p:nvPr/>
          </p:nvCxnSpPr>
          <p:spPr>
            <a:xfrm>
              <a:off x="719138" y="6616670"/>
              <a:ext cx="10712023" cy="0"/>
            </a:xfrm>
            <a:prstGeom prst="line">
              <a:avLst/>
            </a:prstGeom>
            <a:noFill/>
            <a:ln w="19050" cap="flat" cmpd="sng" algn="ctr">
              <a:solidFill>
                <a:srgbClr val="757575"/>
              </a:solidFill>
              <a:prstDash val="sysDash"/>
              <a:headEnd type="none"/>
              <a:tailEnd type="none"/>
            </a:ln>
            <a:effectLst/>
          </p:spPr>
        </p:cxnSp>
        <p:cxnSp>
          <p:nvCxnSpPr>
            <p:cNvPr id="1009" name="Straight Connector 1008">
              <a:extLst>
                <a:ext uri="{FF2B5EF4-FFF2-40B4-BE49-F238E27FC236}">
                  <a16:creationId xmlns:a16="http://schemas.microsoft.com/office/drawing/2014/main" id="{42C759F8-D78D-483F-899A-E2B0E7D3C61A}"/>
                </a:ext>
              </a:extLst>
            </p:cNvPr>
            <p:cNvCxnSpPr>
              <a:cxnSpLocks/>
            </p:cNvCxnSpPr>
            <p:nvPr/>
          </p:nvCxnSpPr>
          <p:spPr>
            <a:xfrm flipV="1">
              <a:off x="2936268" y="6384412"/>
              <a:ext cx="0" cy="233362"/>
            </a:xfrm>
            <a:prstGeom prst="line">
              <a:avLst/>
            </a:prstGeom>
            <a:noFill/>
            <a:ln w="19050" cap="flat" cmpd="sng" algn="ctr">
              <a:solidFill>
                <a:srgbClr val="757575"/>
              </a:solidFill>
              <a:prstDash val="sysDash"/>
              <a:headEnd type="none"/>
              <a:tailEnd type="none"/>
            </a:ln>
            <a:effectLst/>
          </p:spPr>
        </p:cxnSp>
        <p:cxnSp>
          <p:nvCxnSpPr>
            <p:cNvPr id="1010" name="Straight Connector 1009">
              <a:extLst>
                <a:ext uri="{FF2B5EF4-FFF2-40B4-BE49-F238E27FC236}">
                  <a16:creationId xmlns:a16="http://schemas.microsoft.com/office/drawing/2014/main" id="{0E65AB45-5CFE-45F7-916A-A3A347676FC5}"/>
                </a:ext>
              </a:extLst>
            </p:cNvPr>
            <p:cNvCxnSpPr>
              <a:cxnSpLocks/>
            </p:cNvCxnSpPr>
            <p:nvPr/>
          </p:nvCxnSpPr>
          <p:spPr>
            <a:xfrm flipV="1">
              <a:off x="9871557" y="6384412"/>
              <a:ext cx="0" cy="233362"/>
            </a:xfrm>
            <a:prstGeom prst="line">
              <a:avLst/>
            </a:prstGeom>
            <a:noFill/>
            <a:ln w="19050" cap="flat" cmpd="sng" algn="ctr">
              <a:solidFill>
                <a:srgbClr val="757575"/>
              </a:solidFill>
              <a:prstDash val="sysDash"/>
              <a:headEnd type="none"/>
              <a:tailEnd type="none"/>
            </a:ln>
            <a:effectLst/>
          </p:spPr>
        </p:cxnSp>
        <p:cxnSp>
          <p:nvCxnSpPr>
            <p:cNvPr id="1011" name="Straight Connector 1010">
              <a:extLst>
                <a:ext uri="{FF2B5EF4-FFF2-40B4-BE49-F238E27FC236}">
                  <a16:creationId xmlns:a16="http://schemas.microsoft.com/office/drawing/2014/main" id="{7C05D067-68D2-452F-A9AF-155AD35992DC}"/>
                </a:ext>
              </a:extLst>
            </p:cNvPr>
            <p:cNvCxnSpPr>
              <a:cxnSpLocks/>
            </p:cNvCxnSpPr>
            <p:nvPr/>
          </p:nvCxnSpPr>
          <p:spPr>
            <a:xfrm flipV="1">
              <a:off x="8631708" y="6384412"/>
              <a:ext cx="0" cy="233362"/>
            </a:xfrm>
            <a:prstGeom prst="line">
              <a:avLst/>
            </a:prstGeom>
            <a:noFill/>
            <a:ln w="19050" cap="flat" cmpd="sng" algn="ctr">
              <a:solidFill>
                <a:srgbClr val="757575"/>
              </a:solidFill>
              <a:prstDash val="sysDash"/>
              <a:headEnd type="none"/>
              <a:tailEnd type="none"/>
            </a:ln>
            <a:effectLst/>
          </p:spPr>
        </p:cxnSp>
        <p:cxnSp>
          <p:nvCxnSpPr>
            <p:cNvPr id="1012" name="Straight Connector 1011">
              <a:extLst>
                <a:ext uri="{FF2B5EF4-FFF2-40B4-BE49-F238E27FC236}">
                  <a16:creationId xmlns:a16="http://schemas.microsoft.com/office/drawing/2014/main" id="{4E75BC63-BB54-4AD1-AD47-46E89689403C}"/>
                </a:ext>
              </a:extLst>
            </p:cNvPr>
            <p:cNvCxnSpPr>
              <a:cxnSpLocks/>
            </p:cNvCxnSpPr>
            <p:nvPr/>
          </p:nvCxnSpPr>
          <p:spPr>
            <a:xfrm flipV="1">
              <a:off x="7546793" y="6384412"/>
              <a:ext cx="0" cy="233362"/>
            </a:xfrm>
            <a:prstGeom prst="line">
              <a:avLst/>
            </a:prstGeom>
            <a:noFill/>
            <a:ln w="19050" cap="flat" cmpd="sng" algn="ctr">
              <a:solidFill>
                <a:srgbClr val="757575"/>
              </a:solidFill>
              <a:prstDash val="sysDash"/>
              <a:headEnd type="none"/>
              <a:tailEnd type="none"/>
            </a:ln>
            <a:effectLst/>
          </p:spPr>
        </p:cxnSp>
        <p:cxnSp>
          <p:nvCxnSpPr>
            <p:cNvPr id="1013" name="Straight Connector 1012">
              <a:extLst>
                <a:ext uri="{FF2B5EF4-FFF2-40B4-BE49-F238E27FC236}">
                  <a16:creationId xmlns:a16="http://schemas.microsoft.com/office/drawing/2014/main" id="{67050251-FDA5-4475-A961-1FF445CC2FEB}"/>
                </a:ext>
              </a:extLst>
            </p:cNvPr>
            <p:cNvCxnSpPr>
              <a:cxnSpLocks/>
            </p:cNvCxnSpPr>
            <p:nvPr/>
          </p:nvCxnSpPr>
          <p:spPr>
            <a:xfrm flipV="1">
              <a:off x="6462542" y="6384412"/>
              <a:ext cx="0" cy="233362"/>
            </a:xfrm>
            <a:prstGeom prst="line">
              <a:avLst/>
            </a:prstGeom>
            <a:noFill/>
            <a:ln w="19050" cap="flat" cmpd="sng" algn="ctr">
              <a:solidFill>
                <a:srgbClr val="757575"/>
              </a:solidFill>
              <a:prstDash val="sysDash"/>
              <a:headEnd type="none"/>
              <a:tailEnd type="none"/>
            </a:ln>
            <a:effectLst/>
          </p:spPr>
        </p:cxnSp>
        <p:cxnSp>
          <p:nvCxnSpPr>
            <p:cNvPr id="1014" name="Straight Connector 1013">
              <a:extLst>
                <a:ext uri="{FF2B5EF4-FFF2-40B4-BE49-F238E27FC236}">
                  <a16:creationId xmlns:a16="http://schemas.microsoft.com/office/drawing/2014/main" id="{2774E3D4-7BAC-46D0-838E-FE3E0E812B8C}"/>
                </a:ext>
              </a:extLst>
            </p:cNvPr>
            <p:cNvCxnSpPr>
              <a:cxnSpLocks/>
            </p:cNvCxnSpPr>
            <p:nvPr/>
          </p:nvCxnSpPr>
          <p:spPr>
            <a:xfrm flipV="1">
              <a:off x="5655515" y="6384412"/>
              <a:ext cx="0" cy="233362"/>
            </a:xfrm>
            <a:prstGeom prst="line">
              <a:avLst/>
            </a:prstGeom>
            <a:noFill/>
            <a:ln w="19050" cap="flat" cmpd="sng" algn="ctr">
              <a:solidFill>
                <a:srgbClr val="757575"/>
              </a:solidFill>
              <a:prstDash val="sysDash"/>
              <a:headEnd type="none"/>
              <a:tailEnd type="none"/>
            </a:ln>
            <a:effectLst/>
          </p:spPr>
        </p:cxnSp>
        <p:cxnSp>
          <p:nvCxnSpPr>
            <p:cNvPr id="1015" name="Straight Connector 1014">
              <a:extLst>
                <a:ext uri="{FF2B5EF4-FFF2-40B4-BE49-F238E27FC236}">
                  <a16:creationId xmlns:a16="http://schemas.microsoft.com/office/drawing/2014/main" id="{FFC18018-9A60-4B55-A130-149D2147A1D2}"/>
                </a:ext>
              </a:extLst>
            </p:cNvPr>
            <p:cNvCxnSpPr>
              <a:cxnSpLocks/>
            </p:cNvCxnSpPr>
            <p:nvPr/>
          </p:nvCxnSpPr>
          <p:spPr>
            <a:xfrm flipV="1">
              <a:off x="4486221" y="6384412"/>
              <a:ext cx="0" cy="233362"/>
            </a:xfrm>
            <a:prstGeom prst="line">
              <a:avLst/>
            </a:prstGeom>
            <a:noFill/>
            <a:ln w="19050" cap="flat" cmpd="sng" algn="ctr">
              <a:solidFill>
                <a:srgbClr val="757575"/>
              </a:solidFill>
              <a:prstDash val="sysDash"/>
              <a:headEnd type="none"/>
              <a:tailEnd type="none"/>
            </a:ln>
            <a:effectLst/>
          </p:spPr>
        </p:cxnSp>
        <p:cxnSp>
          <p:nvCxnSpPr>
            <p:cNvPr id="1016" name="Straight Connector 1015">
              <a:extLst>
                <a:ext uri="{FF2B5EF4-FFF2-40B4-BE49-F238E27FC236}">
                  <a16:creationId xmlns:a16="http://schemas.microsoft.com/office/drawing/2014/main" id="{14E4D9C0-9E0B-43F1-B014-9EECDA2F4593}"/>
                </a:ext>
              </a:extLst>
            </p:cNvPr>
            <p:cNvCxnSpPr>
              <a:cxnSpLocks/>
            </p:cNvCxnSpPr>
            <p:nvPr/>
          </p:nvCxnSpPr>
          <p:spPr>
            <a:xfrm flipV="1">
              <a:off x="11431161" y="6384412"/>
              <a:ext cx="0" cy="233362"/>
            </a:xfrm>
            <a:prstGeom prst="line">
              <a:avLst/>
            </a:prstGeom>
            <a:noFill/>
            <a:ln w="19050" cap="flat" cmpd="sng" algn="ctr">
              <a:solidFill>
                <a:srgbClr val="757575"/>
              </a:solidFill>
              <a:prstDash val="sysDash"/>
              <a:headEnd type="none"/>
              <a:tailEnd type="none"/>
            </a:ln>
            <a:effectLst/>
          </p:spPr>
        </p:cxnSp>
      </p:grpSp>
      <p:grpSp>
        <p:nvGrpSpPr>
          <p:cNvPr id="1017" name="Group 1016">
            <a:extLst>
              <a:ext uri="{FF2B5EF4-FFF2-40B4-BE49-F238E27FC236}">
                <a16:creationId xmlns:a16="http://schemas.microsoft.com/office/drawing/2014/main" id="{7A499540-C3F6-4663-973F-8004C41252A0}"/>
              </a:ext>
            </a:extLst>
          </p:cNvPr>
          <p:cNvGrpSpPr/>
          <p:nvPr/>
        </p:nvGrpSpPr>
        <p:grpSpPr>
          <a:xfrm>
            <a:off x="728664" y="3393405"/>
            <a:ext cx="339890" cy="3223265"/>
            <a:chOff x="728664" y="3393405"/>
            <a:chExt cx="339890" cy="3223265"/>
          </a:xfrm>
        </p:grpSpPr>
        <p:cxnSp>
          <p:nvCxnSpPr>
            <p:cNvPr id="1018" name="Connector: Elbow 1017">
              <a:extLst>
                <a:ext uri="{FF2B5EF4-FFF2-40B4-BE49-F238E27FC236}">
                  <a16:creationId xmlns:a16="http://schemas.microsoft.com/office/drawing/2014/main" id="{E9E23DFA-BF99-48A9-BEB2-03C43600F099}"/>
                </a:ext>
              </a:extLst>
            </p:cNvPr>
            <p:cNvCxnSpPr>
              <a:cxnSpLocks/>
              <a:stCxn id="812" idx="0"/>
              <a:endCxn id="819" idx="1"/>
            </p:cNvCxnSpPr>
            <p:nvPr/>
          </p:nvCxnSpPr>
          <p:spPr>
            <a:xfrm rot="5400000" flipH="1" flipV="1">
              <a:off x="-290748" y="4421144"/>
              <a:ext cx="2387041" cy="331563"/>
            </a:xfrm>
            <a:prstGeom prst="bentConnector2">
              <a:avLst/>
            </a:prstGeom>
            <a:noFill/>
            <a:ln w="19050" cap="flat" cmpd="sng" algn="ctr">
              <a:solidFill>
                <a:srgbClr val="757575"/>
              </a:solidFill>
              <a:prstDash val="sysDash"/>
              <a:headEnd type="none"/>
              <a:tailEnd type="none"/>
            </a:ln>
            <a:effectLst/>
          </p:spPr>
        </p:cxnSp>
        <p:cxnSp>
          <p:nvCxnSpPr>
            <p:cNvPr id="1019" name="Straight Connector 1018">
              <a:extLst>
                <a:ext uri="{FF2B5EF4-FFF2-40B4-BE49-F238E27FC236}">
                  <a16:creationId xmlns:a16="http://schemas.microsoft.com/office/drawing/2014/main" id="{2BE015AD-1A8C-42AD-A045-F9F3B8C1B53E}"/>
                </a:ext>
              </a:extLst>
            </p:cNvPr>
            <p:cNvCxnSpPr>
              <a:cxnSpLocks/>
            </p:cNvCxnSpPr>
            <p:nvPr/>
          </p:nvCxnSpPr>
          <p:spPr>
            <a:xfrm flipV="1">
              <a:off x="728664" y="6197476"/>
              <a:ext cx="0" cy="419194"/>
            </a:xfrm>
            <a:prstGeom prst="line">
              <a:avLst/>
            </a:prstGeom>
            <a:noFill/>
            <a:ln w="19050" cap="flat" cmpd="sng" algn="ctr">
              <a:solidFill>
                <a:srgbClr val="757575"/>
              </a:solidFill>
              <a:prstDash val="sysDash"/>
              <a:headEnd type="none"/>
              <a:tailEnd type="none"/>
            </a:ln>
            <a:effectLst/>
          </p:spPr>
        </p:cxnSp>
      </p:grpSp>
      <p:grpSp>
        <p:nvGrpSpPr>
          <p:cNvPr id="1020" name="Group 1019">
            <a:extLst>
              <a:ext uri="{FF2B5EF4-FFF2-40B4-BE49-F238E27FC236}">
                <a16:creationId xmlns:a16="http://schemas.microsoft.com/office/drawing/2014/main" id="{07FCA128-395A-4CD7-8961-63E3DD44C076}"/>
              </a:ext>
            </a:extLst>
          </p:cNvPr>
          <p:cNvGrpSpPr/>
          <p:nvPr/>
        </p:nvGrpSpPr>
        <p:grpSpPr>
          <a:xfrm>
            <a:off x="6087365" y="5560875"/>
            <a:ext cx="751424" cy="822960"/>
            <a:chOff x="6087365" y="5560875"/>
            <a:chExt cx="751424" cy="822960"/>
          </a:xfrm>
        </p:grpSpPr>
        <p:grpSp>
          <p:nvGrpSpPr>
            <p:cNvPr id="1021" name="Group 1020">
              <a:extLst>
                <a:ext uri="{FF2B5EF4-FFF2-40B4-BE49-F238E27FC236}">
                  <a16:creationId xmlns:a16="http://schemas.microsoft.com/office/drawing/2014/main" id="{20215DAF-CBCE-4659-8627-7FF78A2832D9}"/>
                </a:ext>
              </a:extLst>
            </p:cNvPr>
            <p:cNvGrpSpPr/>
            <p:nvPr/>
          </p:nvGrpSpPr>
          <p:grpSpPr>
            <a:xfrm>
              <a:off x="6087365" y="5560875"/>
              <a:ext cx="751424" cy="822960"/>
              <a:chOff x="4463880" y="5659520"/>
              <a:chExt cx="751424" cy="822960"/>
            </a:xfrm>
          </p:grpSpPr>
          <p:sp>
            <p:nvSpPr>
              <p:cNvPr id="1029" name="Rectangle 1028">
                <a:extLst>
                  <a:ext uri="{FF2B5EF4-FFF2-40B4-BE49-F238E27FC236}">
                    <a16:creationId xmlns:a16="http://schemas.microsoft.com/office/drawing/2014/main" id="{73837F8F-ABCD-45F2-A7B3-36587C87FCF6}"/>
                  </a:ext>
                </a:extLst>
              </p:cNvPr>
              <p:cNvSpPr/>
              <p:nvPr/>
            </p:nvSpPr>
            <p:spPr>
              <a:xfrm>
                <a:off x="4463880" y="5659520"/>
                <a:ext cx="75035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0" name="Rectangle 1029">
                <a:extLst>
                  <a:ext uri="{FF2B5EF4-FFF2-40B4-BE49-F238E27FC236}">
                    <a16:creationId xmlns:a16="http://schemas.microsoft.com/office/drawing/2014/main" id="{A463D760-CFF2-4C2E-A27D-C3CDE599AD12}"/>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OT &amp; IoT</a:t>
                </a:r>
              </a:p>
            </p:txBody>
          </p:sp>
          <p:grpSp>
            <p:nvGrpSpPr>
              <p:cNvPr id="1031" name="Group 1030">
                <a:extLst>
                  <a:ext uri="{FF2B5EF4-FFF2-40B4-BE49-F238E27FC236}">
                    <a16:creationId xmlns:a16="http://schemas.microsoft.com/office/drawing/2014/main" id="{F1866DB5-20FB-4BAE-BA0A-F591A8B26653}"/>
                  </a:ext>
                </a:extLst>
              </p:cNvPr>
              <p:cNvGrpSpPr/>
              <p:nvPr/>
            </p:nvGrpSpPr>
            <p:grpSpPr>
              <a:xfrm>
                <a:off x="4948615" y="6343712"/>
                <a:ext cx="160826" cy="36599"/>
                <a:chOff x="6266013" y="3218682"/>
                <a:chExt cx="160865" cy="36608"/>
              </a:xfrm>
            </p:grpSpPr>
            <p:sp>
              <p:nvSpPr>
                <p:cNvPr id="1032" name="Oval 1031">
                  <a:extLst>
                    <a:ext uri="{FF2B5EF4-FFF2-40B4-BE49-F238E27FC236}">
                      <a16:creationId xmlns:a16="http://schemas.microsoft.com/office/drawing/2014/main" id="{335D4AE1-BAA4-4DB7-B6EC-F461242FB69E}"/>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33" name="Oval 1032">
                  <a:extLst>
                    <a:ext uri="{FF2B5EF4-FFF2-40B4-BE49-F238E27FC236}">
                      <a16:creationId xmlns:a16="http://schemas.microsoft.com/office/drawing/2014/main" id="{8D27A598-8549-49E4-9BC5-0959B864ED83}"/>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34" name="Oval 1033">
                  <a:extLst>
                    <a:ext uri="{FF2B5EF4-FFF2-40B4-BE49-F238E27FC236}">
                      <a16:creationId xmlns:a16="http://schemas.microsoft.com/office/drawing/2014/main" id="{2BBE4568-387A-49CA-A2C9-05E46E566DDF}"/>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pic>
          <p:nvPicPr>
            <p:cNvPr id="1022" name="Graphic 1021">
              <a:extLst>
                <a:ext uri="{FF2B5EF4-FFF2-40B4-BE49-F238E27FC236}">
                  <a16:creationId xmlns:a16="http://schemas.microsoft.com/office/drawing/2014/main" id="{7CA640FC-A4AC-4684-A22C-10092F8DAD4C}"/>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6138556" y="5973426"/>
              <a:ext cx="377477" cy="87161"/>
            </a:xfrm>
            <a:prstGeom prst="rect">
              <a:avLst/>
            </a:prstGeom>
          </p:spPr>
        </p:pic>
        <p:pic>
          <p:nvPicPr>
            <p:cNvPr id="1023" name="Picture 1022" descr="A screen shot of a building&#10;&#10;Description automatically generated">
              <a:extLst>
                <a:ext uri="{FF2B5EF4-FFF2-40B4-BE49-F238E27FC236}">
                  <a16:creationId xmlns:a16="http://schemas.microsoft.com/office/drawing/2014/main" id="{28B5221F-7A93-4314-9884-AF60F41228A1}"/>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1024" name="Picture 1023" descr="Logo&#10;&#10;Description automatically generated">
              <a:extLst>
                <a:ext uri="{FF2B5EF4-FFF2-40B4-BE49-F238E27FC236}">
                  <a16:creationId xmlns:a16="http://schemas.microsoft.com/office/drawing/2014/main" id="{D08E71F6-36DA-40FB-AEE7-90D237BFC25F}"/>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1025" name="Picture 1024" descr="Text&#10;&#10;Description automatically generated">
              <a:extLst>
                <a:ext uri="{FF2B5EF4-FFF2-40B4-BE49-F238E27FC236}">
                  <a16:creationId xmlns:a16="http://schemas.microsoft.com/office/drawing/2014/main" id="{ACAD0146-AC69-407D-B5D5-2402B7008773}"/>
                </a:ext>
              </a:extLst>
            </p:cNvPr>
            <p:cNvPicPr>
              <a:picLocks noChangeAspect="1"/>
            </p:cNvPicPr>
            <p:nvPr/>
          </p:nvPicPr>
          <p:blipFill>
            <a:blip r:embed="rId4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1026" name="Picture 1025" descr="A picture containing logo&#10;&#10;Description automatically generated">
              <a:extLst>
                <a:ext uri="{FF2B5EF4-FFF2-40B4-BE49-F238E27FC236}">
                  <a16:creationId xmlns:a16="http://schemas.microsoft.com/office/drawing/2014/main" id="{6C532022-E157-49F2-A0AF-45CEE8AB39B8}"/>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1027" name="Picture 1026" descr="A picture containing drawing&#10;&#10;Description automatically generated">
              <a:extLst>
                <a:ext uri="{FF2B5EF4-FFF2-40B4-BE49-F238E27FC236}">
                  <a16:creationId xmlns:a16="http://schemas.microsoft.com/office/drawing/2014/main" id="{B29414AF-1D02-428E-BB09-00E4299AD444}"/>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1028" name="Picture 1027" descr="A picture containing shape&#10;&#10;Description automatically generated">
              <a:extLst>
                <a:ext uri="{FF2B5EF4-FFF2-40B4-BE49-F238E27FC236}">
                  <a16:creationId xmlns:a16="http://schemas.microsoft.com/office/drawing/2014/main" id="{6A2A26DE-8A9D-4C7A-9632-2CA16B6F938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1035" name="Group 1034">
            <a:extLst>
              <a:ext uri="{FF2B5EF4-FFF2-40B4-BE49-F238E27FC236}">
                <a16:creationId xmlns:a16="http://schemas.microsoft.com/office/drawing/2014/main" id="{16782C18-12B1-44B9-AC4F-4AF58F5F4DF5}"/>
              </a:ext>
            </a:extLst>
          </p:cNvPr>
          <p:cNvGrpSpPr/>
          <p:nvPr/>
        </p:nvGrpSpPr>
        <p:grpSpPr>
          <a:xfrm>
            <a:off x="6875994" y="5560875"/>
            <a:ext cx="1341599" cy="822960"/>
            <a:chOff x="6875994" y="5560875"/>
            <a:chExt cx="1341599" cy="822960"/>
          </a:xfrm>
        </p:grpSpPr>
        <p:sp>
          <p:nvSpPr>
            <p:cNvPr id="1036" name="Rectangle 1035">
              <a:extLst>
                <a:ext uri="{FF2B5EF4-FFF2-40B4-BE49-F238E27FC236}">
                  <a16:creationId xmlns:a16="http://schemas.microsoft.com/office/drawing/2014/main" id="{6F954320-CB8A-4811-9721-632EEA0CC558}"/>
                </a:ext>
              </a:extLst>
            </p:cNvPr>
            <p:cNvSpPr/>
            <p:nvPr/>
          </p:nvSpPr>
          <p:spPr>
            <a:xfrm>
              <a:off x="6875994" y="5560875"/>
              <a:ext cx="1341599"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37" name="Rectangle 1036">
              <a:extLst>
                <a:ext uri="{FF2B5EF4-FFF2-40B4-BE49-F238E27FC236}">
                  <a16:creationId xmlns:a16="http://schemas.microsoft.com/office/drawing/2014/main" id="{72F80E70-39AC-449D-AE0A-567E01B40FAC}"/>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Identity &amp; Access Management</a:t>
              </a:r>
            </a:p>
          </p:txBody>
        </p:sp>
        <p:sp>
          <p:nvSpPr>
            <p:cNvPr id="1038" name="TextBox 1037">
              <a:extLst>
                <a:ext uri="{FF2B5EF4-FFF2-40B4-BE49-F238E27FC236}">
                  <a16:creationId xmlns:a16="http://schemas.microsoft.com/office/drawing/2014/main" id="{9CAEA09E-86F4-49BB-9F20-2C0976882CFE}"/>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eaLnBrk="1" fontAlgn="auto" latinLnBrk="0" hangingPunct="1">
                <a:lnSpc>
                  <a:spcPct val="90000"/>
                </a:lnSpc>
                <a:spcBef>
                  <a:spcPts val="0"/>
                </a:spcBef>
                <a:spcAft>
                  <a:spcPts val="588"/>
                </a:spcAft>
                <a:buClrTx/>
                <a:buSzTx/>
                <a:buFontTx/>
                <a:buNone/>
                <a:tabLst/>
                <a:defRPr/>
              </a:pPr>
              <a:r>
                <a:rPr kumimoji="0" lang="en-US" sz="600" b="1" i="0" u="none" strike="noStrike" kern="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{LDAP}</a:t>
              </a:r>
            </a:p>
          </p:txBody>
        </p:sp>
        <p:pic>
          <p:nvPicPr>
            <p:cNvPr id="1039" name="Picture 1038">
              <a:extLst>
                <a:ext uri="{FF2B5EF4-FFF2-40B4-BE49-F238E27FC236}">
                  <a16:creationId xmlns:a16="http://schemas.microsoft.com/office/drawing/2014/main" id="{1692880E-3A52-4458-9D3C-AA800B856A91}"/>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1040" name="Picture 1039" descr="A close up of a sign&#10;&#10;Description automatically generated">
              <a:extLst>
                <a:ext uri="{FF2B5EF4-FFF2-40B4-BE49-F238E27FC236}">
                  <a16:creationId xmlns:a16="http://schemas.microsoft.com/office/drawing/2014/main" id="{0E12ACEC-C029-4839-97BE-3C905D5CBAF7}"/>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1041" name="Picture 1040">
              <a:extLst>
                <a:ext uri="{FF2B5EF4-FFF2-40B4-BE49-F238E27FC236}">
                  <a16:creationId xmlns:a16="http://schemas.microsoft.com/office/drawing/2014/main" id="{47453AD9-19B8-4185-B246-DE395FFB004D}"/>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1042" name="Picture 1041">
              <a:extLst>
                <a:ext uri="{FF2B5EF4-FFF2-40B4-BE49-F238E27FC236}">
                  <a16:creationId xmlns:a16="http://schemas.microsoft.com/office/drawing/2014/main" id="{D80DDA12-617D-4EDE-8BBF-42D15BF9CA31}"/>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1043" name="Group 1042">
              <a:extLst>
                <a:ext uri="{FF2B5EF4-FFF2-40B4-BE49-F238E27FC236}">
                  <a16:creationId xmlns:a16="http://schemas.microsoft.com/office/drawing/2014/main" id="{662E7CC8-127C-4748-A5EF-1D7FF91B1D21}"/>
                </a:ext>
              </a:extLst>
            </p:cNvPr>
            <p:cNvGrpSpPr/>
            <p:nvPr/>
          </p:nvGrpSpPr>
          <p:grpSpPr>
            <a:xfrm>
              <a:off x="7980465" y="6107694"/>
              <a:ext cx="160802" cy="36592"/>
              <a:chOff x="6499132" y="3003227"/>
              <a:chExt cx="160841" cy="36601"/>
            </a:xfrm>
          </p:grpSpPr>
          <p:sp>
            <p:nvSpPr>
              <p:cNvPr id="1046" name="Oval 1045">
                <a:extLst>
                  <a:ext uri="{FF2B5EF4-FFF2-40B4-BE49-F238E27FC236}">
                    <a16:creationId xmlns:a16="http://schemas.microsoft.com/office/drawing/2014/main" id="{45548316-D7F9-4465-AC2E-B5C408ED84B0}"/>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47" name="Oval 1046">
                <a:extLst>
                  <a:ext uri="{FF2B5EF4-FFF2-40B4-BE49-F238E27FC236}">
                    <a16:creationId xmlns:a16="http://schemas.microsoft.com/office/drawing/2014/main" id="{7C2AF32A-F572-4ACF-926F-96C09F21DE30}"/>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48" name="Oval 1047">
                <a:extLst>
                  <a:ext uri="{FF2B5EF4-FFF2-40B4-BE49-F238E27FC236}">
                    <a16:creationId xmlns:a16="http://schemas.microsoft.com/office/drawing/2014/main" id="{242ADE80-2EBD-4273-808B-5CB5AFDBCCA7}"/>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044" name="Picture 1043">
              <a:extLst>
                <a:ext uri="{FF2B5EF4-FFF2-40B4-BE49-F238E27FC236}">
                  <a16:creationId xmlns:a16="http://schemas.microsoft.com/office/drawing/2014/main" id="{28592C35-3927-4ECD-B779-2E2BBC1E8FA9}"/>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1045" name="Graphic 1044">
              <a:extLst>
                <a:ext uri="{FF2B5EF4-FFF2-40B4-BE49-F238E27FC236}">
                  <a16:creationId xmlns:a16="http://schemas.microsoft.com/office/drawing/2014/main" id="{8D9EF366-F00B-484E-93D5-615068B066C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933119" y="6020366"/>
              <a:ext cx="183196" cy="183196"/>
            </a:xfrm>
            <a:prstGeom prst="rect">
              <a:avLst/>
            </a:prstGeom>
          </p:spPr>
        </p:pic>
      </p:grpSp>
      <p:grpSp>
        <p:nvGrpSpPr>
          <p:cNvPr id="1049" name="Group 1048">
            <a:extLst>
              <a:ext uri="{FF2B5EF4-FFF2-40B4-BE49-F238E27FC236}">
                <a16:creationId xmlns:a16="http://schemas.microsoft.com/office/drawing/2014/main" id="{088E6273-95A7-432B-99E2-ED98BF136543}"/>
              </a:ext>
            </a:extLst>
          </p:cNvPr>
          <p:cNvGrpSpPr/>
          <p:nvPr/>
        </p:nvGrpSpPr>
        <p:grpSpPr>
          <a:xfrm>
            <a:off x="8254798" y="5560875"/>
            <a:ext cx="678074" cy="822960"/>
            <a:chOff x="7690899" y="5659520"/>
            <a:chExt cx="678074" cy="822960"/>
          </a:xfrm>
        </p:grpSpPr>
        <p:sp>
          <p:nvSpPr>
            <p:cNvPr id="1050" name="Rectangle 1049">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9E2CC0C8-0074-42BC-8409-7D450A2625FE}"/>
                </a:ext>
              </a:extLst>
            </p:cNvPr>
            <p:cNvSpPr/>
            <p:nvPr/>
          </p:nvSpPr>
          <p:spPr>
            <a:xfrm>
              <a:off x="7695913" y="5659520"/>
              <a:ext cx="673060"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51" name="Group 1050">
              <a:extLst>
                <a:ext uri="{FF2B5EF4-FFF2-40B4-BE49-F238E27FC236}">
                  <a16:creationId xmlns:a16="http://schemas.microsoft.com/office/drawing/2014/main" id="{78CD5F28-ED1C-46A1-A441-618DC40A1B64}"/>
                </a:ext>
              </a:extLst>
            </p:cNvPr>
            <p:cNvGrpSpPr/>
            <p:nvPr/>
          </p:nvGrpSpPr>
          <p:grpSpPr>
            <a:xfrm>
              <a:off x="8193265" y="6142886"/>
              <a:ext cx="88256" cy="110322"/>
              <a:chOff x="9444077" y="2885171"/>
              <a:chExt cx="107950" cy="134939"/>
            </a:xfrm>
            <a:solidFill>
              <a:srgbClr val="000000"/>
            </a:solidFill>
          </p:grpSpPr>
          <p:sp>
            <p:nvSpPr>
              <p:cNvPr id="1067" name="Freeform 26">
                <a:extLst>
                  <a:ext uri="{FF2B5EF4-FFF2-40B4-BE49-F238E27FC236}">
                    <a16:creationId xmlns:a16="http://schemas.microsoft.com/office/drawing/2014/main" id="{1F69E5F8-DD1A-44A7-98E7-F0A78152321D}"/>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8" name="Freeform 27">
                <a:extLst>
                  <a:ext uri="{FF2B5EF4-FFF2-40B4-BE49-F238E27FC236}">
                    <a16:creationId xmlns:a16="http://schemas.microsoft.com/office/drawing/2014/main" id="{A15CD582-8696-4917-9E6F-59790CB5BB2A}"/>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52" name="Group 30">
              <a:extLst>
                <a:ext uri="{FF2B5EF4-FFF2-40B4-BE49-F238E27FC236}">
                  <a16:creationId xmlns:a16="http://schemas.microsoft.com/office/drawing/2014/main" id="{3043CEFB-676C-4088-8563-CDC629342AC3}"/>
                </a:ext>
              </a:extLst>
            </p:cNvPr>
            <p:cNvGrpSpPr>
              <a:grpSpLocks noChangeAspect="1"/>
            </p:cNvGrpSpPr>
            <p:nvPr/>
          </p:nvGrpSpPr>
          <p:grpSpPr bwMode="auto">
            <a:xfrm>
              <a:off x="8007594" y="6135713"/>
              <a:ext cx="120431" cy="124658"/>
              <a:chOff x="5049" y="1841"/>
              <a:chExt cx="57" cy="59"/>
            </a:xfrm>
            <a:solidFill>
              <a:srgbClr val="00B050"/>
            </a:solidFill>
          </p:grpSpPr>
          <p:sp>
            <p:nvSpPr>
              <p:cNvPr id="1059" name="Freeform 31">
                <a:extLst>
                  <a:ext uri="{FF2B5EF4-FFF2-40B4-BE49-F238E27FC236}">
                    <a16:creationId xmlns:a16="http://schemas.microsoft.com/office/drawing/2014/main" id="{6FE7EE54-878B-4E7C-8F7F-380F2858B149}"/>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0" name="Freeform 32">
                <a:extLst>
                  <a:ext uri="{FF2B5EF4-FFF2-40B4-BE49-F238E27FC236}">
                    <a16:creationId xmlns:a16="http://schemas.microsoft.com/office/drawing/2014/main" id="{8C9CE84A-20C1-4752-A912-1EF3A86D071E}"/>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1" name="Freeform 33">
                <a:extLst>
                  <a:ext uri="{FF2B5EF4-FFF2-40B4-BE49-F238E27FC236}">
                    <a16:creationId xmlns:a16="http://schemas.microsoft.com/office/drawing/2014/main" id="{A86409A9-7CEB-43E5-9CA8-22E7691F10C8}"/>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2" name="Freeform 34">
                <a:extLst>
                  <a:ext uri="{FF2B5EF4-FFF2-40B4-BE49-F238E27FC236}">
                    <a16:creationId xmlns:a16="http://schemas.microsoft.com/office/drawing/2014/main" id="{F3254030-F876-480B-B4E2-0AEA570D48D5}"/>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3" name="Freeform 35">
                <a:extLst>
                  <a:ext uri="{FF2B5EF4-FFF2-40B4-BE49-F238E27FC236}">
                    <a16:creationId xmlns:a16="http://schemas.microsoft.com/office/drawing/2014/main" id="{9F530B50-EC02-44C2-B6C2-5FF904AB14D1}"/>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4" name="Freeform 36">
                <a:extLst>
                  <a:ext uri="{FF2B5EF4-FFF2-40B4-BE49-F238E27FC236}">
                    <a16:creationId xmlns:a16="http://schemas.microsoft.com/office/drawing/2014/main" id="{E9109226-1E15-46AF-BD64-7FCF27A60D0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5" name="Freeform 37">
                <a:extLst>
                  <a:ext uri="{FF2B5EF4-FFF2-40B4-BE49-F238E27FC236}">
                    <a16:creationId xmlns:a16="http://schemas.microsoft.com/office/drawing/2014/main" id="{E28F17DB-5EDA-4100-9DBA-76E46C849B6A}"/>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6" name="Freeform 38">
                <a:extLst>
                  <a:ext uri="{FF2B5EF4-FFF2-40B4-BE49-F238E27FC236}">
                    <a16:creationId xmlns:a16="http://schemas.microsoft.com/office/drawing/2014/main" id="{59CF074B-C83B-4704-BB69-5EC7F8DBD475}"/>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1053" name="Rectangle 1052">
              <a:extLst>
                <a:ext uri="{FF2B5EF4-FFF2-40B4-BE49-F238E27FC236}">
                  <a16:creationId xmlns:a16="http://schemas.microsoft.com/office/drawing/2014/main" id="{228269CA-6ACD-4F77-BB9A-5F83D1C92877}"/>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Endpoint </a:t>
              </a:r>
              <a:b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b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&amp; Mobile</a:t>
              </a:r>
            </a:p>
          </p:txBody>
        </p:sp>
        <p:pic>
          <p:nvPicPr>
            <p:cNvPr id="1054" name="Picture 1053" descr="A picture containing building&#10;&#10;Description automatically generated">
              <a:extLst>
                <a:ext uri="{FF2B5EF4-FFF2-40B4-BE49-F238E27FC236}">
                  <a16:creationId xmlns:a16="http://schemas.microsoft.com/office/drawing/2014/main" id="{4A897A64-2ACA-4C14-82E0-CAE06801DE5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1055" name="Group 1054">
              <a:extLst>
                <a:ext uri="{FF2B5EF4-FFF2-40B4-BE49-F238E27FC236}">
                  <a16:creationId xmlns:a16="http://schemas.microsoft.com/office/drawing/2014/main" id="{AEB8081F-667E-4D2D-9EFA-0BA5C4D1DB0D}"/>
                </a:ext>
              </a:extLst>
            </p:cNvPr>
            <p:cNvGrpSpPr/>
            <p:nvPr/>
          </p:nvGrpSpPr>
          <p:grpSpPr>
            <a:xfrm>
              <a:off x="7968497" y="6362005"/>
              <a:ext cx="160827" cy="36608"/>
              <a:chOff x="6782828" y="3049942"/>
              <a:chExt cx="160866" cy="36617"/>
            </a:xfrm>
          </p:grpSpPr>
          <p:sp>
            <p:nvSpPr>
              <p:cNvPr id="1056" name="Oval 1055">
                <a:extLst>
                  <a:ext uri="{FF2B5EF4-FFF2-40B4-BE49-F238E27FC236}">
                    <a16:creationId xmlns:a16="http://schemas.microsoft.com/office/drawing/2014/main" id="{CEDEDE22-1DED-4213-80CD-62F85E64D8CE}"/>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57" name="Oval 1056">
                <a:extLst>
                  <a:ext uri="{FF2B5EF4-FFF2-40B4-BE49-F238E27FC236}">
                    <a16:creationId xmlns:a16="http://schemas.microsoft.com/office/drawing/2014/main" id="{DF74AEF5-3A69-42FF-A75E-CF27A1B93775}"/>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58" name="Oval 1057">
                <a:extLst>
                  <a:ext uri="{FF2B5EF4-FFF2-40B4-BE49-F238E27FC236}">
                    <a16:creationId xmlns:a16="http://schemas.microsoft.com/office/drawing/2014/main" id="{FBF4820B-1EA2-45F8-9498-060357245DAE}"/>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069" name="Group 1068">
            <a:extLst>
              <a:ext uri="{FF2B5EF4-FFF2-40B4-BE49-F238E27FC236}">
                <a16:creationId xmlns:a16="http://schemas.microsoft.com/office/drawing/2014/main" id="{A67876DA-1B40-4D30-8BDF-23D722182443}"/>
              </a:ext>
            </a:extLst>
          </p:cNvPr>
          <p:cNvGrpSpPr/>
          <p:nvPr/>
        </p:nvGrpSpPr>
        <p:grpSpPr>
          <a:xfrm>
            <a:off x="8970077" y="5560875"/>
            <a:ext cx="1731429" cy="822960"/>
            <a:chOff x="8425142" y="5659520"/>
            <a:chExt cx="1731429" cy="822960"/>
          </a:xfrm>
        </p:grpSpPr>
        <p:sp>
          <p:nvSpPr>
            <p:cNvPr id="1070" name="Rectangle 1069">
              <a:extLst>
                <a:ext uri="{FF2B5EF4-FFF2-40B4-BE49-F238E27FC236}">
                  <a16:creationId xmlns:a16="http://schemas.microsoft.com/office/drawing/2014/main" id="{FF9E9C11-0132-4FF7-AE8C-F311BD971776}"/>
                </a:ext>
              </a:extLst>
            </p:cNvPr>
            <p:cNvSpPr/>
            <p:nvPr/>
          </p:nvSpPr>
          <p:spPr>
            <a:xfrm>
              <a:off x="8428484" y="5659520"/>
              <a:ext cx="1728087"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071" name="Group 1070">
              <a:extLst>
                <a:ext uri="{FF2B5EF4-FFF2-40B4-BE49-F238E27FC236}">
                  <a16:creationId xmlns:a16="http://schemas.microsoft.com/office/drawing/2014/main" id="{DED511A8-9AFE-45BE-A4FA-8A78FBACFA1A}"/>
                </a:ext>
              </a:extLst>
            </p:cNvPr>
            <p:cNvGrpSpPr/>
            <p:nvPr/>
          </p:nvGrpSpPr>
          <p:grpSpPr>
            <a:xfrm>
              <a:off x="8516514" y="5952670"/>
              <a:ext cx="693178" cy="215444"/>
              <a:chOff x="8520889" y="5965471"/>
              <a:chExt cx="693178" cy="215444"/>
            </a:xfrm>
          </p:grpSpPr>
          <p:pic>
            <p:nvPicPr>
              <p:cNvPr id="1087" name="Picture 1086">
                <a:extLst>
                  <a:ext uri="{FF2B5EF4-FFF2-40B4-BE49-F238E27FC236}">
                    <a16:creationId xmlns:a16="http://schemas.microsoft.com/office/drawing/2014/main" id="{8D798DC7-B721-4DC8-A924-D5941199CF49}"/>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rgbClr val="FFFFFF"/>
              </a:solidFill>
            </p:spPr>
          </p:pic>
          <p:sp>
            <p:nvSpPr>
              <p:cNvPr id="1088" name="Rectangle 1087">
                <a:extLst>
                  <a:ext uri="{FF2B5EF4-FFF2-40B4-BE49-F238E27FC236}">
                    <a16:creationId xmlns:a16="http://schemas.microsoft.com/office/drawing/2014/main" id="{5F9F7CA3-ED9A-4BBE-9878-25FD88856C35}"/>
                  </a:ext>
                </a:extLst>
              </p:cNvPr>
              <p:cNvSpPr/>
              <p:nvPr/>
            </p:nvSpPr>
            <p:spPr>
              <a:xfrm>
                <a:off x="8550103" y="5965471"/>
                <a:ext cx="663964" cy="21544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srgbClr val="EB3C00"/>
                        </a:gs>
                        <a:gs pos="100000">
                          <a:srgbClr val="EB3C00"/>
                        </a:gs>
                      </a:gsLst>
                      <a:lin ang="5400000" scaled="0"/>
                    </a:gradFill>
                    <a:effectLst/>
                    <a:uLnTx/>
                    <a:uFillTx/>
                    <a:latin typeface="Segoe UI Semibold"/>
                    <a:cs typeface="Segoe UI Light" panose="020B0502040204020203" pitchFamily="34" charset="0"/>
                  </a:rPr>
                  <a:t>Office 365</a:t>
                </a:r>
              </a:p>
            </p:txBody>
          </p:sp>
        </p:grpSp>
        <p:pic>
          <p:nvPicPr>
            <p:cNvPr id="1072" name="Picture 1071">
              <a:extLst>
                <a:ext uri="{FF2B5EF4-FFF2-40B4-BE49-F238E27FC236}">
                  <a16:creationId xmlns:a16="http://schemas.microsoft.com/office/drawing/2014/main" id="{66EE16D3-E3B3-40D7-B251-00A455DC5826}"/>
                </a:ext>
              </a:extLst>
            </p:cNvPr>
            <p:cNvPicPr>
              <a:picLocks noChangeAspect="1"/>
            </p:cNvPicPr>
            <p:nvPr/>
          </p:nvPicPr>
          <p:blipFill rotWithShape="1">
            <a:blip r:embed="rId57">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1073" name="Picture 1072">
              <a:extLst>
                <a:ext uri="{FF2B5EF4-FFF2-40B4-BE49-F238E27FC236}">
                  <a16:creationId xmlns:a16="http://schemas.microsoft.com/office/drawing/2014/main" id="{D4EE78D6-C505-4D45-96FA-989CD749DA08}"/>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1074" name="Picture 1073">
              <a:extLst>
                <a:ext uri="{FF2B5EF4-FFF2-40B4-BE49-F238E27FC236}">
                  <a16:creationId xmlns:a16="http://schemas.microsoft.com/office/drawing/2014/main" id="{48697A63-A482-4080-8867-F6B48AF30C67}"/>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1075" name="Picture 1074">
              <a:extLst>
                <a:ext uri="{FF2B5EF4-FFF2-40B4-BE49-F238E27FC236}">
                  <a16:creationId xmlns:a16="http://schemas.microsoft.com/office/drawing/2014/main" id="{730C528F-FCF6-49F7-AF1F-8437DFCC0D3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1076" name="Picture 1075">
              <a:extLst>
                <a:ext uri="{FF2B5EF4-FFF2-40B4-BE49-F238E27FC236}">
                  <a16:creationId xmlns:a16="http://schemas.microsoft.com/office/drawing/2014/main" id="{2B3DFB66-3C6C-4108-8634-8EAC00F7373B}"/>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1077" name="Picture 1076">
              <a:extLst>
                <a:ext uri="{FF2B5EF4-FFF2-40B4-BE49-F238E27FC236}">
                  <a16:creationId xmlns:a16="http://schemas.microsoft.com/office/drawing/2014/main" id="{6749AD1B-19A3-481D-86C0-57EC4A9D4C4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1078" name="Picture 1077">
              <a:extLst>
                <a:ext uri="{FF2B5EF4-FFF2-40B4-BE49-F238E27FC236}">
                  <a16:creationId xmlns:a16="http://schemas.microsoft.com/office/drawing/2014/main" id="{6F039449-1DDF-4C32-B5B3-CAEB4893148F}"/>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1079" name="Picture 1078">
              <a:extLst>
                <a:ext uri="{FF2B5EF4-FFF2-40B4-BE49-F238E27FC236}">
                  <a16:creationId xmlns:a16="http://schemas.microsoft.com/office/drawing/2014/main" id="{A7E42472-F087-4577-83BE-C32ECEDDA35F}"/>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1080" name="Picture 1079">
              <a:extLst>
                <a:ext uri="{FF2B5EF4-FFF2-40B4-BE49-F238E27FC236}">
                  <a16:creationId xmlns:a16="http://schemas.microsoft.com/office/drawing/2014/main" id="{89730204-A9A9-4015-9435-8A8ADC796EDB}"/>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1081" name="Rectangle 1080">
              <a:extLst>
                <a:ext uri="{FF2B5EF4-FFF2-40B4-BE49-F238E27FC236}">
                  <a16:creationId xmlns:a16="http://schemas.microsoft.com/office/drawing/2014/main" id="{99BA7B70-8B6E-4345-ACB1-F20E99122C40}"/>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Modern &amp; SaaS Applications</a:t>
              </a:r>
            </a:p>
          </p:txBody>
        </p:sp>
        <p:pic>
          <p:nvPicPr>
            <p:cNvPr id="1082" name="Picture 1081">
              <a:extLst>
                <a:ext uri="{FF2B5EF4-FFF2-40B4-BE49-F238E27FC236}">
                  <a16:creationId xmlns:a16="http://schemas.microsoft.com/office/drawing/2014/main" id="{EE9AC99A-7379-4F5B-B0D0-317F85000BD9}"/>
                </a:ext>
              </a:extLst>
            </p:cNvPr>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1083" name="Group 1082">
              <a:extLst>
                <a:ext uri="{FF2B5EF4-FFF2-40B4-BE49-F238E27FC236}">
                  <a16:creationId xmlns:a16="http://schemas.microsoft.com/office/drawing/2014/main" id="{56DD8DDD-DBAF-4551-A7E8-43397CD70448}"/>
                </a:ext>
              </a:extLst>
            </p:cNvPr>
            <p:cNvGrpSpPr/>
            <p:nvPr/>
          </p:nvGrpSpPr>
          <p:grpSpPr>
            <a:xfrm>
              <a:off x="9887484" y="6272843"/>
              <a:ext cx="160808" cy="36603"/>
              <a:chOff x="6508519" y="3147797"/>
              <a:chExt cx="160847" cy="36612"/>
            </a:xfrm>
          </p:grpSpPr>
          <p:sp>
            <p:nvSpPr>
              <p:cNvPr id="1084" name="Oval 1083">
                <a:extLst>
                  <a:ext uri="{FF2B5EF4-FFF2-40B4-BE49-F238E27FC236}">
                    <a16:creationId xmlns:a16="http://schemas.microsoft.com/office/drawing/2014/main" id="{E9C4D6C5-E558-4233-BAC4-DA2349F9D188}"/>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85" name="Oval 1084">
                <a:extLst>
                  <a:ext uri="{FF2B5EF4-FFF2-40B4-BE49-F238E27FC236}">
                    <a16:creationId xmlns:a16="http://schemas.microsoft.com/office/drawing/2014/main" id="{858BCFFC-C63B-4101-9A50-1C65D1677958}"/>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086" name="Oval 1085">
                <a:extLst>
                  <a:ext uri="{FF2B5EF4-FFF2-40B4-BE49-F238E27FC236}">
                    <a16:creationId xmlns:a16="http://schemas.microsoft.com/office/drawing/2014/main" id="{D80E6483-0089-46AD-AD89-7E6EF6C5B4E2}"/>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grpSp>
      <p:grpSp>
        <p:nvGrpSpPr>
          <p:cNvPr id="1089" name="Group 1088">
            <a:extLst>
              <a:ext uri="{FF2B5EF4-FFF2-40B4-BE49-F238E27FC236}">
                <a16:creationId xmlns:a16="http://schemas.microsoft.com/office/drawing/2014/main" id="{C5DBBB26-ED7C-4083-A6A9-6925E328A31A}"/>
              </a:ext>
            </a:extLst>
          </p:cNvPr>
          <p:cNvGrpSpPr/>
          <p:nvPr/>
        </p:nvGrpSpPr>
        <p:grpSpPr>
          <a:xfrm>
            <a:off x="10738713" y="5560875"/>
            <a:ext cx="1341318" cy="822960"/>
            <a:chOff x="10577581" y="5659520"/>
            <a:chExt cx="1341318" cy="822960"/>
          </a:xfrm>
        </p:grpSpPr>
        <p:sp>
          <p:nvSpPr>
            <p:cNvPr id="1090" name="Rectangle 1089">
              <a:extLst>
                <a:ext uri="{FF2B5EF4-FFF2-40B4-BE49-F238E27FC236}">
                  <a16:creationId xmlns:a16="http://schemas.microsoft.com/office/drawing/2014/main" id="{49D5DD1C-5407-404F-B1B3-6E5426D8B33F}"/>
                </a:ext>
              </a:extLst>
            </p:cNvPr>
            <p:cNvSpPr/>
            <p:nvPr/>
          </p:nvSpPr>
          <p:spPr>
            <a:xfrm>
              <a:off x="10578085" y="5659520"/>
              <a:ext cx="1340814" cy="822960"/>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91" name="Picture 1090">
              <a:hlinkClick r:id="rId67"/>
              <a:extLst>
                <a:ext uri="{FF2B5EF4-FFF2-40B4-BE49-F238E27FC236}">
                  <a16:creationId xmlns:a16="http://schemas.microsoft.com/office/drawing/2014/main" id="{E6850848-4AE5-4BBC-A0ED-88136F645A29}"/>
                </a:ext>
              </a:extLst>
            </p:cNvPr>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1092" name="Picture 1091">
              <a:extLst>
                <a:ext uri="{FF2B5EF4-FFF2-40B4-BE49-F238E27FC236}">
                  <a16:creationId xmlns:a16="http://schemas.microsoft.com/office/drawing/2014/main" id="{0C913C49-2CDE-4C2B-AF8A-9276B3FB1BA7}"/>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1093" name="Picture 1092">
              <a:extLst>
                <a:ext uri="{FF2B5EF4-FFF2-40B4-BE49-F238E27FC236}">
                  <a16:creationId xmlns:a16="http://schemas.microsoft.com/office/drawing/2014/main" id="{80EE1D5D-A720-4368-8440-E7F00AF34FA4}"/>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1094" name="Picture 1093">
              <a:extLst>
                <a:ext uri="{FF2B5EF4-FFF2-40B4-BE49-F238E27FC236}">
                  <a16:creationId xmlns:a16="http://schemas.microsoft.com/office/drawing/2014/main" id="{1F12EC5B-5529-4805-A94D-948684E04E9C}"/>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1095" name="Picture 1094">
              <a:extLst>
                <a:ext uri="{FF2B5EF4-FFF2-40B4-BE49-F238E27FC236}">
                  <a16:creationId xmlns:a16="http://schemas.microsoft.com/office/drawing/2014/main" id="{81AF88E9-99FA-43C4-986E-D5C592633F1D}"/>
                </a:ext>
              </a:extLst>
            </p:cNvPr>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1096" name="Group 1095">
              <a:extLst>
                <a:ext uri="{FF2B5EF4-FFF2-40B4-BE49-F238E27FC236}">
                  <a16:creationId xmlns:a16="http://schemas.microsoft.com/office/drawing/2014/main" id="{823B18BC-4D18-4169-AB88-2EEB414964BD}"/>
                </a:ext>
              </a:extLst>
            </p:cNvPr>
            <p:cNvGrpSpPr/>
            <p:nvPr/>
          </p:nvGrpSpPr>
          <p:grpSpPr>
            <a:xfrm>
              <a:off x="11696696" y="6335975"/>
              <a:ext cx="160817" cy="36587"/>
              <a:chOff x="6673899" y="3052616"/>
              <a:chExt cx="160856" cy="36596"/>
            </a:xfrm>
          </p:grpSpPr>
          <p:sp>
            <p:nvSpPr>
              <p:cNvPr id="1105" name="Oval 1104">
                <a:extLst>
                  <a:ext uri="{FF2B5EF4-FFF2-40B4-BE49-F238E27FC236}">
                    <a16:creationId xmlns:a16="http://schemas.microsoft.com/office/drawing/2014/main" id="{5D38F877-3822-4146-B62E-0F2FF8B356E5}"/>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06" name="Oval 1105">
                <a:extLst>
                  <a:ext uri="{FF2B5EF4-FFF2-40B4-BE49-F238E27FC236}">
                    <a16:creationId xmlns:a16="http://schemas.microsoft.com/office/drawing/2014/main" id="{6BFF5B6A-AE04-41BB-8530-E6689C53B484}"/>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07" name="Oval 1106">
                <a:extLst>
                  <a:ext uri="{FF2B5EF4-FFF2-40B4-BE49-F238E27FC236}">
                    <a16:creationId xmlns:a16="http://schemas.microsoft.com/office/drawing/2014/main" id="{39FA8552-755F-4FDC-8433-6976396A7F22}"/>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097" name="Picture 1096">
              <a:hlinkClick r:id="rId73"/>
              <a:extLst>
                <a:ext uri="{FF2B5EF4-FFF2-40B4-BE49-F238E27FC236}">
                  <a16:creationId xmlns:a16="http://schemas.microsoft.com/office/drawing/2014/main" id="{F063C1A4-A718-4DF4-B549-A186082B6150}"/>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1098" name="Rectangle 1097">
              <a:extLst>
                <a:ext uri="{FF2B5EF4-FFF2-40B4-BE49-F238E27FC236}">
                  <a16:creationId xmlns:a16="http://schemas.microsoft.com/office/drawing/2014/main" id="{B17C84F0-9242-4BFA-9D8E-FFB52ACC1FCC}"/>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0">
                        <a:srgbClr val="FFFFFF"/>
                      </a:gs>
                      <a:gs pos="100000">
                        <a:srgbClr val="FFFFFF"/>
                      </a:gs>
                    </a:gsLst>
                    <a:lin ang="5400000" scaled="1"/>
                  </a:gradFill>
                  <a:effectLst/>
                  <a:uLnTx/>
                  <a:uFillTx/>
                  <a:cs typeface="Segoe UI" panose="020B0502040204020203" pitchFamily="34" charset="0"/>
                </a:rPr>
                <a:t>Information</a:t>
              </a:r>
            </a:p>
          </p:txBody>
        </p:sp>
        <p:pic>
          <p:nvPicPr>
            <p:cNvPr id="1099" name="Picture 1098">
              <a:extLst>
                <a:ext uri="{FF2B5EF4-FFF2-40B4-BE49-F238E27FC236}">
                  <a16:creationId xmlns:a16="http://schemas.microsoft.com/office/drawing/2014/main" id="{A4652DC3-662C-4392-A8BA-B400C3FBB4DF}"/>
                </a:ext>
              </a:extLst>
            </p:cNvPr>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1100" name="Picture 1099">
              <a:extLst>
                <a:ext uri="{FF2B5EF4-FFF2-40B4-BE49-F238E27FC236}">
                  <a16:creationId xmlns:a16="http://schemas.microsoft.com/office/drawing/2014/main" id="{7BC53CAA-0221-4BBD-927E-BAA4F01B47BE}"/>
                </a:ext>
              </a:extLst>
            </p:cNvPr>
            <p:cNvPicPr>
              <a:picLocks noChangeAspect="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1101" name="Picture 1100" descr="A close up of a logo&#10;&#10;Description automatically generated">
              <a:extLst>
                <a:ext uri="{FF2B5EF4-FFF2-40B4-BE49-F238E27FC236}">
                  <a16:creationId xmlns:a16="http://schemas.microsoft.com/office/drawing/2014/main" id="{25E4C89C-02B9-466C-8716-58363B55E16E}"/>
                </a:ext>
              </a:extLst>
            </p:cNvPr>
            <p:cNvPicPr>
              <a:picLocks noChangeAspect="1"/>
            </p:cNvPicPr>
            <p:nvPr/>
          </p:nvPicPr>
          <p:blipFill rotWithShape="1">
            <a:blip r:embed="rId76">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1102" name="Picture 1101">
              <a:extLst>
                <a:ext uri="{FF2B5EF4-FFF2-40B4-BE49-F238E27FC236}">
                  <a16:creationId xmlns:a16="http://schemas.microsoft.com/office/drawing/2014/main" id="{69D5DE6B-D93A-4AC3-BB1E-B3C192C63938}"/>
                </a:ext>
              </a:extLst>
            </p:cNvPr>
            <p:cNvPicPr>
              <a:picLocks noChangeAspect="1"/>
            </p:cNvPicPr>
            <p:nvPr/>
          </p:nvPicPr>
          <p:blipFill rotWithShape="1">
            <a:blip r:embed="rId77">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1103" name="Picture 1102" descr="A close up of a logo&#10;&#10;Description automatically generated">
              <a:extLst>
                <a:ext uri="{FF2B5EF4-FFF2-40B4-BE49-F238E27FC236}">
                  <a16:creationId xmlns:a16="http://schemas.microsoft.com/office/drawing/2014/main" id="{8D70DF63-5662-4DF3-8BE6-891EC0F21D6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1104" name="Picture 1103" descr="A green sign with white text&#10;&#10;Description automatically generated">
              <a:extLst>
                <a:ext uri="{FF2B5EF4-FFF2-40B4-BE49-F238E27FC236}">
                  <a16:creationId xmlns:a16="http://schemas.microsoft.com/office/drawing/2014/main" id="{FBE08C90-2B54-41E3-A571-6AC3123AEB50}"/>
                </a:ext>
              </a:extLst>
            </p:cNvPr>
            <p:cNvPicPr>
              <a:picLocks noChangeAspect="1"/>
            </p:cNvPicPr>
            <p:nvPr/>
          </p:nvPicPr>
          <p:blipFill rotWithShape="1">
            <a:blip r:embed="rId79">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1108" name="Group 1107">
            <a:extLst>
              <a:ext uri="{FF2B5EF4-FFF2-40B4-BE49-F238E27FC236}">
                <a16:creationId xmlns:a16="http://schemas.microsoft.com/office/drawing/2014/main" id="{8057E763-F810-4437-991E-DE679D47064A}"/>
              </a:ext>
            </a:extLst>
          </p:cNvPr>
          <p:cNvGrpSpPr/>
          <p:nvPr/>
        </p:nvGrpSpPr>
        <p:grpSpPr>
          <a:xfrm>
            <a:off x="527233" y="4496536"/>
            <a:ext cx="419516" cy="419517"/>
            <a:chOff x="4890881" y="5910062"/>
            <a:chExt cx="812414" cy="812410"/>
          </a:xfrm>
        </p:grpSpPr>
        <p:sp>
          <p:nvSpPr>
            <p:cNvPr id="1109" name="Oval 1108">
              <a:extLst>
                <a:ext uri="{FF2B5EF4-FFF2-40B4-BE49-F238E27FC236}">
                  <a16:creationId xmlns:a16="http://schemas.microsoft.com/office/drawing/2014/main" id="{B4C515AD-CAA7-4B5A-B4B1-0C9409E3C175}"/>
                </a:ext>
              </a:extLst>
            </p:cNvPr>
            <p:cNvSpPr/>
            <p:nvPr/>
          </p:nvSpPr>
          <p:spPr bwMode="auto">
            <a:xfrm>
              <a:off x="4890881" y="5910062"/>
              <a:ext cx="812414" cy="812410"/>
            </a:xfrm>
            <a:prstGeom prst="ellipse">
              <a:avLst/>
            </a:prstGeom>
            <a:solidFill>
              <a:srgbClr val="002050"/>
            </a:solidFill>
            <a:ln w="9525" cap="flat" cmpd="sng" algn="ctr">
              <a:noFill/>
              <a:prstDash val="solid"/>
            </a:ln>
            <a:effectLst>
              <a:outerShdw blurRad="127000" dist="254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1" u="none" strike="noStrike" kern="0" cap="none" spc="0" normalizeH="0" baseline="0" noProof="0">
                <a:ln>
                  <a:noFill/>
                </a:ln>
                <a:solidFill>
                  <a:srgbClr val="00B050"/>
                </a:solidFill>
                <a:effectLst/>
                <a:uLnTx/>
                <a:uFillTx/>
                <a:latin typeface="Calibri" panose="020F0502020204030204"/>
                <a:ea typeface="+mn-ea"/>
                <a:cs typeface="+mn-cs"/>
              </a:endParaRPr>
            </a:p>
          </p:txBody>
        </p:sp>
        <p:grpSp>
          <p:nvGrpSpPr>
            <p:cNvPr id="1110" name="Group 1109">
              <a:extLst>
                <a:ext uri="{FF2B5EF4-FFF2-40B4-BE49-F238E27FC236}">
                  <a16:creationId xmlns:a16="http://schemas.microsoft.com/office/drawing/2014/main" id="{491E66F7-99B9-4122-8070-6756B3778BF3}"/>
                </a:ext>
              </a:extLst>
            </p:cNvPr>
            <p:cNvGrpSpPr/>
            <p:nvPr/>
          </p:nvGrpSpPr>
          <p:grpSpPr>
            <a:xfrm>
              <a:off x="5139021" y="6107362"/>
              <a:ext cx="316134" cy="417805"/>
              <a:chOff x="4691309" y="4394828"/>
              <a:chExt cx="768039" cy="1015048"/>
            </a:xfrm>
          </p:grpSpPr>
          <p:sp>
            <p:nvSpPr>
              <p:cNvPr id="1111" name="Freeform 209">
                <a:extLst>
                  <a:ext uri="{FF2B5EF4-FFF2-40B4-BE49-F238E27FC236}">
                    <a16:creationId xmlns:a16="http://schemas.microsoft.com/office/drawing/2014/main" id="{0DC958BF-699A-46B1-B602-82225B7A1219}"/>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sp>
            <p:nvSpPr>
              <p:cNvPr id="1112" name="Freeform 210">
                <a:extLst>
                  <a:ext uri="{FF2B5EF4-FFF2-40B4-BE49-F238E27FC236}">
                    <a16:creationId xmlns:a16="http://schemas.microsoft.com/office/drawing/2014/main" id="{534D3C04-9BE2-4689-BA4D-BBCAC14F4019}"/>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C3C41"/>
                  </a:solidFill>
                  <a:effectLst/>
                  <a:uLnTx/>
                  <a:uFillTx/>
                </a:endParaRPr>
              </a:p>
            </p:txBody>
          </p:sp>
        </p:grpSp>
      </p:grpSp>
      <p:grpSp>
        <p:nvGrpSpPr>
          <p:cNvPr id="1113" name="Group 1112">
            <a:extLst>
              <a:ext uri="{FF2B5EF4-FFF2-40B4-BE49-F238E27FC236}">
                <a16:creationId xmlns:a16="http://schemas.microsoft.com/office/drawing/2014/main" id="{5E7F880D-B76D-4916-A79C-8B29E26A1FA4}"/>
              </a:ext>
            </a:extLst>
          </p:cNvPr>
          <p:cNvGrpSpPr/>
          <p:nvPr/>
        </p:nvGrpSpPr>
        <p:grpSpPr>
          <a:xfrm>
            <a:off x="9835672" y="5159417"/>
            <a:ext cx="1573449" cy="401459"/>
            <a:chOff x="9835672" y="5159417"/>
            <a:chExt cx="1573449" cy="401459"/>
          </a:xfrm>
        </p:grpSpPr>
        <p:cxnSp>
          <p:nvCxnSpPr>
            <p:cNvPr id="1114" name="Connector: Elbow 1113">
              <a:extLst>
                <a:ext uri="{FF2B5EF4-FFF2-40B4-BE49-F238E27FC236}">
                  <a16:creationId xmlns:a16="http://schemas.microsoft.com/office/drawing/2014/main" id="{DB39A47F-D446-495B-B585-A23BC25A8742}"/>
                </a:ext>
              </a:extLst>
            </p:cNvPr>
            <p:cNvCxnSpPr>
              <a:cxnSpLocks/>
              <a:stCxn id="1081" idx="0"/>
              <a:endCxn id="1139" idx="2"/>
            </p:cNvCxnSpPr>
            <p:nvPr/>
          </p:nvCxnSpPr>
          <p:spPr>
            <a:xfrm rot="5400000" flipH="1" flipV="1">
              <a:off x="10399212" y="4595877"/>
              <a:ext cx="401459" cy="1528539"/>
            </a:xfrm>
            <a:prstGeom prst="bentConnector3">
              <a:avLst>
                <a:gd name="adj1" fmla="val 50000"/>
              </a:avLst>
            </a:prstGeom>
            <a:noFill/>
            <a:ln w="41275" cap="flat" cmpd="sng" algn="ctr">
              <a:solidFill>
                <a:srgbClr val="0078D4"/>
              </a:solidFill>
              <a:prstDash val="solid"/>
            </a:ln>
            <a:effectLst/>
          </p:spPr>
        </p:cxnSp>
        <p:cxnSp>
          <p:nvCxnSpPr>
            <p:cNvPr id="1115" name="Connector: Elbow 1114">
              <a:extLst>
                <a:ext uri="{FF2B5EF4-FFF2-40B4-BE49-F238E27FC236}">
                  <a16:creationId xmlns:a16="http://schemas.microsoft.com/office/drawing/2014/main" id="{B1250070-97F7-4AAE-B809-8187B5F07265}"/>
                </a:ext>
              </a:extLst>
            </p:cNvPr>
            <p:cNvCxnSpPr>
              <a:cxnSpLocks/>
              <a:stCxn id="1098" idx="0"/>
              <a:endCxn id="1147" idx="2"/>
            </p:cNvCxnSpPr>
            <p:nvPr/>
          </p:nvCxnSpPr>
          <p:spPr>
            <a:xfrm rot="16200000" flipV="1">
              <a:off x="10696367" y="4848121"/>
              <a:ext cx="399303" cy="1026205"/>
            </a:xfrm>
            <a:prstGeom prst="bentConnector3">
              <a:avLst>
                <a:gd name="adj1" fmla="val 50000"/>
              </a:avLst>
            </a:prstGeom>
            <a:noFill/>
            <a:ln w="41275" cap="flat" cmpd="sng" algn="ctr">
              <a:solidFill>
                <a:srgbClr val="0078D4"/>
              </a:solidFill>
              <a:prstDash val="solid"/>
            </a:ln>
            <a:effectLst/>
          </p:spPr>
        </p:cxnSp>
      </p:grpSp>
      <p:cxnSp>
        <p:nvCxnSpPr>
          <p:cNvPr id="1116" name="Straight Arrow Connector 1115">
            <a:extLst>
              <a:ext uri="{FF2B5EF4-FFF2-40B4-BE49-F238E27FC236}">
                <a16:creationId xmlns:a16="http://schemas.microsoft.com/office/drawing/2014/main" id="{3F400637-8629-4BAC-AF51-08DE6D542CFB}"/>
              </a:ext>
            </a:extLst>
          </p:cNvPr>
          <p:cNvCxnSpPr>
            <a:cxnSpLocks/>
          </p:cNvCxnSpPr>
          <p:nvPr/>
        </p:nvCxnSpPr>
        <p:spPr>
          <a:xfrm>
            <a:off x="5082672" y="3952035"/>
            <a:ext cx="0" cy="484632"/>
          </a:xfrm>
          <a:prstGeom prst="straightConnector1">
            <a:avLst/>
          </a:prstGeom>
          <a:noFill/>
          <a:ln w="25400" cap="flat" cmpd="sng" algn="ctr">
            <a:solidFill>
              <a:srgbClr val="2F2F2F">
                <a:lumMod val="75000"/>
              </a:srgbClr>
            </a:solidFill>
            <a:prstDash val="solid"/>
            <a:headEnd type="none" w="med" len="med"/>
            <a:tailEnd type="arrow" w="med" len="med"/>
          </a:ln>
          <a:effectLst/>
        </p:spPr>
      </p:cxnSp>
      <p:grpSp>
        <p:nvGrpSpPr>
          <p:cNvPr id="1117" name="Group 1116">
            <a:extLst>
              <a:ext uri="{FF2B5EF4-FFF2-40B4-BE49-F238E27FC236}">
                <a16:creationId xmlns:a16="http://schemas.microsoft.com/office/drawing/2014/main" id="{36AD2920-2A1A-4526-9866-7FF6DB904D36}"/>
              </a:ext>
            </a:extLst>
          </p:cNvPr>
          <p:cNvGrpSpPr/>
          <p:nvPr/>
        </p:nvGrpSpPr>
        <p:grpSpPr>
          <a:xfrm>
            <a:off x="7811618" y="4457782"/>
            <a:ext cx="2920255" cy="182880"/>
            <a:chOff x="3572576" y="3406595"/>
            <a:chExt cx="2920255" cy="182880"/>
          </a:xfrm>
        </p:grpSpPr>
        <p:sp>
          <p:nvSpPr>
            <p:cNvPr id="1118" name="Rectangle 1117">
              <a:extLst>
                <a:ext uri="{FF2B5EF4-FFF2-40B4-BE49-F238E27FC236}">
                  <a16:creationId xmlns:a16="http://schemas.microsoft.com/office/drawing/2014/main" id="{AC937C53-E630-4AA7-8D18-233F48823A59}"/>
                </a:ext>
              </a:extLst>
            </p:cNvPr>
            <p:cNvSpPr/>
            <p:nvPr/>
          </p:nvSpPr>
          <p:spPr>
            <a:xfrm>
              <a:off x="3572576" y="3406595"/>
              <a:ext cx="2920255" cy="182880"/>
            </a:xfrm>
            <a:prstGeom prst="rect">
              <a:avLst/>
            </a:prstGeom>
            <a:solidFill>
              <a:srgbClr val="2F2F2F">
                <a:lumMod val="50000"/>
              </a:srgbClr>
            </a:solidFill>
            <a:ln w="14224" cap="flat" cmpd="sng" algn="ctr">
              <a:solidFill>
                <a:srgbClr val="00BCF2"/>
              </a:solidFill>
              <a:prstDash val="solid"/>
            </a:ln>
            <a:effectLst/>
          </p:spPr>
          <p:txBody>
            <a:bodyPr lIns="274320" r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1119" name="Freeform 1054">
              <a:extLst>
                <a:ext uri="{FF2B5EF4-FFF2-40B4-BE49-F238E27FC236}">
                  <a16:creationId xmlns:a16="http://schemas.microsoft.com/office/drawing/2014/main" id="{4D55B262-439B-49EE-8709-7AED9AAEF8CA}"/>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1120" name="Group 1119">
            <a:extLst>
              <a:ext uri="{FF2B5EF4-FFF2-40B4-BE49-F238E27FC236}">
                <a16:creationId xmlns:a16="http://schemas.microsoft.com/office/drawing/2014/main" id="{CDA0E767-E8C8-474B-9816-E3F682A48DD6}"/>
              </a:ext>
            </a:extLst>
          </p:cNvPr>
          <p:cNvGrpSpPr/>
          <p:nvPr/>
        </p:nvGrpSpPr>
        <p:grpSpPr>
          <a:xfrm>
            <a:off x="10094615" y="2228130"/>
            <a:ext cx="1556531" cy="493846"/>
            <a:chOff x="10094615" y="2228130"/>
            <a:chExt cx="1556531" cy="493846"/>
          </a:xfrm>
        </p:grpSpPr>
        <p:sp>
          <p:nvSpPr>
            <p:cNvPr id="1121" name="Rectangle 1120">
              <a:extLst>
                <a:ext uri="{FF2B5EF4-FFF2-40B4-BE49-F238E27FC236}">
                  <a16:creationId xmlns:a16="http://schemas.microsoft.com/office/drawing/2014/main" id="{CBDE9771-FED7-4C3F-900D-BC48C388258D}"/>
                </a:ext>
              </a:extLst>
            </p:cNvPr>
            <p:cNvSpPr/>
            <p:nvPr/>
          </p:nvSpPr>
          <p:spPr>
            <a:xfrm>
              <a:off x="10094615" y="2228130"/>
              <a:ext cx="1556531" cy="493846"/>
            </a:xfrm>
            <a:prstGeom prst="rect">
              <a:avLst/>
            </a:prstGeom>
            <a:solidFill>
              <a:srgbClr val="EAFCEA"/>
            </a:solidFill>
            <a:ln w="12700" cap="flat" cmpd="sng" algn="ctr">
              <a:solidFill>
                <a:srgbClr val="107C10"/>
              </a:solidFill>
              <a:prstDash val="solid"/>
            </a:ln>
            <a:effectLst/>
          </p:spPr>
          <p:txBody>
            <a:bodyPr wrap="square" lIns="32004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22" name="Rectangle 1121">
              <a:hlinkClick r:id="rId80"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8A1C849A-A509-4B79-927D-944BEEBD114B}"/>
                </a:ext>
              </a:extLst>
            </p:cNvPr>
            <p:cNvSpPr/>
            <p:nvPr/>
          </p:nvSpPr>
          <p:spPr>
            <a:xfrm>
              <a:off x="10393751" y="2292956"/>
              <a:ext cx="1209023" cy="14881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Microsoft Threat Experts </a:t>
              </a:r>
            </a:p>
          </p:txBody>
        </p:sp>
        <p:sp>
          <p:nvSpPr>
            <p:cNvPr id="1123" name="Rectangle 1122">
              <a:hlinkClick r:id="rId81"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DE8B2AED-14D0-48C4-94FC-05AA53F254B6}"/>
                </a:ext>
              </a:extLst>
            </p:cNvPr>
            <p:cNvSpPr/>
            <p:nvPr/>
          </p:nvSpPr>
          <p:spPr>
            <a:xfrm>
              <a:off x="10186253" y="2501547"/>
              <a:ext cx="1416089" cy="168253"/>
            </a:xfrm>
            <a:prstGeom prst="rect">
              <a:avLst/>
            </a:prstGeom>
            <a:solidFill>
              <a:srgbClr val="EAFCEA"/>
            </a:solidFill>
            <a:ln w="3175" cap="flat" cmpd="sng" algn="ctr">
              <a:solidFill>
                <a:srgbClr val="107C10"/>
              </a:solidFill>
              <a:prstDash val="solid"/>
            </a:ln>
            <a:effectLst/>
          </p:spPr>
          <p:txBody>
            <a:bodyPr wrap="square" lIns="0" tIns="91440" rIns="0" bIns="9144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Incident Response &amp; Recovery</a:t>
              </a:r>
            </a:p>
          </p:txBody>
        </p:sp>
        <p:pic>
          <p:nvPicPr>
            <p:cNvPr id="1124" name="Picture 1123">
              <a:extLst>
                <a:ext uri="{FF2B5EF4-FFF2-40B4-BE49-F238E27FC236}">
                  <a16:creationId xmlns:a16="http://schemas.microsoft.com/office/drawing/2014/main" id="{C64B4FFD-2323-4DA8-B69B-8CF4F35273D1}"/>
                </a:ext>
              </a:extLst>
            </p:cNvPr>
            <p:cNvPicPr>
              <a:picLocks noChangeAspect="1"/>
            </p:cNvPicPr>
            <p:nvPr/>
          </p:nvPicPr>
          <p:blipFill rotWithShape="1">
            <a:blip r:embed="rId82"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1125" name="Graphic 1124">
            <a:extLst>
              <a:ext uri="{FF2B5EF4-FFF2-40B4-BE49-F238E27FC236}">
                <a16:creationId xmlns:a16="http://schemas.microsoft.com/office/drawing/2014/main" id="{10063C71-FB64-4774-A5F6-FF2672898712}"/>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899779" y="1761327"/>
            <a:ext cx="143288" cy="158858"/>
          </a:xfrm>
          <a:prstGeom prst="rect">
            <a:avLst/>
          </a:prstGeom>
        </p:spPr>
      </p:pic>
      <p:grpSp>
        <p:nvGrpSpPr>
          <p:cNvPr id="1126" name="Group 1125">
            <a:extLst>
              <a:ext uri="{FF2B5EF4-FFF2-40B4-BE49-F238E27FC236}">
                <a16:creationId xmlns:a16="http://schemas.microsoft.com/office/drawing/2014/main" id="{40DBAED0-0635-492B-8C15-A1735F01AF26}"/>
              </a:ext>
            </a:extLst>
          </p:cNvPr>
          <p:cNvGrpSpPr/>
          <p:nvPr/>
        </p:nvGrpSpPr>
        <p:grpSpPr>
          <a:xfrm>
            <a:off x="3766817" y="4417401"/>
            <a:ext cx="8318077" cy="853504"/>
            <a:chOff x="3766817" y="4417401"/>
            <a:chExt cx="8318077" cy="853504"/>
          </a:xfrm>
        </p:grpSpPr>
        <p:grpSp>
          <p:nvGrpSpPr>
            <p:cNvPr id="1127" name="Group 1126">
              <a:extLst>
                <a:ext uri="{FF2B5EF4-FFF2-40B4-BE49-F238E27FC236}">
                  <a16:creationId xmlns:a16="http://schemas.microsoft.com/office/drawing/2014/main" id="{9113D4B6-DE83-421D-B34D-224EF3B528FC}"/>
                </a:ext>
              </a:extLst>
            </p:cNvPr>
            <p:cNvGrpSpPr/>
            <p:nvPr/>
          </p:nvGrpSpPr>
          <p:grpSpPr>
            <a:xfrm>
              <a:off x="3766817" y="4417401"/>
              <a:ext cx="8318077" cy="853504"/>
              <a:chOff x="3766817" y="4417401"/>
              <a:chExt cx="8318077" cy="853504"/>
            </a:xfrm>
          </p:grpSpPr>
          <p:sp>
            <p:nvSpPr>
              <p:cNvPr id="1129" name="Rectangle 1128">
                <a:hlinkClick r:id="rId55"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6E764E5C-1B2E-49D9-A6EC-971B7461B777}"/>
                  </a:ext>
                </a:extLst>
              </p:cNvPr>
              <p:cNvSpPr/>
              <p:nvPr/>
            </p:nvSpPr>
            <p:spPr>
              <a:xfrm>
                <a:off x="3772921" y="4521944"/>
                <a:ext cx="8311973" cy="748961"/>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0" name="Group 1129">
                <a:extLst>
                  <a:ext uri="{FF2B5EF4-FFF2-40B4-BE49-F238E27FC236}">
                    <a16:creationId xmlns:a16="http://schemas.microsoft.com/office/drawing/2014/main" id="{7E3E5229-E0AA-463D-BCAD-44D6AF016675}"/>
                  </a:ext>
                </a:extLst>
              </p:cNvPr>
              <p:cNvGrpSpPr/>
              <p:nvPr/>
            </p:nvGrpSpPr>
            <p:grpSpPr>
              <a:xfrm>
                <a:off x="3869531" y="4789667"/>
                <a:ext cx="8112538" cy="445385"/>
                <a:chOff x="3869531" y="4808878"/>
                <a:chExt cx="8112538" cy="364800"/>
              </a:xfrm>
            </p:grpSpPr>
            <p:sp>
              <p:nvSpPr>
                <p:cNvPr id="1163" name="Rectangle 1162">
                  <a:extLst>
                    <a:ext uri="{FF2B5EF4-FFF2-40B4-BE49-F238E27FC236}">
                      <a16:creationId xmlns:a16="http://schemas.microsoft.com/office/drawing/2014/main" id="{4A7DDE71-EF80-46D1-8EFB-CF2E0EE575E0}"/>
                    </a:ext>
                  </a:extLst>
                </p:cNvPr>
                <p:cNvSpPr/>
                <p:nvPr/>
              </p:nvSpPr>
              <p:spPr>
                <a:xfrm>
                  <a:off x="3869531" y="4808878"/>
                  <a:ext cx="8112538" cy="364800"/>
                </a:xfrm>
                <a:prstGeom prst="rect">
                  <a:avLst/>
                </a:prstGeom>
                <a:noFill/>
                <a:ln w="14224" cap="flat" cmpd="sng" algn="ctr">
                  <a:solidFill>
                    <a:srgbClr val="0078D4">
                      <a:lumMod val="60000"/>
                      <a:lumOff val="40000"/>
                    </a:srgbClr>
                  </a:solidFill>
                  <a:prstDash val="solid"/>
                </a:ln>
                <a:effectLst/>
              </p:spPr>
              <p:txBody>
                <a:bodyPr wrap="square" lIns="274320" rIns="27432"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1164" name="Rectangle 1163">
                  <a:extLst>
                    <a:ext uri="{FF2B5EF4-FFF2-40B4-BE49-F238E27FC236}">
                      <a16:creationId xmlns:a16="http://schemas.microsoft.com/office/drawing/2014/main" id="{12722358-37CD-4C4E-920B-1AA488BC221A}"/>
                    </a:ext>
                  </a:extLst>
                </p:cNvPr>
                <p:cNvSpPr/>
                <p:nvPr/>
              </p:nvSpPr>
              <p:spPr bwMode="auto">
                <a:xfrm>
                  <a:off x="5180637" y="5075711"/>
                  <a:ext cx="274086" cy="940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31" name="TextBox 1130">
                <a:hlinkClick r:id="rId85"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F60675C9-6F51-4B3E-BB02-D0D90CD8A9E7}"/>
                  </a:ext>
                </a:extLst>
              </p:cNvPr>
              <p:cNvSpPr txBox="1"/>
              <p:nvPr/>
            </p:nvSpPr>
            <p:spPr>
              <a:xfrm>
                <a:off x="9112055" y="4649155"/>
                <a:ext cx="1533890" cy="204098"/>
              </a:xfrm>
              <a:prstGeom prst="rect">
                <a:avLst/>
              </a:prstGeom>
              <a:solidFill>
                <a:srgbClr val="FFFFFF"/>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Microsoft 365 Defender</a:t>
                </a:r>
              </a:p>
            </p:txBody>
          </p:sp>
          <p:sp>
            <p:nvSpPr>
              <p:cNvPr id="1132" name="Rectangle 1131">
                <a:extLst>
                  <a:ext uri="{FF2B5EF4-FFF2-40B4-BE49-F238E27FC236}">
                    <a16:creationId xmlns:a16="http://schemas.microsoft.com/office/drawing/2014/main" id="{9AC5443C-4670-4A93-84FB-35A7E53F7EF8}"/>
                  </a:ext>
                </a:extLst>
              </p:cNvPr>
              <p:cNvSpPr/>
              <p:nvPr/>
            </p:nvSpPr>
            <p:spPr>
              <a:xfrm>
                <a:off x="3766817" y="4417401"/>
                <a:ext cx="8318077"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eaLnBrk="1" fontAlgn="auto" latinLnBrk="0" hangingPunct="1">
                  <a:lnSpc>
                    <a:spcPct val="97000"/>
                  </a:lnSpc>
                  <a:spcBef>
                    <a:spcPts val="0"/>
                  </a:spcBef>
                  <a:spcAft>
                    <a:spcPts val="100"/>
                  </a:spcAft>
                  <a:buClrTx/>
                  <a:buSzTx/>
                  <a:buFontTx/>
                  <a:buNone/>
                  <a:tabLst/>
                  <a:defRPr/>
                </a:pPr>
                <a:r>
                  <a:rPr kumimoji="0" lang="en-US" sz="1000" b="1" i="1" u="none" strike="noStrike" kern="0" cap="none" spc="0" normalizeH="0" baseline="0" noProof="0">
                    <a:ln>
                      <a:noFill/>
                    </a:ln>
                    <a:gradFill>
                      <a:gsLst>
                        <a:gs pos="0">
                          <a:prstClr val="white"/>
                        </a:gs>
                        <a:gs pos="100000">
                          <a:prstClr val="white"/>
                        </a:gs>
                      </a:gsLst>
                      <a:lin ang="5400000" scaled="1"/>
                    </a:gradFill>
                    <a:effectLst/>
                    <a:uLnTx/>
                    <a:uFillTx/>
                    <a:cs typeface="Segoe UI" panose="020B0502040204020203" pitchFamily="34" charset="0"/>
                  </a:rPr>
                  <a:t>Microsoft Defender - </a:t>
                </a: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cs typeface="Segoe UI" panose="020B0502040204020203" pitchFamily="34" charset="0"/>
                  </a:rPr>
                  <a:t>Extended Detection and Response (XDR)</a:t>
                </a:r>
              </a:p>
            </p:txBody>
          </p:sp>
          <p:sp>
            <p:nvSpPr>
              <p:cNvPr id="1133" name="TextBox 1132">
                <a:extLst>
                  <a:ext uri="{FF2B5EF4-FFF2-40B4-BE49-F238E27FC236}">
                    <a16:creationId xmlns:a16="http://schemas.microsoft.com/office/drawing/2014/main" id="{28A448A0-25A9-4C2D-BE3A-D41A9F8AB826}"/>
                  </a:ext>
                </a:extLst>
              </p:cNvPr>
              <p:cNvSpPr txBox="1"/>
              <p:nvPr/>
            </p:nvSpPr>
            <p:spPr>
              <a:xfrm>
                <a:off x="4602874" y="4689276"/>
                <a:ext cx="1349270" cy="201243"/>
              </a:xfrm>
              <a:prstGeom prst="rect">
                <a:avLst/>
              </a:prstGeom>
              <a:solidFill>
                <a:srgbClr val="FFFFFF"/>
              </a:solid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a:t>
                </a:r>
              </a:p>
            </p:txBody>
          </p:sp>
          <p:grpSp>
            <p:nvGrpSpPr>
              <p:cNvPr id="1134" name="Group 1133">
                <a:extLst>
                  <a:ext uri="{FF2B5EF4-FFF2-40B4-BE49-F238E27FC236}">
                    <a16:creationId xmlns:a16="http://schemas.microsoft.com/office/drawing/2014/main" id="{8AD9D8CA-A929-4692-B011-80465A521E5C}"/>
                  </a:ext>
                </a:extLst>
              </p:cNvPr>
              <p:cNvGrpSpPr/>
              <p:nvPr/>
            </p:nvGrpSpPr>
            <p:grpSpPr>
              <a:xfrm>
                <a:off x="3911305" y="4847407"/>
                <a:ext cx="2926414" cy="347038"/>
                <a:chOff x="3911305" y="4850142"/>
                <a:chExt cx="2926414" cy="347038"/>
              </a:xfrm>
            </p:grpSpPr>
            <p:sp>
              <p:nvSpPr>
                <p:cNvPr id="1151" name="Rectangle 1150">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7BC29215-0353-4D48-8C67-8CC1B3CDB577}"/>
                    </a:ext>
                  </a:extLst>
                </p:cNvPr>
                <p:cNvSpPr/>
                <p:nvPr/>
              </p:nvSpPr>
              <p:spPr>
                <a:xfrm>
                  <a:off x="3911305" y="4850142"/>
                  <a:ext cx="2926414" cy="347038"/>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152" name="Group 1151">
                  <a:extLst>
                    <a:ext uri="{FF2B5EF4-FFF2-40B4-BE49-F238E27FC236}">
                      <a16:creationId xmlns:a16="http://schemas.microsoft.com/office/drawing/2014/main" id="{B3C293C1-A4B7-4FA2-BB11-A719F55CFC15}"/>
                    </a:ext>
                  </a:extLst>
                </p:cNvPr>
                <p:cNvGrpSpPr/>
                <p:nvPr/>
              </p:nvGrpSpPr>
              <p:grpSpPr>
                <a:xfrm>
                  <a:off x="3973044" y="4891829"/>
                  <a:ext cx="2783293" cy="268017"/>
                  <a:chOff x="3941723" y="4896148"/>
                  <a:chExt cx="2783293" cy="268017"/>
                </a:xfrm>
              </p:grpSpPr>
              <p:grpSp>
                <p:nvGrpSpPr>
                  <p:cNvPr id="1153" name="Group 1152">
                    <a:extLst>
                      <a:ext uri="{FF2B5EF4-FFF2-40B4-BE49-F238E27FC236}">
                        <a16:creationId xmlns:a16="http://schemas.microsoft.com/office/drawing/2014/main" id="{E3E9AC7F-92B2-48BC-9CA1-1D44BA92DAD7}"/>
                      </a:ext>
                    </a:extLst>
                  </p:cNvPr>
                  <p:cNvGrpSpPr/>
                  <p:nvPr/>
                </p:nvGrpSpPr>
                <p:grpSpPr>
                  <a:xfrm>
                    <a:off x="6564200" y="4973262"/>
                    <a:ext cx="160816" cy="36598"/>
                    <a:chOff x="6564200" y="4973262"/>
                    <a:chExt cx="160816" cy="36598"/>
                  </a:xfrm>
                </p:grpSpPr>
                <p:sp>
                  <p:nvSpPr>
                    <p:cNvPr id="1160" name="Oval 1159">
                      <a:extLst>
                        <a:ext uri="{FF2B5EF4-FFF2-40B4-BE49-F238E27FC236}">
                          <a16:creationId xmlns:a16="http://schemas.microsoft.com/office/drawing/2014/main" id="{9E03B750-DDCD-446E-8796-A1ACB19B8CE0}"/>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61" name="Oval 1160">
                      <a:extLst>
                        <a:ext uri="{FF2B5EF4-FFF2-40B4-BE49-F238E27FC236}">
                          <a16:creationId xmlns:a16="http://schemas.microsoft.com/office/drawing/2014/main" id="{30ECB791-54C0-4B2E-A858-57DD6A7E9B86}"/>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62" name="Oval 1161">
                      <a:extLst>
                        <a:ext uri="{FF2B5EF4-FFF2-40B4-BE49-F238E27FC236}">
                          <a16:creationId xmlns:a16="http://schemas.microsoft.com/office/drawing/2014/main" id="{ACE30BD9-36D3-49AD-92F3-6D4455FF733E}"/>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sp>
                <p:nvSpPr>
                  <p:cNvPr id="1154" name="TextBox 1153">
                    <a:extLst>
                      <a:ext uri="{FF2B5EF4-FFF2-40B4-BE49-F238E27FC236}">
                        <a16:creationId xmlns:a16="http://schemas.microsoft.com/office/drawing/2014/main" id="{9AB6B509-D26F-49DD-9A01-66F7C3B24B32}"/>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Containers</a:t>
                    </a:r>
                  </a:p>
                </p:txBody>
              </p:sp>
              <p:sp>
                <p:nvSpPr>
                  <p:cNvPr id="1155" name="TextBox 1154">
                    <a:extLst>
                      <a:ext uri="{FF2B5EF4-FFF2-40B4-BE49-F238E27FC236}">
                        <a16:creationId xmlns:a16="http://schemas.microsoft.com/office/drawing/2014/main" id="{E7BB3858-645A-444F-8041-B38DD0ECD101}"/>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Servers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VMs</a:t>
                    </a:r>
                  </a:p>
                </p:txBody>
              </p:sp>
              <p:sp>
                <p:nvSpPr>
                  <p:cNvPr id="1156" name="TextBox 1155">
                    <a:extLst>
                      <a:ext uri="{FF2B5EF4-FFF2-40B4-BE49-F238E27FC236}">
                        <a16:creationId xmlns:a16="http://schemas.microsoft.com/office/drawing/2014/main" id="{451EBD4A-D143-45CA-8717-2006303F7F87}"/>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SQL</a:t>
                    </a:r>
                  </a:p>
                </p:txBody>
              </p:sp>
              <p:sp>
                <p:nvSpPr>
                  <p:cNvPr id="1157" name="TextBox 1156">
                    <a:extLst>
                      <a:ext uri="{FF2B5EF4-FFF2-40B4-BE49-F238E27FC236}">
                        <a16:creationId xmlns:a16="http://schemas.microsoft.com/office/drawing/2014/main" id="{29B30AC0-FE3F-4B16-803C-B3333294CD11}"/>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IoT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&amp; OT</a:t>
                    </a:r>
                  </a:p>
                </p:txBody>
              </p:sp>
              <p:sp>
                <p:nvSpPr>
                  <p:cNvPr id="1158" name="TextBox 1157">
                    <a:extLst>
                      <a:ext uri="{FF2B5EF4-FFF2-40B4-BE49-F238E27FC236}">
                        <a16:creationId xmlns:a16="http://schemas.microsoft.com/office/drawing/2014/main" id="{100F3A74-242D-4461-A4CD-FF456E2D51FC}"/>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Azure app</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services</a:t>
                    </a:r>
                  </a:p>
                </p:txBody>
              </p:sp>
              <p:sp>
                <p:nvSpPr>
                  <p:cNvPr id="1159" name="TextBox 1158">
                    <a:extLst>
                      <a:ext uri="{FF2B5EF4-FFF2-40B4-BE49-F238E27FC236}">
                        <a16:creationId xmlns:a16="http://schemas.microsoft.com/office/drawing/2014/main" id="{7EC59E04-B50C-4E95-A824-C5389EDB71B0}"/>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Network </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rPr>
                      <a:t>traffic</a:t>
                    </a:r>
                  </a:p>
                </p:txBody>
              </p:sp>
            </p:grpSp>
          </p:grpSp>
          <p:grpSp>
            <p:nvGrpSpPr>
              <p:cNvPr id="1135" name="Group 1134">
                <a:extLst>
                  <a:ext uri="{FF2B5EF4-FFF2-40B4-BE49-F238E27FC236}">
                    <a16:creationId xmlns:a16="http://schemas.microsoft.com/office/drawing/2014/main" id="{4D1DBA2A-F144-479B-8B46-21DDA16356C4}"/>
                  </a:ext>
                </a:extLst>
              </p:cNvPr>
              <p:cNvGrpSpPr/>
              <p:nvPr/>
            </p:nvGrpSpPr>
            <p:grpSpPr>
              <a:xfrm>
                <a:off x="6920246" y="4847406"/>
                <a:ext cx="4974654" cy="344137"/>
                <a:chOff x="6920246" y="4847406"/>
                <a:chExt cx="4974654" cy="344137"/>
              </a:xfrm>
            </p:grpSpPr>
            <p:sp>
              <p:nvSpPr>
                <p:cNvPr id="1136" name="Rectangle 1135">
                  <a:hlinkClick r:id="rId86"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0B32DD56-8D8A-4766-94FC-3D8E805D9183}"/>
                    </a:ext>
                  </a:extLst>
                </p:cNvPr>
                <p:cNvSpPr/>
                <p:nvPr/>
              </p:nvSpPr>
              <p:spPr>
                <a:xfrm>
                  <a:off x="6920246" y="4847406"/>
                  <a:ext cx="4974654" cy="344137"/>
                </a:xfrm>
                <a:prstGeom prst="rect">
                  <a:avLst/>
                </a:prstGeom>
                <a:solidFill>
                  <a:srgbClr val="E7F4FF"/>
                </a:solidFill>
                <a:ln w="14224" cap="flat" cmpd="sng" algn="ctr">
                  <a:noFill/>
                  <a:prstDash val="solid"/>
                </a:ln>
                <a:effectLst/>
              </p:spPr>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grpSp>
              <p:nvGrpSpPr>
                <p:cNvPr id="1137" name="Group 1136">
                  <a:extLst>
                    <a:ext uri="{FF2B5EF4-FFF2-40B4-BE49-F238E27FC236}">
                      <a16:creationId xmlns:a16="http://schemas.microsoft.com/office/drawing/2014/main" id="{74327300-E289-4833-B798-3977E46CB2B4}"/>
                    </a:ext>
                  </a:extLst>
                </p:cNvPr>
                <p:cNvGrpSpPr/>
                <p:nvPr/>
              </p:nvGrpSpPr>
              <p:grpSpPr>
                <a:xfrm>
                  <a:off x="6972368" y="4891194"/>
                  <a:ext cx="4866953" cy="271622"/>
                  <a:chOff x="6972368" y="4910404"/>
                  <a:chExt cx="4866953" cy="271622"/>
                </a:xfrm>
              </p:grpSpPr>
              <p:grpSp>
                <p:nvGrpSpPr>
                  <p:cNvPr id="1138" name="Group 1137">
                    <a:extLst>
                      <a:ext uri="{FF2B5EF4-FFF2-40B4-BE49-F238E27FC236}">
                        <a16:creationId xmlns:a16="http://schemas.microsoft.com/office/drawing/2014/main" id="{5369C424-3797-432E-AA1E-703A6C83E6A8}"/>
                      </a:ext>
                    </a:extLst>
                  </p:cNvPr>
                  <p:cNvGrpSpPr/>
                  <p:nvPr/>
                </p:nvGrpSpPr>
                <p:grpSpPr>
                  <a:xfrm>
                    <a:off x="9041117" y="4910404"/>
                    <a:ext cx="835613" cy="265652"/>
                    <a:chOff x="9007537" y="4910404"/>
                    <a:chExt cx="835613" cy="265652"/>
                  </a:xfrm>
                </p:grpSpPr>
                <p:sp>
                  <p:nvSpPr>
                    <p:cNvPr id="1149" name="Rectangle 1148">
                      <a:hlinkClick r:id="rId8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A290D26C-30A7-49A7-94FF-040EF6A252B9}"/>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Endpoint</a:t>
                      </a:r>
                    </a:p>
                  </p:txBody>
                </p:sp>
                <p:pic>
                  <p:nvPicPr>
                    <p:cNvPr id="1150" name="Picture 1149">
                      <a:extLst>
                        <a:ext uri="{FF2B5EF4-FFF2-40B4-BE49-F238E27FC236}">
                          <a16:creationId xmlns:a16="http://schemas.microsoft.com/office/drawing/2014/main" id="{397C1CD3-FFF2-456D-AF1D-F1433258DD62}"/>
                        </a:ext>
                      </a:extLst>
                    </p:cNvPr>
                    <p:cNvPicPr>
                      <a:picLocks noChangeAspect="1"/>
                    </p:cNvPicPr>
                    <p:nvPr/>
                  </p:nvPicPr>
                  <p:blipFill>
                    <a:blip r:embed="rId8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1139" name="Rectangle 1138">
                    <a:hlinkClick r:id="rId89"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BD5D30C-E7F5-45DD-AC20-34A280B07CEF}"/>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Cloud Apps</a:t>
                    </a:r>
                  </a:p>
                </p:txBody>
              </p:sp>
              <p:grpSp>
                <p:nvGrpSpPr>
                  <p:cNvPr id="1140" name="Group 1139">
                    <a:extLst>
                      <a:ext uri="{FF2B5EF4-FFF2-40B4-BE49-F238E27FC236}">
                        <a16:creationId xmlns:a16="http://schemas.microsoft.com/office/drawing/2014/main" id="{3635B28E-CF02-4696-A3E6-CD1CB6FEFC15}"/>
                      </a:ext>
                    </a:extLst>
                  </p:cNvPr>
                  <p:cNvGrpSpPr/>
                  <p:nvPr/>
                </p:nvGrpSpPr>
                <p:grpSpPr>
                  <a:xfrm>
                    <a:off x="9938632" y="4913611"/>
                    <a:ext cx="888566" cy="267171"/>
                    <a:chOff x="9916716" y="4913611"/>
                    <a:chExt cx="888566" cy="267171"/>
                  </a:xfrm>
                </p:grpSpPr>
                <p:sp>
                  <p:nvSpPr>
                    <p:cNvPr id="1147" name="Rectangle 1146">
                      <a:hlinkClick r:id="rId90"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651388A1-9564-44F6-BCA9-929C3A592E59}"/>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a:t>
                      </a:r>
                      <a:b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b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 Office 365 </a:t>
                      </a:r>
                    </a:p>
                  </p:txBody>
                </p:sp>
                <p:pic>
                  <p:nvPicPr>
                    <p:cNvPr id="1148" name="Picture 1147">
                      <a:extLst>
                        <a:ext uri="{FF2B5EF4-FFF2-40B4-BE49-F238E27FC236}">
                          <a16:creationId xmlns:a16="http://schemas.microsoft.com/office/drawing/2014/main" id="{070DD2EF-E1A1-41AB-88F5-90A87EF5AA6C}"/>
                        </a:ext>
                      </a:extLst>
                    </p:cNvPr>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rgbClr val="FFFFFF"/>
                    </a:solidFill>
                  </p:spPr>
                </p:pic>
              </p:grpSp>
              <p:grpSp>
                <p:nvGrpSpPr>
                  <p:cNvPr id="1141" name="Group 1140">
                    <a:extLst>
                      <a:ext uri="{FF2B5EF4-FFF2-40B4-BE49-F238E27FC236}">
                        <a16:creationId xmlns:a16="http://schemas.microsoft.com/office/drawing/2014/main" id="{F64834D5-EC94-4B79-BCC5-35229627E76A}"/>
                      </a:ext>
                    </a:extLst>
                  </p:cNvPr>
                  <p:cNvGrpSpPr/>
                  <p:nvPr/>
                </p:nvGrpSpPr>
                <p:grpSpPr>
                  <a:xfrm>
                    <a:off x="6972368" y="4913490"/>
                    <a:ext cx="860572" cy="267171"/>
                    <a:chOff x="6972368" y="4913490"/>
                    <a:chExt cx="860572" cy="267171"/>
                  </a:xfrm>
                </p:grpSpPr>
                <p:sp>
                  <p:nvSpPr>
                    <p:cNvPr id="1145" name="Rectangle 1144">
                      <a:hlinkClick r:id="rId9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BB7847E-FE66-4A5B-9B8A-84878BF09F63}"/>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Defender for Identity</a:t>
                      </a:r>
                    </a:p>
                  </p:txBody>
                </p:sp>
                <p:pic>
                  <p:nvPicPr>
                    <p:cNvPr id="1146" name="Picture 1145">
                      <a:extLst>
                        <a:ext uri="{FF2B5EF4-FFF2-40B4-BE49-F238E27FC236}">
                          <a16:creationId xmlns:a16="http://schemas.microsoft.com/office/drawing/2014/main" id="{411A5EE4-378D-4285-B256-3536E897AB6C}"/>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1142" name="Group 1141">
                    <a:extLst>
                      <a:ext uri="{FF2B5EF4-FFF2-40B4-BE49-F238E27FC236}">
                        <a16:creationId xmlns:a16="http://schemas.microsoft.com/office/drawing/2014/main" id="{B2ED143F-0DF8-40DC-BA28-0C600582EAB4}"/>
                      </a:ext>
                    </a:extLst>
                  </p:cNvPr>
                  <p:cNvGrpSpPr/>
                  <p:nvPr/>
                </p:nvGrpSpPr>
                <p:grpSpPr>
                  <a:xfrm>
                    <a:off x="7894842" y="4914855"/>
                    <a:ext cx="1084373" cy="267171"/>
                    <a:chOff x="7883318" y="4914855"/>
                    <a:chExt cx="1084373" cy="267171"/>
                  </a:xfrm>
                </p:grpSpPr>
                <p:sp>
                  <p:nvSpPr>
                    <p:cNvPr id="1143" name="Rectangle 1142">
                      <a:hlinkClick r:id="rId92"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89BF0BB1-74EC-43CC-82D5-7404C0212CEF}"/>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cs typeface="Segoe UI" panose="020B0502040204020203" pitchFamily="34" charset="0"/>
                        </a:rPr>
                        <a:t>Azure AD Identity Protection</a:t>
                      </a:r>
                    </a:p>
                  </p:txBody>
                </p:sp>
                <p:pic>
                  <p:nvPicPr>
                    <p:cNvPr id="1144" name="Graphic 1143">
                      <a:extLst>
                        <a:ext uri="{FF2B5EF4-FFF2-40B4-BE49-F238E27FC236}">
                          <a16:creationId xmlns:a16="http://schemas.microsoft.com/office/drawing/2014/main" id="{BC81A331-6A9B-4CE0-BC1A-BE03C2C77C8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7933271" y="4951865"/>
                      <a:ext cx="183196" cy="183196"/>
                    </a:xfrm>
                    <a:prstGeom prst="rect">
                      <a:avLst/>
                    </a:prstGeom>
                  </p:spPr>
                </p:pic>
              </p:grpSp>
            </p:grpSp>
          </p:grpSp>
        </p:grpSp>
        <p:pic>
          <p:nvPicPr>
            <p:cNvPr id="1128" name="Picture 1127" descr="Icon&#10;&#10;Description automatically generated with medium confidence">
              <a:extLst>
                <a:ext uri="{FF2B5EF4-FFF2-40B4-BE49-F238E27FC236}">
                  <a16:creationId xmlns:a16="http://schemas.microsoft.com/office/drawing/2014/main" id="{4A20AE00-EDEA-4309-B211-33B9A640C841}"/>
                </a:ext>
              </a:extLst>
            </p:cNvPr>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1165" name="Group 1164">
            <a:extLst>
              <a:ext uri="{FF2B5EF4-FFF2-40B4-BE49-F238E27FC236}">
                <a16:creationId xmlns:a16="http://schemas.microsoft.com/office/drawing/2014/main" id="{22B493F3-FF4C-4DA1-9DB2-BFE22136F084}"/>
              </a:ext>
            </a:extLst>
          </p:cNvPr>
          <p:cNvGrpSpPr/>
          <p:nvPr/>
        </p:nvGrpSpPr>
        <p:grpSpPr>
          <a:xfrm>
            <a:off x="9488109" y="2847689"/>
            <a:ext cx="2165825" cy="1182985"/>
            <a:chOff x="9488109" y="2847689"/>
            <a:chExt cx="2165825" cy="1182985"/>
          </a:xfrm>
        </p:grpSpPr>
        <p:grpSp>
          <p:nvGrpSpPr>
            <p:cNvPr id="1166" name="Group 1165">
              <a:extLst>
                <a:ext uri="{FF2B5EF4-FFF2-40B4-BE49-F238E27FC236}">
                  <a16:creationId xmlns:a16="http://schemas.microsoft.com/office/drawing/2014/main" id="{8563F3A4-933A-4B14-AE0C-C58EB5841AC3}"/>
                </a:ext>
              </a:extLst>
            </p:cNvPr>
            <p:cNvGrpSpPr/>
            <p:nvPr/>
          </p:nvGrpSpPr>
          <p:grpSpPr>
            <a:xfrm>
              <a:off x="9488109" y="2847689"/>
              <a:ext cx="2165825" cy="1182985"/>
              <a:chOff x="789128" y="3535899"/>
              <a:chExt cx="2165825" cy="1182985"/>
            </a:xfrm>
          </p:grpSpPr>
          <p:sp>
            <p:nvSpPr>
              <p:cNvPr id="1193" name="Rectangle 1192">
                <a:hlinkClick r:id="rId94"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62D657EA-3A70-40A2-A336-3AC8E3A9B506}"/>
                  </a:ext>
                </a:extLst>
              </p:cNvPr>
              <p:cNvSpPr/>
              <p:nvPr/>
            </p:nvSpPr>
            <p:spPr>
              <a:xfrm>
                <a:off x="789128" y="3535899"/>
                <a:ext cx="2165825" cy="1182985"/>
              </a:xfrm>
              <a:prstGeom prst="rect">
                <a:avLst/>
              </a:prstGeom>
              <a:solidFill>
                <a:srgbClr val="EAFCEA"/>
              </a:solidFill>
              <a:ln w="12700" cap="flat" cmpd="sng" algn="ctr">
                <a:solidFill>
                  <a:srgbClr val="107C10"/>
                </a:solidFill>
                <a:prstDash val="solid"/>
              </a:ln>
              <a:effectLst/>
            </p:spPr>
            <p:txBody>
              <a:bodyPr lIns="365760" tIns="73152" rIns="45720" bIns="73152" rtlCol="0"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Managed Detection and Response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Using Microsoft Security</a:t>
                </a:r>
              </a:p>
            </p:txBody>
          </p:sp>
          <p:sp>
            <p:nvSpPr>
              <p:cNvPr id="1194" name="Commitments_EC4D">
                <a:extLst>
                  <a:ext uri="{FF2B5EF4-FFF2-40B4-BE49-F238E27FC236}">
                    <a16:creationId xmlns:a16="http://schemas.microsoft.com/office/drawing/2014/main" id="{192D0346-22DB-4A31-961E-0D540D27CF9C}"/>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pic>
          <p:nvPicPr>
            <p:cNvPr id="1167" name="Picture 1166" descr="A close up of a sign&#10;&#10;Description automatically generated">
              <a:extLst>
                <a:ext uri="{FF2B5EF4-FFF2-40B4-BE49-F238E27FC236}">
                  <a16:creationId xmlns:a16="http://schemas.microsoft.com/office/drawing/2014/main" id="{F6F22EEC-47D9-4A88-802D-680E5F55A115}"/>
                </a:ext>
              </a:extLst>
            </p:cNvPr>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1168" name="Group 1167">
              <a:extLst>
                <a:ext uri="{FF2B5EF4-FFF2-40B4-BE49-F238E27FC236}">
                  <a16:creationId xmlns:a16="http://schemas.microsoft.com/office/drawing/2014/main" id="{3EE1CCFB-79B7-42D2-8546-6FBAC8DA17F5}"/>
                </a:ext>
              </a:extLst>
            </p:cNvPr>
            <p:cNvGrpSpPr/>
            <p:nvPr/>
          </p:nvGrpSpPr>
          <p:grpSpPr>
            <a:xfrm>
              <a:off x="11431708" y="3850219"/>
              <a:ext cx="160817" cy="36587"/>
              <a:chOff x="11598706" y="6393125"/>
              <a:chExt cx="160817" cy="36587"/>
            </a:xfrm>
          </p:grpSpPr>
          <p:sp>
            <p:nvSpPr>
              <p:cNvPr id="1190" name="Oval 1189">
                <a:extLst>
                  <a:ext uri="{FF2B5EF4-FFF2-40B4-BE49-F238E27FC236}">
                    <a16:creationId xmlns:a16="http://schemas.microsoft.com/office/drawing/2014/main" id="{0AC2EBB7-ABF7-4794-BEB5-6C2027E68818}"/>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91" name="Oval 1190">
                <a:extLst>
                  <a:ext uri="{FF2B5EF4-FFF2-40B4-BE49-F238E27FC236}">
                    <a16:creationId xmlns:a16="http://schemas.microsoft.com/office/drawing/2014/main" id="{E59D4602-3236-4658-A1BB-D235A6BF70D5}"/>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sp>
            <p:nvSpPr>
              <p:cNvPr id="1192" name="Oval 1191">
                <a:extLst>
                  <a:ext uri="{FF2B5EF4-FFF2-40B4-BE49-F238E27FC236}">
                    <a16:creationId xmlns:a16="http://schemas.microsoft.com/office/drawing/2014/main" id="{D21C6E0A-22ED-4493-9145-483ADE8698F3}"/>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ea typeface="Segoe UI" panose="020B0502040204020203" pitchFamily="34" charset="0"/>
                  <a:cs typeface="Segoe UI" panose="020B0502040204020203" pitchFamily="34" charset="0"/>
                </a:endParaRPr>
              </a:p>
            </p:txBody>
          </p:sp>
        </p:grpSp>
        <p:pic>
          <p:nvPicPr>
            <p:cNvPr id="1169" name="Picture 1168">
              <a:extLst>
                <a:ext uri="{FF2B5EF4-FFF2-40B4-BE49-F238E27FC236}">
                  <a16:creationId xmlns:a16="http://schemas.microsoft.com/office/drawing/2014/main" id="{FAB3C727-4AAD-4407-951C-3E963AFC2FC0}"/>
                </a:ext>
              </a:extLst>
            </p:cNvPr>
            <p:cNvPicPr>
              <a:picLocks noChangeAspect="1"/>
            </p:cNvPicPr>
            <p:nvPr/>
          </p:nvPicPr>
          <p:blipFill>
            <a:blip r:embed="rId96"/>
            <a:stretch>
              <a:fillRect/>
            </a:stretch>
          </p:blipFill>
          <p:spPr>
            <a:xfrm>
              <a:off x="9636103" y="3235938"/>
              <a:ext cx="130539" cy="132904"/>
            </a:xfrm>
            <a:prstGeom prst="rect">
              <a:avLst/>
            </a:prstGeom>
          </p:spPr>
        </p:pic>
        <p:pic>
          <p:nvPicPr>
            <p:cNvPr id="1170" name="Picture 14">
              <a:extLst>
                <a:ext uri="{FF2B5EF4-FFF2-40B4-BE49-F238E27FC236}">
                  <a16:creationId xmlns:a16="http://schemas.microsoft.com/office/drawing/2014/main" id="{7B1649F7-9D96-4F45-9755-D50493ACBA42}"/>
                </a:ext>
              </a:extLst>
            </p:cNvPr>
            <p:cNvPicPr>
              <a:picLocks noChangeAspect="1" noChangeArrowheads="1"/>
            </p:cNvPicPr>
            <p:nvPr/>
          </p:nvPicPr>
          <p:blipFill>
            <a:blip r:embed="rId97"/>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1171" name="Picture 14">
              <a:extLst>
                <a:ext uri="{FF2B5EF4-FFF2-40B4-BE49-F238E27FC236}">
                  <a16:creationId xmlns:a16="http://schemas.microsoft.com/office/drawing/2014/main" id="{0ACB5BB9-72BC-4761-AC53-AFA65FBCB54D}"/>
                </a:ext>
              </a:extLst>
            </p:cNvPr>
            <p:cNvPicPr>
              <a:picLocks noChangeAspect="1" noChangeArrowheads="1"/>
            </p:cNvPicPr>
            <p:nvPr/>
          </p:nvPicPr>
          <p:blipFill>
            <a:blip r:embed="rId98"/>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1172" name="Picture 14">
              <a:extLst>
                <a:ext uri="{FF2B5EF4-FFF2-40B4-BE49-F238E27FC236}">
                  <a16:creationId xmlns:a16="http://schemas.microsoft.com/office/drawing/2014/main" id="{EB78D3A5-AD70-47BD-98EB-C3ABCB0979EC}"/>
                </a:ext>
              </a:extLst>
            </p:cNvPr>
            <p:cNvPicPr>
              <a:picLocks noChangeAspect="1" noChangeArrowheads="1"/>
            </p:cNvPicPr>
            <p:nvPr/>
          </p:nvPicPr>
          <p:blipFill>
            <a:blip r:embed="rId99"/>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1173" name="Picture 14">
              <a:extLst>
                <a:ext uri="{FF2B5EF4-FFF2-40B4-BE49-F238E27FC236}">
                  <a16:creationId xmlns:a16="http://schemas.microsoft.com/office/drawing/2014/main" id="{C052B96D-A527-44C5-87BC-3A5848B96C83}"/>
                </a:ext>
              </a:extLst>
            </p:cNvPr>
            <p:cNvPicPr>
              <a:picLocks noChangeAspect="1" noChangeArrowheads="1"/>
            </p:cNvPicPr>
            <p:nvPr/>
          </p:nvPicPr>
          <p:blipFill>
            <a:blip r:embed="rId100"/>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1174" name="Picture 1173">
              <a:extLst>
                <a:ext uri="{FF2B5EF4-FFF2-40B4-BE49-F238E27FC236}">
                  <a16:creationId xmlns:a16="http://schemas.microsoft.com/office/drawing/2014/main" id="{10C8FCF2-9F3B-4830-A079-AC0F6310C1BC}"/>
                </a:ext>
              </a:extLst>
            </p:cNvPr>
            <p:cNvPicPr>
              <a:picLocks noChangeAspect="1"/>
            </p:cNvPicPr>
            <p:nvPr/>
          </p:nvPicPr>
          <p:blipFill rotWithShape="1">
            <a:blip r:embed="rId101"/>
            <a:srcRect l="11245" t="18177" r="17731" b="21315"/>
            <a:stretch/>
          </p:blipFill>
          <p:spPr>
            <a:xfrm>
              <a:off x="10843250" y="3253697"/>
              <a:ext cx="146407" cy="114190"/>
            </a:xfrm>
            <a:prstGeom prst="rect">
              <a:avLst/>
            </a:prstGeom>
          </p:spPr>
        </p:pic>
        <p:pic>
          <p:nvPicPr>
            <p:cNvPr id="1175" name="Picture 1174" descr="A close up of a sign&#10;&#10;Description automatically generated">
              <a:extLst>
                <a:ext uri="{FF2B5EF4-FFF2-40B4-BE49-F238E27FC236}">
                  <a16:creationId xmlns:a16="http://schemas.microsoft.com/office/drawing/2014/main" id="{761DD31C-9790-4236-8DA1-78CB606CDB8D}"/>
                </a:ext>
              </a:extLst>
            </p:cNvPr>
            <p:cNvPicPr>
              <a:picLocks noChangeAspect="1"/>
            </p:cNvPicPr>
            <p:nvPr/>
          </p:nvPicPr>
          <p:blipFill rotWithShape="1">
            <a:blip r:embed="rId102"/>
            <a:srcRect l="13329" t="17372" r="18079" b="16766"/>
            <a:stretch/>
          </p:blipFill>
          <p:spPr>
            <a:xfrm>
              <a:off x="10846074" y="3802006"/>
              <a:ext cx="215013" cy="106775"/>
            </a:xfrm>
            <a:prstGeom prst="rect">
              <a:avLst/>
            </a:prstGeom>
          </p:spPr>
        </p:pic>
        <p:pic>
          <p:nvPicPr>
            <p:cNvPr id="1176" name="Picture 1175" descr="A close up of a logo&#10;&#10;Description automatically generated">
              <a:extLst>
                <a:ext uri="{FF2B5EF4-FFF2-40B4-BE49-F238E27FC236}">
                  <a16:creationId xmlns:a16="http://schemas.microsoft.com/office/drawing/2014/main" id="{34F4FF52-E401-4274-ADBE-50C694FF6EDF}"/>
                </a:ext>
              </a:extLst>
            </p:cNvPr>
            <p:cNvPicPr>
              <a:picLocks noChangeAspect="1"/>
            </p:cNvPicPr>
            <p:nvPr/>
          </p:nvPicPr>
          <p:blipFill>
            <a:blip r:embed="rId103"/>
            <a:stretch>
              <a:fillRect/>
            </a:stretch>
          </p:blipFill>
          <p:spPr>
            <a:xfrm>
              <a:off x="11421965" y="3267238"/>
              <a:ext cx="141047" cy="112678"/>
            </a:xfrm>
            <a:prstGeom prst="rect">
              <a:avLst/>
            </a:prstGeom>
          </p:spPr>
        </p:pic>
        <p:pic>
          <p:nvPicPr>
            <p:cNvPr id="1177" name="Picture 1176">
              <a:extLst>
                <a:ext uri="{FF2B5EF4-FFF2-40B4-BE49-F238E27FC236}">
                  <a16:creationId xmlns:a16="http://schemas.microsoft.com/office/drawing/2014/main" id="{9D747AB3-0FC9-4DB7-B1C2-02F137645E9B}"/>
                </a:ext>
              </a:extLst>
            </p:cNvPr>
            <p:cNvPicPr>
              <a:picLocks noChangeAspect="1"/>
            </p:cNvPicPr>
            <p:nvPr/>
          </p:nvPicPr>
          <p:blipFill>
            <a:blip r:embed="rId104"/>
            <a:stretch>
              <a:fillRect/>
            </a:stretch>
          </p:blipFill>
          <p:spPr>
            <a:xfrm>
              <a:off x="10977543" y="3467713"/>
              <a:ext cx="213617" cy="82422"/>
            </a:xfrm>
            <a:prstGeom prst="rect">
              <a:avLst/>
            </a:prstGeom>
          </p:spPr>
        </p:pic>
        <p:pic>
          <p:nvPicPr>
            <p:cNvPr id="1178" name="Picture 1177" descr="A picture containing clipart&#10;&#10;Description automatically generated">
              <a:extLst>
                <a:ext uri="{FF2B5EF4-FFF2-40B4-BE49-F238E27FC236}">
                  <a16:creationId xmlns:a16="http://schemas.microsoft.com/office/drawing/2014/main" id="{FF1105CB-3404-45BA-9C7C-0C35BC15DA79}"/>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1179" name="Picture 1178" descr="Text, logo&#10;&#10;Description automatically generated">
              <a:extLst>
                <a:ext uri="{FF2B5EF4-FFF2-40B4-BE49-F238E27FC236}">
                  <a16:creationId xmlns:a16="http://schemas.microsoft.com/office/drawing/2014/main" id="{98E2C805-10C0-4C68-8EC9-20528FD94AAF}"/>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1180" name="Picture 1179" descr="Logo&#10;&#10;Description automatically generated">
              <a:extLst>
                <a:ext uri="{FF2B5EF4-FFF2-40B4-BE49-F238E27FC236}">
                  <a16:creationId xmlns:a16="http://schemas.microsoft.com/office/drawing/2014/main" id="{A1850B29-6A6B-48F7-93A1-E61394256DDC}"/>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1181" name="Picture 1180" descr="Logo&#10;&#10;Description automatically generated">
              <a:extLst>
                <a:ext uri="{FF2B5EF4-FFF2-40B4-BE49-F238E27FC236}">
                  <a16:creationId xmlns:a16="http://schemas.microsoft.com/office/drawing/2014/main" id="{7251A1EA-1ECE-4571-AB89-854CBAAE630B}"/>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1182" name="Picture 1181" descr="A picture containing building, sitting, light, sun&#10;&#10;Description automatically generated">
              <a:extLst>
                <a:ext uri="{FF2B5EF4-FFF2-40B4-BE49-F238E27FC236}">
                  <a16:creationId xmlns:a16="http://schemas.microsoft.com/office/drawing/2014/main" id="{1BF7FCE2-AC00-4FE6-9A78-3B8968D7F8E2}"/>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1183" name="Picture 1182" descr="A picture containing shape&#10;&#10;Description automatically generated">
              <a:extLst>
                <a:ext uri="{FF2B5EF4-FFF2-40B4-BE49-F238E27FC236}">
                  <a16:creationId xmlns:a16="http://schemas.microsoft.com/office/drawing/2014/main" id="{44C9043E-B84E-42A6-9D14-5810756A01BB}"/>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1184" name="Picture 1183" descr="A picture containing text, logo&#10;&#10;Description automatically generated">
              <a:extLst>
                <a:ext uri="{FF2B5EF4-FFF2-40B4-BE49-F238E27FC236}">
                  <a16:creationId xmlns:a16="http://schemas.microsoft.com/office/drawing/2014/main" id="{9CF20B8D-D5C1-4F33-8DA2-1BAA1D56F9D9}"/>
                </a:ext>
              </a:extLst>
            </p:cNvPr>
            <p:cNvPicPr>
              <a:picLocks noChangeAspect="1"/>
            </p:cNvPicPr>
            <p:nvPr/>
          </p:nvPicPr>
          <p:blipFill>
            <a:blip r:embed="rId111">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1185" name="Picture 1184" descr="A picture containing logo&#10;&#10;Description automatically generated">
              <a:extLst>
                <a:ext uri="{FF2B5EF4-FFF2-40B4-BE49-F238E27FC236}">
                  <a16:creationId xmlns:a16="http://schemas.microsoft.com/office/drawing/2014/main" id="{1B24A822-32FC-446F-AF40-AA72253E0FCD}"/>
                </a:ext>
              </a:extLst>
            </p:cNvPr>
            <p:cNvPicPr>
              <a:picLocks noChangeAspect="1"/>
            </p:cNvPicPr>
            <p:nvPr/>
          </p:nvPicPr>
          <p:blipFill rotWithShape="1">
            <a:blip r:embed="rId112">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1186" name="Picture 1185" descr="A picture containing logo&#10;&#10;Description automatically generated">
              <a:extLst>
                <a:ext uri="{FF2B5EF4-FFF2-40B4-BE49-F238E27FC236}">
                  <a16:creationId xmlns:a16="http://schemas.microsoft.com/office/drawing/2014/main" id="{9EE2D1DF-629C-4133-9ADB-47E6A00F1188}"/>
                </a:ext>
              </a:extLst>
            </p:cNvPr>
            <p:cNvPicPr>
              <a:picLocks noChangeAspect="1"/>
            </p:cNvPicPr>
            <p:nvPr/>
          </p:nvPicPr>
          <p:blipFill>
            <a:blip r:embed="rId1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1187" name="Picture 1186" descr="Logo&#10;&#10;Description automatically generated">
              <a:extLst>
                <a:ext uri="{FF2B5EF4-FFF2-40B4-BE49-F238E27FC236}">
                  <a16:creationId xmlns:a16="http://schemas.microsoft.com/office/drawing/2014/main" id="{B7F16D8E-AC64-44A5-B914-087777BC6F7E}"/>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1188" name="Picture 1187" descr="Logo&#10;&#10;Description automatically generated">
              <a:extLst>
                <a:ext uri="{FF2B5EF4-FFF2-40B4-BE49-F238E27FC236}">
                  <a16:creationId xmlns:a16="http://schemas.microsoft.com/office/drawing/2014/main" id="{5EA39146-E5A9-4CC4-A654-0A4130BDEEB3}"/>
                </a:ext>
              </a:extLst>
            </p:cNvPr>
            <p:cNvPicPr>
              <a:picLocks noChangeAspect="1"/>
            </p:cNvPicPr>
            <p:nvPr/>
          </p:nvPicPr>
          <p:blipFill>
            <a:blip r:embed="rId115">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1189" name="Picture 2" descr="See the source image">
              <a:extLst>
                <a:ext uri="{FF2B5EF4-FFF2-40B4-BE49-F238E27FC236}">
                  <a16:creationId xmlns:a16="http://schemas.microsoft.com/office/drawing/2014/main" id="{19785387-D0F4-488C-A34A-6CEC916A9C27}"/>
                </a:ext>
              </a:extLst>
            </p:cNvPr>
            <p:cNvPicPr>
              <a:picLocks noChangeAspect="1" noChangeArrowheads="1"/>
            </p:cNvPicPr>
            <p:nvPr/>
          </p:nvPicPr>
          <p:blipFill rotWithShape="1">
            <a:blip r:embed="rId116">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1195" name="TextBox 1194">
            <a:extLst>
              <a:ext uri="{FF2B5EF4-FFF2-40B4-BE49-F238E27FC236}">
                <a16:creationId xmlns:a16="http://schemas.microsoft.com/office/drawing/2014/main" id="{A1B33703-6FBB-43B6-AD83-4E83AAAB797C}"/>
              </a:ext>
            </a:extLst>
          </p:cNvPr>
          <p:cNvSpPr txBox="1"/>
          <p:nvPr/>
        </p:nvSpPr>
        <p:spPr>
          <a:xfrm>
            <a:off x="10135461" y="962716"/>
            <a:ext cx="1919077" cy="203133"/>
          </a:xfrm>
          <a:prstGeom prst="rect">
            <a:avLst/>
          </a:prstGeom>
          <a:noFill/>
        </p:spPr>
        <p:txBody>
          <a:bodyPr wrap="square" lIns="0">
            <a:spAutoFit/>
          </a:bodyPr>
          <a:lstStyle/>
          <a:p>
            <a:pPr defTabSz="914400">
              <a:lnSpc>
                <a:spcPct val="90000"/>
              </a:lnSpc>
              <a:spcBef>
                <a:spcPct val="0"/>
              </a:spcBef>
              <a:spcAft>
                <a:spcPts val="600"/>
              </a:spcAft>
              <a:defRPr/>
            </a:pPr>
            <a:r>
              <a:rPr lang="en-US" sz="800">
                <a:gradFill>
                  <a:gsLst>
                    <a:gs pos="0">
                      <a:srgbClr val="505050"/>
                    </a:gs>
                    <a:gs pos="100000">
                      <a:srgbClr val="505050"/>
                    </a:gs>
                  </a:gsLst>
                  <a:lin ang="5400000" scaled="1"/>
                </a:gradFill>
                <a:cs typeface="Segoe UI" panose="020B0502040204020203" pitchFamily="34" charset="0"/>
              </a:rPr>
              <a:t>December 2021 – </a:t>
            </a:r>
            <a:r>
              <a:rPr lang="en-US" sz="800">
                <a:gradFill>
                  <a:gsLst>
                    <a:gs pos="0">
                      <a:srgbClr val="505050"/>
                    </a:gs>
                    <a:gs pos="100000">
                      <a:srgbClr val="505050"/>
                    </a:gs>
                  </a:gsLst>
                  <a:lin ang="5400000" scaled="1"/>
                </a:gradFill>
                <a:cs typeface="Segoe UI" panose="020B0502040204020203" pitchFamily="34" charset="0"/>
                <a:hlinkClick r:id="rId117" tooltip="The latest published version of this document can be found at https://aka.ms/MCRA"/>
              </a:rPr>
              <a:t>https://aka.ms/MCRA</a:t>
            </a:r>
            <a:endParaRPr lang="en-US" sz="800">
              <a:gradFill>
                <a:gsLst>
                  <a:gs pos="0">
                    <a:srgbClr val="505050"/>
                  </a:gs>
                  <a:gs pos="100000">
                    <a:srgbClr val="505050"/>
                  </a:gs>
                </a:gsLst>
                <a:lin ang="5400000" scaled="1"/>
              </a:gradFill>
              <a:highlight>
                <a:srgbClr val="FFFF00"/>
              </a:highlight>
              <a:cs typeface="Segoe UI" panose="020B0502040204020203" pitchFamily="34" charset="0"/>
            </a:endParaRPr>
          </a:p>
        </p:txBody>
      </p:sp>
      <p:pic>
        <p:nvPicPr>
          <p:cNvPr id="1196" name="Picture 1195">
            <a:extLst>
              <a:ext uri="{FF2B5EF4-FFF2-40B4-BE49-F238E27FC236}">
                <a16:creationId xmlns:a16="http://schemas.microsoft.com/office/drawing/2014/main" id="{292347EB-270C-4173-8CE6-F59F1CF66F8B}"/>
              </a:ext>
            </a:extLst>
          </p:cNvPr>
          <p:cNvPicPr>
            <a:picLocks noChangeAspect="1"/>
          </p:cNvPicPr>
          <p:nvPr/>
        </p:nvPicPr>
        <p:blipFill>
          <a:blip r:embed="rId82" cstate="email">
            <a:extLst>
              <a:ext uri="{28A0092B-C50C-407E-A947-70E740481C1C}">
                <a14:useLocalDpi xmlns:a14="http://schemas.microsoft.com/office/drawing/2010/main" val="0"/>
              </a:ext>
            </a:extLst>
          </a:blip>
          <a:stretch>
            <a:fillRect/>
          </a:stretch>
        </p:blipFill>
        <p:spPr bwMode="invGray">
          <a:xfrm>
            <a:off x="10135461" y="587603"/>
            <a:ext cx="1038388" cy="222436"/>
          </a:xfrm>
          <a:prstGeom prst="rect">
            <a:avLst/>
          </a:prstGeom>
        </p:spPr>
      </p:pic>
    </p:spTree>
    <p:extLst>
      <p:ext uri="{BB962C8B-B14F-4D97-AF65-F5344CB8AC3E}">
        <p14:creationId xmlns:p14="http://schemas.microsoft.com/office/powerpoint/2010/main" val="27504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3"/>
                                        </p:tgtEl>
                                        <p:attrNameLst>
                                          <p:attrName>style.visibility</p:attrName>
                                        </p:attrNameLst>
                                      </p:cBhvr>
                                      <p:to>
                                        <p:strVal val="visible"/>
                                      </p:to>
                                    </p:set>
                                    <p:animEffect transition="in" filter="fade">
                                      <p:cBhvr>
                                        <p:cTn id="7" dur="500"/>
                                        <p:tgtEl>
                                          <p:spTgt spid="873"/>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73"/>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817"/>
                                        </p:tgtEl>
                                        <p:attrNameLst>
                                          <p:attrName>style.visibility</p:attrName>
                                        </p:attrNameLst>
                                      </p:cBhvr>
                                      <p:to>
                                        <p:strVal val="visible"/>
                                      </p:to>
                                    </p:set>
                                    <p:animEffect transition="in" filter="fade">
                                      <p:cBhvr>
                                        <p:cTn id="12" dur="500"/>
                                        <p:tgtEl>
                                          <p:spTgt spid="8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0"/>
                                        </p:tgtEl>
                                        <p:attrNameLst>
                                          <p:attrName>style.visibility</p:attrName>
                                        </p:attrNameLst>
                                      </p:cBhvr>
                                      <p:to>
                                        <p:strVal val="visible"/>
                                      </p:to>
                                    </p:set>
                                    <p:animEffect transition="in" filter="fade">
                                      <p:cBhvr>
                                        <p:cTn id="17" dur="500"/>
                                        <p:tgtEl>
                                          <p:spTgt spid="810"/>
                                        </p:tgtEl>
                                      </p:cBhvr>
                                    </p:animEffect>
                                  </p:childTnLst>
                                </p:cTn>
                              </p:par>
                              <p:par>
                                <p:cTn id="18" presetID="10" presetClass="entr" presetSubtype="0" fill="hold" nodeType="withEffect">
                                  <p:stCondLst>
                                    <p:cond delay="0"/>
                                  </p:stCondLst>
                                  <p:childTnLst>
                                    <p:set>
                                      <p:cBhvr>
                                        <p:cTn id="19" dur="1" fill="hold">
                                          <p:stCondLst>
                                            <p:cond delay="0"/>
                                          </p:stCondLst>
                                        </p:cTn>
                                        <p:tgtEl>
                                          <p:spTgt spid="811"/>
                                        </p:tgtEl>
                                        <p:attrNameLst>
                                          <p:attrName>style.visibility</p:attrName>
                                        </p:attrNameLst>
                                      </p:cBhvr>
                                      <p:to>
                                        <p:strVal val="visible"/>
                                      </p:to>
                                    </p:set>
                                    <p:animEffect transition="in" filter="fade">
                                      <p:cBhvr>
                                        <p:cTn id="20" dur="500"/>
                                        <p:tgtEl>
                                          <p:spTgt spid="811"/>
                                        </p:tgtEl>
                                      </p:cBhvr>
                                    </p:animEffect>
                                  </p:childTnLst>
                                </p:cTn>
                              </p:par>
                              <p:par>
                                <p:cTn id="21" presetID="10" presetClass="entr" presetSubtype="0" fill="hold" nodeType="withEffect">
                                  <p:stCondLst>
                                    <p:cond delay="100"/>
                                  </p:stCondLst>
                                  <p:childTnLst>
                                    <p:set>
                                      <p:cBhvr>
                                        <p:cTn id="22" dur="1" fill="hold">
                                          <p:stCondLst>
                                            <p:cond delay="0"/>
                                          </p:stCondLst>
                                        </p:cTn>
                                        <p:tgtEl>
                                          <p:spTgt spid="890"/>
                                        </p:tgtEl>
                                        <p:attrNameLst>
                                          <p:attrName>style.visibility</p:attrName>
                                        </p:attrNameLst>
                                      </p:cBhvr>
                                      <p:to>
                                        <p:strVal val="visible"/>
                                      </p:to>
                                    </p:set>
                                    <p:animEffect transition="in" filter="fade">
                                      <p:cBhvr>
                                        <p:cTn id="23" dur="250"/>
                                        <p:tgtEl>
                                          <p:spTgt spid="890"/>
                                        </p:tgtEl>
                                      </p:cBhvr>
                                    </p:animEffect>
                                  </p:childTnLst>
                                </p:cTn>
                              </p:par>
                              <p:par>
                                <p:cTn id="24" presetID="10" presetClass="entr" presetSubtype="0" fill="hold" nodeType="withEffect">
                                  <p:stCondLst>
                                    <p:cond delay="200"/>
                                  </p:stCondLst>
                                  <p:childTnLst>
                                    <p:set>
                                      <p:cBhvr>
                                        <p:cTn id="25" dur="1" fill="hold">
                                          <p:stCondLst>
                                            <p:cond delay="0"/>
                                          </p:stCondLst>
                                        </p:cTn>
                                        <p:tgtEl>
                                          <p:spTgt spid="949"/>
                                        </p:tgtEl>
                                        <p:attrNameLst>
                                          <p:attrName>style.visibility</p:attrName>
                                        </p:attrNameLst>
                                      </p:cBhvr>
                                      <p:to>
                                        <p:strVal val="visible"/>
                                      </p:to>
                                    </p:set>
                                    <p:animEffect transition="in" filter="fade">
                                      <p:cBhvr>
                                        <p:cTn id="26" dur="250"/>
                                        <p:tgtEl>
                                          <p:spTgt spid="949"/>
                                        </p:tgtEl>
                                      </p:cBhvr>
                                    </p:animEffect>
                                  </p:childTnLst>
                                </p:cTn>
                              </p:par>
                              <p:par>
                                <p:cTn id="27" presetID="10" presetClass="entr" presetSubtype="0" fill="hold" nodeType="withEffect">
                                  <p:stCondLst>
                                    <p:cond delay="300"/>
                                  </p:stCondLst>
                                  <p:childTnLst>
                                    <p:set>
                                      <p:cBhvr>
                                        <p:cTn id="28" dur="1" fill="hold">
                                          <p:stCondLst>
                                            <p:cond delay="0"/>
                                          </p:stCondLst>
                                        </p:cTn>
                                        <p:tgtEl>
                                          <p:spTgt spid="967"/>
                                        </p:tgtEl>
                                        <p:attrNameLst>
                                          <p:attrName>style.visibility</p:attrName>
                                        </p:attrNameLst>
                                      </p:cBhvr>
                                      <p:to>
                                        <p:strVal val="visible"/>
                                      </p:to>
                                    </p:set>
                                    <p:animEffect transition="in" filter="fade">
                                      <p:cBhvr>
                                        <p:cTn id="29" dur="250"/>
                                        <p:tgtEl>
                                          <p:spTgt spid="967"/>
                                        </p:tgtEl>
                                      </p:cBhvr>
                                    </p:animEffect>
                                  </p:childTnLst>
                                </p:cTn>
                              </p:par>
                              <p:par>
                                <p:cTn id="30" presetID="10" presetClass="entr" presetSubtype="0" fill="hold" nodeType="withEffect">
                                  <p:stCondLst>
                                    <p:cond delay="400"/>
                                  </p:stCondLst>
                                  <p:childTnLst>
                                    <p:set>
                                      <p:cBhvr>
                                        <p:cTn id="31" dur="1" fill="hold">
                                          <p:stCondLst>
                                            <p:cond delay="0"/>
                                          </p:stCondLst>
                                        </p:cTn>
                                        <p:tgtEl>
                                          <p:spTgt spid="1020"/>
                                        </p:tgtEl>
                                        <p:attrNameLst>
                                          <p:attrName>style.visibility</p:attrName>
                                        </p:attrNameLst>
                                      </p:cBhvr>
                                      <p:to>
                                        <p:strVal val="visible"/>
                                      </p:to>
                                    </p:set>
                                    <p:animEffect transition="in" filter="fade">
                                      <p:cBhvr>
                                        <p:cTn id="32" dur="250"/>
                                        <p:tgtEl>
                                          <p:spTgt spid="1020"/>
                                        </p:tgtEl>
                                      </p:cBhvr>
                                    </p:animEffect>
                                  </p:childTnLst>
                                </p:cTn>
                              </p:par>
                              <p:par>
                                <p:cTn id="33" presetID="10" presetClass="entr" presetSubtype="0" fill="hold" nodeType="withEffect">
                                  <p:stCondLst>
                                    <p:cond delay="500"/>
                                  </p:stCondLst>
                                  <p:childTnLst>
                                    <p:set>
                                      <p:cBhvr>
                                        <p:cTn id="34" dur="1" fill="hold">
                                          <p:stCondLst>
                                            <p:cond delay="0"/>
                                          </p:stCondLst>
                                        </p:cTn>
                                        <p:tgtEl>
                                          <p:spTgt spid="1035"/>
                                        </p:tgtEl>
                                        <p:attrNameLst>
                                          <p:attrName>style.visibility</p:attrName>
                                        </p:attrNameLst>
                                      </p:cBhvr>
                                      <p:to>
                                        <p:strVal val="visible"/>
                                      </p:to>
                                    </p:set>
                                    <p:animEffect transition="in" filter="fade">
                                      <p:cBhvr>
                                        <p:cTn id="35" dur="250"/>
                                        <p:tgtEl>
                                          <p:spTgt spid="1035"/>
                                        </p:tgtEl>
                                      </p:cBhvr>
                                    </p:animEffect>
                                  </p:childTnLst>
                                </p:cTn>
                              </p:par>
                              <p:par>
                                <p:cTn id="36" presetID="10" presetClass="entr" presetSubtype="0" fill="hold" nodeType="withEffect">
                                  <p:stCondLst>
                                    <p:cond delay="600"/>
                                  </p:stCondLst>
                                  <p:childTnLst>
                                    <p:set>
                                      <p:cBhvr>
                                        <p:cTn id="37" dur="1" fill="hold">
                                          <p:stCondLst>
                                            <p:cond delay="0"/>
                                          </p:stCondLst>
                                        </p:cTn>
                                        <p:tgtEl>
                                          <p:spTgt spid="1049"/>
                                        </p:tgtEl>
                                        <p:attrNameLst>
                                          <p:attrName>style.visibility</p:attrName>
                                        </p:attrNameLst>
                                      </p:cBhvr>
                                      <p:to>
                                        <p:strVal val="visible"/>
                                      </p:to>
                                    </p:set>
                                    <p:animEffect transition="in" filter="fade">
                                      <p:cBhvr>
                                        <p:cTn id="38" dur="250"/>
                                        <p:tgtEl>
                                          <p:spTgt spid="1049"/>
                                        </p:tgtEl>
                                      </p:cBhvr>
                                    </p:animEffect>
                                  </p:childTnLst>
                                </p:cTn>
                              </p:par>
                              <p:par>
                                <p:cTn id="39" presetID="10" presetClass="entr" presetSubtype="0" fill="hold" nodeType="withEffect">
                                  <p:stCondLst>
                                    <p:cond delay="700"/>
                                  </p:stCondLst>
                                  <p:childTnLst>
                                    <p:set>
                                      <p:cBhvr>
                                        <p:cTn id="40" dur="1" fill="hold">
                                          <p:stCondLst>
                                            <p:cond delay="0"/>
                                          </p:stCondLst>
                                        </p:cTn>
                                        <p:tgtEl>
                                          <p:spTgt spid="1069"/>
                                        </p:tgtEl>
                                        <p:attrNameLst>
                                          <p:attrName>style.visibility</p:attrName>
                                        </p:attrNameLst>
                                      </p:cBhvr>
                                      <p:to>
                                        <p:strVal val="visible"/>
                                      </p:to>
                                    </p:set>
                                    <p:animEffect transition="in" filter="fade">
                                      <p:cBhvr>
                                        <p:cTn id="41" dur="250"/>
                                        <p:tgtEl>
                                          <p:spTgt spid="1069"/>
                                        </p:tgtEl>
                                      </p:cBhvr>
                                    </p:animEffect>
                                  </p:childTnLst>
                                </p:cTn>
                              </p:par>
                              <p:par>
                                <p:cTn id="42" presetID="10" presetClass="entr" presetSubtype="0" fill="hold" nodeType="withEffect">
                                  <p:stCondLst>
                                    <p:cond delay="700"/>
                                  </p:stCondLst>
                                  <p:childTnLst>
                                    <p:set>
                                      <p:cBhvr>
                                        <p:cTn id="43" dur="1" fill="hold">
                                          <p:stCondLst>
                                            <p:cond delay="0"/>
                                          </p:stCondLst>
                                        </p:cTn>
                                        <p:tgtEl>
                                          <p:spTgt spid="1089"/>
                                        </p:tgtEl>
                                        <p:attrNameLst>
                                          <p:attrName>style.visibility</p:attrName>
                                        </p:attrNameLst>
                                      </p:cBhvr>
                                      <p:to>
                                        <p:strVal val="visible"/>
                                      </p:to>
                                    </p:set>
                                    <p:animEffect transition="in" filter="fade">
                                      <p:cBhvr>
                                        <p:cTn id="44" dur="250"/>
                                        <p:tgtEl>
                                          <p:spTgt spid="1089"/>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805"/>
                                        </p:tgtEl>
                                        <p:attrNameLst>
                                          <p:attrName>style.visibility</p:attrName>
                                        </p:attrNameLst>
                                      </p:cBhvr>
                                      <p:to>
                                        <p:strVal val="visible"/>
                                      </p:to>
                                    </p:set>
                                    <p:animEffect transition="in" filter="fade">
                                      <p:cBhvr>
                                        <p:cTn id="48" dur="500"/>
                                        <p:tgtEl>
                                          <p:spTgt spid="80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04"/>
                                        </p:tgtEl>
                                        <p:attrNameLst>
                                          <p:attrName>style.visibility</p:attrName>
                                        </p:attrNameLst>
                                      </p:cBhvr>
                                      <p:to>
                                        <p:strVal val="visible"/>
                                      </p:to>
                                    </p:set>
                                    <p:animEffect transition="in" filter="fade">
                                      <p:cBhvr>
                                        <p:cTn id="51" dur="500"/>
                                        <p:tgtEl>
                                          <p:spTgt spid="804"/>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802"/>
                                        </p:tgtEl>
                                        <p:attrNameLst>
                                          <p:attrName>style.visibility</p:attrName>
                                        </p:attrNameLst>
                                      </p:cBhvr>
                                      <p:to>
                                        <p:strVal val="visible"/>
                                      </p:to>
                                    </p:set>
                                    <p:animEffect transition="in" filter="wipe(right)">
                                      <p:cBhvr>
                                        <p:cTn id="55" dur="500"/>
                                        <p:tgtEl>
                                          <p:spTgt spid="802"/>
                                        </p:tgtEl>
                                      </p:cBhvr>
                                    </p:animEffect>
                                  </p:childTnLst>
                                </p:cTn>
                              </p:par>
                              <p:par>
                                <p:cTn id="56" presetID="10" presetClass="entr" presetSubtype="0" fill="hold" nodeType="withEffect">
                                  <p:stCondLst>
                                    <p:cond delay="250"/>
                                  </p:stCondLst>
                                  <p:childTnLst>
                                    <p:set>
                                      <p:cBhvr>
                                        <p:cTn id="57" dur="1" fill="hold">
                                          <p:stCondLst>
                                            <p:cond delay="0"/>
                                          </p:stCondLst>
                                        </p:cTn>
                                        <p:tgtEl>
                                          <p:spTgt spid="818"/>
                                        </p:tgtEl>
                                        <p:attrNameLst>
                                          <p:attrName>style.visibility</p:attrName>
                                        </p:attrNameLst>
                                      </p:cBhvr>
                                      <p:to>
                                        <p:strVal val="visible"/>
                                      </p:to>
                                    </p:set>
                                    <p:animEffect transition="in" filter="fade">
                                      <p:cBhvr>
                                        <p:cTn id="58" dur="500"/>
                                        <p:tgtEl>
                                          <p:spTgt spid="818"/>
                                        </p:tgtEl>
                                      </p:cBhvr>
                                    </p:animEffect>
                                  </p:childTnLst>
                                </p:cTn>
                              </p:par>
                              <p:par>
                                <p:cTn id="59" presetID="10" presetClass="entr" presetSubtype="0" fill="hold" nodeType="withEffect">
                                  <p:stCondLst>
                                    <p:cond delay="250"/>
                                  </p:stCondLst>
                                  <p:childTnLst>
                                    <p:set>
                                      <p:cBhvr>
                                        <p:cTn id="60" dur="1" fill="hold">
                                          <p:stCondLst>
                                            <p:cond delay="0"/>
                                          </p:stCondLst>
                                        </p:cTn>
                                        <p:tgtEl>
                                          <p:spTgt spid="834"/>
                                        </p:tgtEl>
                                        <p:attrNameLst>
                                          <p:attrName>style.visibility</p:attrName>
                                        </p:attrNameLst>
                                      </p:cBhvr>
                                      <p:to>
                                        <p:strVal val="visible"/>
                                      </p:to>
                                    </p:set>
                                    <p:animEffect transition="in" filter="fade">
                                      <p:cBhvr>
                                        <p:cTn id="61" dur="500"/>
                                        <p:tgtEl>
                                          <p:spTgt spid="834"/>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1017"/>
                                        </p:tgtEl>
                                        <p:attrNameLst>
                                          <p:attrName>style.visibility</p:attrName>
                                        </p:attrNameLst>
                                      </p:cBhvr>
                                      <p:to>
                                        <p:strVal val="visible"/>
                                      </p:to>
                                    </p:set>
                                    <p:animEffect transition="in" filter="wipe(up)">
                                      <p:cBhvr>
                                        <p:cTn id="65" dur="500"/>
                                        <p:tgtEl>
                                          <p:spTgt spid="1017"/>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1007"/>
                                        </p:tgtEl>
                                        <p:attrNameLst>
                                          <p:attrName>style.visibility</p:attrName>
                                        </p:attrNameLst>
                                      </p:cBhvr>
                                      <p:to>
                                        <p:strVal val="visible"/>
                                      </p:to>
                                    </p:set>
                                    <p:animEffect transition="in" filter="wipe(left)">
                                      <p:cBhvr>
                                        <p:cTn id="69" dur="500"/>
                                        <p:tgtEl>
                                          <p:spTgt spid="100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09"/>
                                        </p:tgtEl>
                                        <p:attrNameLst>
                                          <p:attrName>style.visibility</p:attrName>
                                        </p:attrNameLst>
                                      </p:cBhvr>
                                      <p:to>
                                        <p:strVal val="visible"/>
                                      </p:to>
                                    </p:set>
                                    <p:animEffect transition="in" filter="fade">
                                      <p:cBhvr>
                                        <p:cTn id="74" dur="500"/>
                                        <p:tgtEl>
                                          <p:spTgt spid="809"/>
                                        </p:tgtEl>
                                      </p:cBhvr>
                                    </p:animEffect>
                                  </p:childTnLst>
                                </p:cTn>
                              </p:par>
                              <p:par>
                                <p:cTn id="75" presetID="10" presetClass="entr" presetSubtype="0" fill="hold" nodeType="withEffect">
                                  <p:stCondLst>
                                    <p:cond delay="0"/>
                                  </p:stCondLst>
                                  <p:childTnLst>
                                    <p:set>
                                      <p:cBhvr>
                                        <p:cTn id="76" dur="1" fill="hold">
                                          <p:stCondLst>
                                            <p:cond delay="0"/>
                                          </p:stCondLst>
                                        </p:cTn>
                                        <p:tgtEl>
                                          <p:spTgt spid="1108"/>
                                        </p:tgtEl>
                                        <p:attrNameLst>
                                          <p:attrName>style.visibility</p:attrName>
                                        </p:attrNameLst>
                                      </p:cBhvr>
                                      <p:to>
                                        <p:strVal val="visible"/>
                                      </p:to>
                                    </p:set>
                                    <p:animEffect transition="in" filter="fade">
                                      <p:cBhvr>
                                        <p:cTn id="77" dur="500"/>
                                        <p:tgtEl>
                                          <p:spTgt spid="110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99"/>
                                        </p:tgtEl>
                                        <p:attrNameLst>
                                          <p:attrName>style.visibility</p:attrName>
                                        </p:attrNameLst>
                                      </p:cBhvr>
                                      <p:to>
                                        <p:strVal val="visible"/>
                                      </p:to>
                                    </p:set>
                                    <p:animEffect transition="in" filter="fade">
                                      <p:cBhvr>
                                        <p:cTn id="80" dur="500"/>
                                        <p:tgtEl>
                                          <p:spTgt spid="799"/>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872"/>
                                        </p:tgtEl>
                                        <p:attrNameLst>
                                          <p:attrName>style.visibility</p:attrName>
                                        </p:attrNameLst>
                                      </p:cBhvr>
                                      <p:to>
                                        <p:strVal val="visible"/>
                                      </p:to>
                                    </p:set>
                                    <p:animEffect transition="in" filter="wipe(up)">
                                      <p:cBhvr>
                                        <p:cTn id="84" dur="500"/>
                                        <p:tgtEl>
                                          <p:spTgt spid="872"/>
                                        </p:tgtEl>
                                      </p:cBhvr>
                                    </p:animEffect>
                                  </p:childTnLst>
                                </p:cTn>
                              </p:par>
                              <p:par>
                                <p:cTn id="85" presetID="10" presetClass="entr" presetSubtype="0" fill="hold" nodeType="withEffect">
                                  <p:stCondLst>
                                    <p:cond delay="0"/>
                                  </p:stCondLst>
                                  <p:childTnLst>
                                    <p:set>
                                      <p:cBhvr>
                                        <p:cTn id="86" dur="1" fill="hold">
                                          <p:stCondLst>
                                            <p:cond delay="0"/>
                                          </p:stCondLst>
                                        </p:cTn>
                                        <p:tgtEl>
                                          <p:spTgt spid="1126"/>
                                        </p:tgtEl>
                                        <p:attrNameLst>
                                          <p:attrName>style.visibility</p:attrName>
                                        </p:attrNameLst>
                                      </p:cBhvr>
                                      <p:to>
                                        <p:strVal val="visible"/>
                                      </p:to>
                                    </p:set>
                                    <p:animEffect transition="in" filter="fade">
                                      <p:cBhvr>
                                        <p:cTn id="87" dur="500"/>
                                        <p:tgtEl>
                                          <p:spTgt spid="1126"/>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837"/>
                                        </p:tgtEl>
                                        <p:attrNameLst>
                                          <p:attrName>style.visibility</p:attrName>
                                        </p:attrNameLst>
                                      </p:cBhvr>
                                      <p:to>
                                        <p:strVal val="visible"/>
                                      </p:to>
                                    </p:set>
                                    <p:animEffect transition="in" filter="fade">
                                      <p:cBhvr>
                                        <p:cTn id="91" dur="500"/>
                                        <p:tgtEl>
                                          <p:spTgt spid="837"/>
                                        </p:tgtEl>
                                      </p:cBhvr>
                                    </p:animEffect>
                                  </p:childTnLst>
                                </p:cTn>
                              </p:par>
                              <p:par>
                                <p:cTn id="92" presetID="10" presetClass="entr" presetSubtype="0" fill="hold" nodeType="withEffect">
                                  <p:stCondLst>
                                    <p:cond delay="0"/>
                                  </p:stCondLst>
                                  <p:childTnLst>
                                    <p:set>
                                      <p:cBhvr>
                                        <p:cTn id="93" dur="1" fill="hold">
                                          <p:stCondLst>
                                            <p:cond delay="0"/>
                                          </p:stCondLst>
                                        </p:cTn>
                                        <p:tgtEl>
                                          <p:spTgt spid="838"/>
                                        </p:tgtEl>
                                        <p:attrNameLst>
                                          <p:attrName>style.visibility</p:attrName>
                                        </p:attrNameLst>
                                      </p:cBhvr>
                                      <p:to>
                                        <p:strVal val="visible"/>
                                      </p:to>
                                    </p:set>
                                    <p:animEffect transition="in" filter="fade">
                                      <p:cBhvr>
                                        <p:cTn id="94" dur="500"/>
                                        <p:tgtEl>
                                          <p:spTgt spid="838"/>
                                        </p:tgtEl>
                                      </p:cBhvr>
                                    </p:animEffect>
                                  </p:childTnLst>
                                </p:cTn>
                              </p:par>
                              <p:par>
                                <p:cTn id="95" presetID="22" presetClass="entr" presetSubtype="1" fill="hold" nodeType="withEffect">
                                  <p:stCondLst>
                                    <p:cond delay="0"/>
                                  </p:stCondLst>
                                  <p:childTnLst>
                                    <p:set>
                                      <p:cBhvr>
                                        <p:cTn id="96" dur="1" fill="hold">
                                          <p:stCondLst>
                                            <p:cond delay="0"/>
                                          </p:stCondLst>
                                        </p:cTn>
                                        <p:tgtEl>
                                          <p:spTgt spid="1116"/>
                                        </p:tgtEl>
                                        <p:attrNameLst>
                                          <p:attrName>style.visibility</p:attrName>
                                        </p:attrNameLst>
                                      </p:cBhvr>
                                      <p:to>
                                        <p:strVal val="visible"/>
                                      </p:to>
                                    </p:set>
                                    <p:animEffect transition="in" filter="wipe(up)">
                                      <p:cBhvr>
                                        <p:cTn id="97" dur="500"/>
                                        <p:tgtEl>
                                          <p:spTgt spid="1116"/>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1003"/>
                                        </p:tgtEl>
                                        <p:attrNameLst>
                                          <p:attrName>style.visibility</p:attrName>
                                        </p:attrNameLst>
                                      </p:cBhvr>
                                      <p:to>
                                        <p:strVal val="visible"/>
                                      </p:to>
                                    </p:set>
                                    <p:animEffect transition="in" filter="wipe(up)">
                                      <p:cBhvr>
                                        <p:cTn id="101" dur="500"/>
                                        <p:tgtEl>
                                          <p:spTgt spid="1003"/>
                                        </p:tgtEl>
                                      </p:cBhvr>
                                    </p:animEffect>
                                  </p:childTnLst>
                                </p:cTn>
                              </p:par>
                              <p:par>
                                <p:cTn id="102" presetID="22" presetClass="entr" presetSubtype="1" fill="hold" nodeType="withEffect">
                                  <p:stCondLst>
                                    <p:cond delay="250"/>
                                  </p:stCondLst>
                                  <p:childTnLst>
                                    <p:set>
                                      <p:cBhvr>
                                        <p:cTn id="103" dur="1" fill="hold">
                                          <p:stCondLst>
                                            <p:cond delay="0"/>
                                          </p:stCondLst>
                                        </p:cTn>
                                        <p:tgtEl>
                                          <p:spTgt spid="1000"/>
                                        </p:tgtEl>
                                        <p:attrNameLst>
                                          <p:attrName>style.visibility</p:attrName>
                                        </p:attrNameLst>
                                      </p:cBhvr>
                                      <p:to>
                                        <p:strVal val="visible"/>
                                      </p:to>
                                    </p:set>
                                    <p:animEffect transition="in" filter="wipe(up)">
                                      <p:cBhvr>
                                        <p:cTn id="104" dur="500"/>
                                        <p:tgtEl>
                                          <p:spTgt spid="1000"/>
                                        </p:tgtEl>
                                      </p:cBhvr>
                                    </p:animEffect>
                                  </p:childTnLst>
                                </p:cTn>
                              </p:par>
                              <p:par>
                                <p:cTn id="105" presetID="22" presetClass="entr" presetSubtype="1" fill="hold" nodeType="withEffect">
                                  <p:stCondLst>
                                    <p:cond delay="500"/>
                                  </p:stCondLst>
                                  <p:childTnLst>
                                    <p:set>
                                      <p:cBhvr>
                                        <p:cTn id="106" dur="1" fill="hold">
                                          <p:stCondLst>
                                            <p:cond delay="0"/>
                                          </p:stCondLst>
                                        </p:cTn>
                                        <p:tgtEl>
                                          <p:spTgt spid="999"/>
                                        </p:tgtEl>
                                        <p:attrNameLst>
                                          <p:attrName>style.visibility</p:attrName>
                                        </p:attrNameLst>
                                      </p:cBhvr>
                                      <p:to>
                                        <p:strVal val="visible"/>
                                      </p:to>
                                    </p:set>
                                    <p:animEffect transition="in" filter="wipe(up)">
                                      <p:cBhvr>
                                        <p:cTn id="107" dur="500"/>
                                        <p:tgtEl>
                                          <p:spTgt spid="999"/>
                                        </p:tgtEl>
                                      </p:cBhvr>
                                    </p:animEffect>
                                  </p:childTnLst>
                                </p:cTn>
                              </p:par>
                              <p:par>
                                <p:cTn id="108" presetID="22" presetClass="entr" presetSubtype="1" fill="hold" nodeType="withEffect">
                                  <p:stCondLst>
                                    <p:cond delay="750"/>
                                  </p:stCondLst>
                                  <p:childTnLst>
                                    <p:set>
                                      <p:cBhvr>
                                        <p:cTn id="109" dur="1" fill="hold">
                                          <p:stCondLst>
                                            <p:cond delay="0"/>
                                          </p:stCondLst>
                                        </p:cTn>
                                        <p:tgtEl>
                                          <p:spTgt spid="1113"/>
                                        </p:tgtEl>
                                        <p:attrNameLst>
                                          <p:attrName>style.visibility</p:attrName>
                                        </p:attrNameLst>
                                      </p:cBhvr>
                                      <p:to>
                                        <p:strVal val="visible"/>
                                      </p:to>
                                    </p:set>
                                    <p:animEffect transition="in" filter="wipe(up)">
                                      <p:cBhvr>
                                        <p:cTn id="110" dur="500"/>
                                        <p:tgtEl>
                                          <p:spTgt spid="1113"/>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848"/>
                                        </p:tgtEl>
                                        <p:attrNameLst>
                                          <p:attrName>style.visibility</p:attrName>
                                        </p:attrNameLst>
                                      </p:cBhvr>
                                      <p:to>
                                        <p:strVal val="visible"/>
                                      </p:to>
                                    </p:set>
                                    <p:animEffect transition="in" filter="fade">
                                      <p:cBhvr>
                                        <p:cTn id="113" dur="500"/>
                                        <p:tgtEl>
                                          <p:spTgt spid="848"/>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1117"/>
                                        </p:tgtEl>
                                        <p:attrNameLst>
                                          <p:attrName>style.visibility</p:attrName>
                                        </p:attrNameLst>
                                      </p:cBhvr>
                                      <p:to>
                                        <p:strVal val="visible"/>
                                      </p:to>
                                    </p:set>
                                    <p:animEffect transition="in" filter="fade">
                                      <p:cBhvr>
                                        <p:cTn id="118" dur="500"/>
                                        <p:tgtEl>
                                          <p:spTgt spid="1117"/>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871"/>
                                        </p:tgtEl>
                                        <p:attrNameLst>
                                          <p:attrName>style.visibility</p:attrName>
                                        </p:attrNameLst>
                                      </p:cBhvr>
                                      <p:to>
                                        <p:strVal val="visible"/>
                                      </p:to>
                                    </p:set>
                                    <p:animEffect transition="in" filter="wipe(up)">
                                      <p:cBhvr>
                                        <p:cTn id="122" dur="500"/>
                                        <p:tgtEl>
                                          <p:spTgt spid="87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87"/>
                                        </p:tgtEl>
                                        <p:attrNameLst>
                                          <p:attrName>style.visibility</p:attrName>
                                        </p:attrNameLst>
                                      </p:cBhvr>
                                      <p:to>
                                        <p:strVal val="visible"/>
                                      </p:to>
                                    </p:set>
                                    <p:animEffect transition="in" filter="fade">
                                      <p:cBhvr>
                                        <p:cTn id="125" dur="500"/>
                                        <p:tgtEl>
                                          <p:spTgt spid="88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798"/>
                                        </p:tgtEl>
                                        <p:attrNameLst>
                                          <p:attrName>style.visibility</p:attrName>
                                        </p:attrNameLst>
                                      </p:cBhvr>
                                      <p:to>
                                        <p:strVal val="visible"/>
                                      </p:to>
                                    </p:set>
                                    <p:animEffect transition="in" filter="wipe(down)">
                                      <p:cBhvr>
                                        <p:cTn id="130" dur="250"/>
                                        <p:tgtEl>
                                          <p:spTgt spid="798"/>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800"/>
                                        </p:tgtEl>
                                        <p:attrNameLst>
                                          <p:attrName>style.visibility</p:attrName>
                                        </p:attrNameLst>
                                      </p:cBhvr>
                                      <p:to>
                                        <p:strVal val="visible"/>
                                      </p:to>
                                    </p:set>
                                    <p:animEffect transition="in" filter="wipe(right)">
                                      <p:cBhvr>
                                        <p:cTn id="133" dur="500"/>
                                        <p:tgtEl>
                                          <p:spTgt spid="800"/>
                                        </p:tgtEl>
                                      </p:cBhvr>
                                    </p:animEffect>
                                  </p:childTnLst>
                                </p:cTn>
                              </p:par>
                              <p:par>
                                <p:cTn id="134" presetID="22" presetClass="entr" presetSubtype="2" fill="hold" nodeType="withEffect">
                                  <p:stCondLst>
                                    <p:cond delay="0"/>
                                  </p:stCondLst>
                                  <p:childTnLst>
                                    <p:set>
                                      <p:cBhvr>
                                        <p:cTn id="135" dur="1" fill="hold">
                                          <p:stCondLst>
                                            <p:cond delay="0"/>
                                          </p:stCondLst>
                                        </p:cTn>
                                        <p:tgtEl>
                                          <p:spTgt spid="801"/>
                                        </p:tgtEl>
                                        <p:attrNameLst>
                                          <p:attrName>style.visibility</p:attrName>
                                        </p:attrNameLst>
                                      </p:cBhvr>
                                      <p:to>
                                        <p:strVal val="visible"/>
                                      </p:to>
                                    </p:set>
                                    <p:animEffect transition="in" filter="wipe(right)">
                                      <p:cBhvr>
                                        <p:cTn id="136" dur="500"/>
                                        <p:tgtEl>
                                          <p:spTgt spid="801"/>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6"/>
                                        </p:tgtEl>
                                        <p:attrNameLst>
                                          <p:attrName>style.visibility</p:attrName>
                                        </p:attrNameLst>
                                      </p:cBhvr>
                                      <p:to>
                                        <p:strVal val="visible"/>
                                      </p:to>
                                    </p:set>
                                    <p:animEffect transition="in" filter="fade">
                                      <p:cBhvr>
                                        <p:cTn id="139" dur="500"/>
                                        <p:tgtEl>
                                          <p:spTgt spid="886"/>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912"/>
                                        </p:tgtEl>
                                        <p:attrNameLst>
                                          <p:attrName>style.visibility</p:attrName>
                                        </p:attrNameLst>
                                      </p:cBhvr>
                                      <p:to>
                                        <p:strVal val="visible"/>
                                      </p:to>
                                    </p:set>
                                    <p:animEffect transition="in" filter="fade">
                                      <p:cBhvr>
                                        <p:cTn id="143" dur="500"/>
                                        <p:tgtEl>
                                          <p:spTgt spid="912"/>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03"/>
                                        </p:tgtEl>
                                        <p:attrNameLst>
                                          <p:attrName>style.visibility</p:attrName>
                                        </p:attrNameLst>
                                      </p:cBhvr>
                                      <p:to>
                                        <p:strVal val="visible"/>
                                      </p:to>
                                    </p:set>
                                    <p:animEffect transition="in" filter="fade">
                                      <p:cBhvr>
                                        <p:cTn id="146" dur="500"/>
                                        <p:tgtEl>
                                          <p:spTgt spid="803"/>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948"/>
                                        </p:tgtEl>
                                        <p:attrNameLst>
                                          <p:attrName>style.visibility</p:attrName>
                                        </p:attrNameLst>
                                      </p:cBhvr>
                                      <p:to>
                                        <p:strVal val="visible"/>
                                      </p:to>
                                    </p:set>
                                    <p:animEffect transition="in" filter="fade">
                                      <p:cBhvr>
                                        <p:cTn id="149" dur="500"/>
                                        <p:tgtEl>
                                          <p:spTgt spid="948"/>
                                        </p:tgtEl>
                                      </p:cBhvr>
                                    </p:animEffect>
                                  </p:childTnLst>
                                </p:cTn>
                              </p:par>
                              <p:par>
                                <p:cTn id="150" presetID="10" presetClass="entr" presetSubtype="0" fill="hold" nodeType="withEffect">
                                  <p:stCondLst>
                                    <p:cond delay="100"/>
                                  </p:stCondLst>
                                  <p:childTnLst>
                                    <p:set>
                                      <p:cBhvr>
                                        <p:cTn id="151" dur="1" fill="hold">
                                          <p:stCondLst>
                                            <p:cond delay="0"/>
                                          </p:stCondLst>
                                        </p:cTn>
                                        <p:tgtEl>
                                          <p:spTgt spid="889"/>
                                        </p:tgtEl>
                                        <p:attrNameLst>
                                          <p:attrName>style.visibility</p:attrName>
                                        </p:attrNameLst>
                                      </p:cBhvr>
                                      <p:to>
                                        <p:strVal val="visible"/>
                                      </p:to>
                                    </p:set>
                                    <p:animEffect transition="in" filter="fade">
                                      <p:cBhvr>
                                        <p:cTn id="152" dur="500"/>
                                        <p:tgtEl>
                                          <p:spTgt spid="889"/>
                                        </p:tgtEl>
                                      </p:cBhvr>
                                    </p:animEffect>
                                  </p:childTnLst>
                                </p:cTn>
                              </p:par>
                              <p:par>
                                <p:cTn id="153" presetID="10" presetClass="entr" presetSubtype="0" fill="hold" nodeType="withEffect">
                                  <p:stCondLst>
                                    <p:cond delay="100"/>
                                  </p:stCondLst>
                                  <p:childTnLst>
                                    <p:set>
                                      <p:cBhvr>
                                        <p:cTn id="154" dur="1" fill="hold">
                                          <p:stCondLst>
                                            <p:cond delay="0"/>
                                          </p:stCondLst>
                                        </p:cTn>
                                        <p:tgtEl>
                                          <p:spTgt spid="888"/>
                                        </p:tgtEl>
                                        <p:attrNameLst>
                                          <p:attrName>style.visibility</p:attrName>
                                        </p:attrNameLst>
                                      </p:cBhvr>
                                      <p:to>
                                        <p:strVal val="visible"/>
                                      </p:to>
                                    </p:set>
                                    <p:animEffect transition="in" filter="fade">
                                      <p:cBhvr>
                                        <p:cTn id="155" dur="500"/>
                                        <p:tgtEl>
                                          <p:spTgt spid="888"/>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847"/>
                                        </p:tgtEl>
                                        <p:attrNameLst>
                                          <p:attrName>style.visibility</p:attrName>
                                        </p:attrNameLst>
                                      </p:cBhvr>
                                      <p:to>
                                        <p:strVal val="visible"/>
                                      </p:to>
                                    </p:set>
                                    <p:animEffect transition="in" filter="wipe(down)">
                                      <p:cBhvr>
                                        <p:cTn id="159" dur="500"/>
                                        <p:tgtEl>
                                          <p:spTgt spid="847"/>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808"/>
                                        </p:tgtEl>
                                        <p:attrNameLst>
                                          <p:attrName>style.visibility</p:attrName>
                                        </p:attrNameLst>
                                      </p:cBhvr>
                                      <p:to>
                                        <p:strVal val="visible"/>
                                      </p:to>
                                    </p:set>
                                    <p:animEffect transition="in" filter="fade">
                                      <p:cBhvr>
                                        <p:cTn id="164" dur="500"/>
                                        <p:tgtEl>
                                          <p:spTgt spid="808"/>
                                        </p:tgtEl>
                                      </p:cBhvr>
                                    </p:animEffect>
                                  </p:childTnLst>
                                </p:cTn>
                              </p:par>
                              <p:par>
                                <p:cTn id="165" presetID="10" presetClass="entr" presetSubtype="0" fill="hold" nodeType="withEffect">
                                  <p:stCondLst>
                                    <p:cond delay="0"/>
                                  </p:stCondLst>
                                  <p:childTnLst>
                                    <p:set>
                                      <p:cBhvr>
                                        <p:cTn id="166" dur="1" fill="hold">
                                          <p:stCondLst>
                                            <p:cond delay="0"/>
                                          </p:stCondLst>
                                        </p:cTn>
                                        <p:tgtEl>
                                          <p:spTgt spid="1125"/>
                                        </p:tgtEl>
                                        <p:attrNameLst>
                                          <p:attrName>style.visibility</p:attrName>
                                        </p:attrNameLst>
                                      </p:cBhvr>
                                      <p:to>
                                        <p:strVal val="visible"/>
                                      </p:to>
                                    </p:set>
                                    <p:animEffect transition="in" filter="fade">
                                      <p:cBhvr>
                                        <p:cTn id="167" dur="500"/>
                                        <p:tgtEl>
                                          <p:spTgt spid="1125"/>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869"/>
                                        </p:tgtEl>
                                        <p:attrNameLst>
                                          <p:attrName>style.visibility</p:attrName>
                                        </p:attrNameLst>
                                      </p:cBhvr>
                                      <p:to>
                                        <p:strVal val="visible"/>
                                      </p:to>
                                    </p:set>
                                    <p:animEffect transition="in" filter="wipe(left)">
                                      <p:cBhvr>
                                        <p:cTn id="170" dur="250"/>
                                        <p:tgtEl>
                                          <p:spTgt spid="869"/>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1120"/>
                                        </p:tgtEl>
                                        <p:attrNameLst>
                                          <p:attrName>style.visibility</p:attrName>
                                        </p:attrNameLst>
                                      </p:cBhvr>
                                      <p:to>
                                        <p:strVal val="visible"/>
                                      </p:to>
                                    </p:set>
                                    <p:animEffect transition="in" filter="fade">
                                      <p:cBhvr>
                                        <p:cTn id="174" dur="250"/>
                                        <p:tgtEl>
                                          <p:spTgt spid="1120"/>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870"/>
                                        </p:tgtEl>
                                        <p:attrNameLst>
                                          <p:attrName>style.visibility</p:attrName>
                                        </p:attrNameLst>
                                      </p:cBhvr>
                                      <p:to>
                                        <p:strVal val="visible"/>
                                      </p:to>
                                    </p:set>
                                    <p:animEffect transition="in" filter="wipe(left)">
                                      <p:cBhvr>
                                        <p:cTn id="178" dur="250"/>
                                        <p:tgtEl>
                                          <p:spTgt spid="870"/>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1165"/>
                                        </p:tgtEl>
                                        <p:attrNameLst>
                                          <p:attrName>style.visibility</p:attrName>
                                        </p:attrNameLst>
                                      </p:cBhvr>
                                      <p:to>
                                        <p:strVal val="visible"/>
                                      </p:to>
                                    </p:set>
                                    <p:animEffect transition="in" filter="fade">
                                      <p:cBhvr>
                                        <p:cTn id="182" dur="250"/>
                                        <p:tgtEl>
                                          <p:spTgt spid="1165"/>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852"/>
                                        </p:tgtEl>
                                        <p:attrNameLst>
                                          <p:attrName>style.visibility</p:attrName>
                                        </p:attrNameLst>
                                      </p:cBhvr>
                                      <p:to>
                                        <p:strVal val="visible"/>
                                      </p:to>
                                    </p:set>
                                    <p:animEffect transition="in" filter="fade">
                                      <p:cBhvr>
                                        <p:cTn id="186" dur="500"/>
                                        <p:tgtEl>
                                          <p:spTgt spid="852"/>
                                        </p:tgtEl>
                                      </p:cBhvr>
                                    </p:animEffect>
                                  </p:childTnLst>
                                </p:cTn>
                              </p:par>
                              <p:par>
                                <p:cTn id="187" presetID="10" presetClass="entr" presetSubtype="0" fill="hold" nodeType="withEffect">
                                  <p:stCondLst>
                                    <p:cond delay="0"/>
                                  </p:stCondLst>
                                  <p:childTnLst>
                                    <p:set>
                                      <p:cBhvr>
                                        <p:cTn id="188" dur="1" fill="hold">
                                          <p:stCondLst>
                                            <p:cond delay="0"/>
                                          </p:stCondLst>
                                        </p:cTn>
                                        <p:tgtEl>
                                          <p:spTgt spid="1196"/>
                                        </p:tgtEl>
                                        <p:attrNameLst>
                                          <p:attrName>style.visibility</p:attrName>
                                        </p:attrNameLst>
                                      </p:cBhvr>
                                      <p:to>
                                        <p:strVal val="visible"/>
                                      </p:to>
                                    </p:set>
                                    <p:animEffect transition="in" filter="fade">
                                      <p:cBhvr>
                                        <p:cTn id="189" dur="500"/>
                                        <p:tgtEl>
                                          <p:spTgt spid="1196"/>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195"/>
                                        </p:tgtEl>
                                        <p:attrNameLst>
                                          <p:attrName>style.visibility</p:attrName>
                                        </p:attrNameLst>
                                      </p:cBhvr>
                                      <p:to>
                                        <p:strVal val="visible"/>
                                      </p:to>
                                    </p:set>
                                    <p:animEffect transition="in" filter="fade">
                                      <p:cBhvr>
                                        <p:cTn id="192" dur="500"/>
                                        <p:tgtEl>
                                          <p:spTgt spid="1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0" animBg="1"/>
      <p:bldP spid="799" grpId="0" animBg="1"/>
      <p:bldP spid="800" grpId="0" animBg="1"/>
      <p:bldP spid="803" grpId="0" animBg="1"/>
      <p:bldP spid="804" grpId="0"/>
      <p:bldP spid="808" grpId="0"/>
      <p:bldP spid="809" grpId="0"/>
      <p:bldP spid="810" grpId="0"/>
      <p:bldP spid="817" grpId="0"/>
      <p:bldP spid="837" grpId="0"/>
      <p:bldP spid="869" grpId="0" animBg="1"/>
      <p:bldP spid="870" grpId="0" animBg="1"/>
      <p:bldP spid="871" grpId="0" animBg="1"/>
      <p:bldP spid="886" grpId="0" animBg="1"/>
      <p:bldP spid="887" grpId="0" animBg="1"/>
      <p:bldP spid="948" grpId="0" animBg="1"/>
      <p:bldP spid="119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B5FF-52F8-4AA8-A7E2-BBFCB9494E73}"/>
              </a:ext>
            </a:extLst>
          </p:cNvPr>
          <p:cNvSpPr>
            <a:spLocks noGrp="1"/>
          </p:cNvSpPr>
          <p:nvPr>
            <p:ph type="title"/>
          </p:nvPr>
        </p:nvSpPr>
        <p:spPr/>
        <p:txBody>
          <a:bodyPr/>
          <a:lstStyle/>
          <a:p>
            <a:r>
              <a:rPr lang="en-US"/>
              <a:t>Operational Technology Security</a:t>
            </a:r>
            <a:endParaRPr lang="gsw-CH"/>
          </a:p>
        </p:txBody>
      </p:sp>
      <p:sp>
        <p:nvSpPr>
          <p:cNvPr id="344" name="arrow_15_bidi" title="Icon of a arrow in a circle pointed left">
            <a:hlinkClick r:id="rId2" action="ppaction://hlinksldjump"/>
            <a:extLst>
              <a:ext uri="{FF2B5EF4-FFF2-40B4-BE49-F238E27FC236}">
                <a16:creationId xmlns:a16="http://schemas.microsoft.com/office/drawing/2014/main" id="{9DE303B9-3AC1-4846-AD7C-FE186455FFDD}"/>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16" name="Group 515">
            <a:extLst>
              <a:ext uri="{FF2B5EF4-FFF2-40B4-BE49-F238E27FC236}">
                <a16:creationId xmlns:a16="http://schemas.microsoft.com/office/drawing/2014/main" id="{021F0D44-E7AE-4406-952A-A95366B4E796}"/>
              </a:ext>
              <a:ext uri="{C183D7F6-B498-43B3-948B-1728B52AA6E4}">
                <adec:decorative xmlns:adec="http://schemas.microsoft.com/office/drawing/2017/decorative" val="1"/>
              </a:ext>
            </a:extLst>
          </p:cNvPr>
          <p:cNvGrpSpPr/>
          <p:nvPr/>
        </p:nvGrpSpPr>
        <p:grpSpPr>
          <a:xfrm flipH="1">
            <a:off x="0" y="2617303"/>
            <a:ext cx="7523410" cy="4162462"/>
            <a:chOff x="3270816" y="1547461"/>
            <a:chExt cx="9555865" cy="5358164"/>
          </a:xfrm>
        </p:grpSpPr>
        <p:sp>
          <p:nvSpPr>
            <p:cNvPr id="517" name="Rectangle 516">
              <a:extLst>
                <a:ext uri="{FF2B5EF4-FFF2-40B4-BE49-F238E27FC236}">
                  <a16:creationId xmlns:a16="http://schemas.microsoft.com/office/drawing/2014/main" id="{F5FA9CF9-AF11-4CBC-B346-9173188FB7EE}"/>
                </a:ext>
              </a:extLst>
            </p:cNvPr>
            <p:cNvSpPr/>
            <p:nvPr/>
          </p:nvSpPr>
          <p:spPr bwMode="auto">
            <a:xfrm>
              <a:off x="3298176" y="1560912"/>
              <a:ext cx="9528505" cy="529708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80076"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endParaRPr kumimoji="0" lang="en-US" sz="1051" b="1" i="1"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518" name="Straight Connector 517">
              <a:extLst>
                <a:ext uri="{FF2B5EF4-FFF2-40B4-BE49-F238E27FC236}">
                  <a16:creationId xmlns:a16="http://schemas.microsoft.com/office/drawing/2014/main" id="{BBA94693-F591-479E-8795-EFCB0F9B9D68}"/>
                </a:ext>
              </a:extLst>
            </p:cNvPr>
            <p:cNvCxnSpPr>
              <a:cxnSpLocks/>
            </p:cNvCxnSpPr>
            <p:nvPr/>
          </p:nvCxnSpPr>
          <p:spPr>
            <a:xfrm>
              <a:off x="3293475" y="1566951"/>
              <a:ext cx="0" cy="5338674"/>
            </a:xfrm>
            <a:prstGeom prst="line">
              <a:avLst/>
            </a:prstGeom>
            <a:noFill/>
            <a:ln w="38100" cap="flat" cmpd="sng" algn="ctr">
              <a:solidFill>
                <a:srgbClr val="000000"/>
              </a:solidFill>
              <a:prstDash val="solid"/>
              <a:headEnd type="none" w="lg" len="med"/>
              <a:tailEnd type="none" w="lg" len="med"/>
            </a:ln>
            <a:effectLst/>
          </p:spPr>
        </p:cxnSp>
        <p:cxnSp>
          <p:nvCxnSpPr>
            <p:cNvPr id="519" name="Straight Connector 518">
              <a:extLst>
                <a:ext uri="{FF2B5EF4-FFF2-40B4-BE49-F238E27FC236}">
                  <a16:creationId xmlns:a16="http://schemas.microsoft.com/office/drawing/2014/main" id="{3D3118B9-6879-4BD1-BDB3-3976C2A5C4FE}"/>
                </a:ext>
              </a:extLst>
            </p:cNvPr>
            <p:cNvCxnSpPr>
              <a:cxnSpLocks/>
            </p:cNvCxnSpPr>
            <p:nvPr/>
          </p:nvCxnSpPr>
          <p:spPr>
            <a:xfrm flipV="1">
              <a:off x="3270816" y="1547461"/>
              <a:ext cx="9555865" cy="12926"/>
            </a:xfrm>
            <a:prstGeom prst="line">
              <a:avLst/>
            </a:prstGeom>
            <a:noFill/>
            <a:ln w="38100" cap="flat" cmpd="sng" algn="ctr">
              <a:solidFill>
                <a:srgbClr val="000000"/>
              </a:solidFill>
              <a:prstDash val="solid"/>
              <a:headEnd type="none" w="lg" len="med"/>
              <a:tailEnd type="none" w="lg" len="med"/>
            </a:ln>
            <a:effectLst/>
          </p:spPr>
        </p:cxnSp>
      </p:grpSp>
      <p:grpSp>
        <p:nvGrpSpPr>
          <p:cNvPr id="520" name="Group 519">
            <a:extLst>
              <a:ext uri="{FF2B5EF4-FFF2-40B4-BE49-F238E27FC236}">
                <a16:creationId xmlns:a16="http://schemas.microsoft.com/office/drawing/2014/main" id="{9533F248-A125-4DF4-969F-D4690F1BC199}"/>
              </a:ext>
              <a:ext uri="{C183D7F6-B498-43B3-948B-1728B52AA6E4}">
                <adec:decorative xmlns:adec="http://schemas.microsoft.com/office/drawing/2017/decorative" val="1"/>
              </a:ext>
            </a:extLst>
          </p:cNvPr>
          <p:cNvGrpSpPr/>
          <p:nvPr/>
        </p:nvGrpSpPr>
        <p:grpSpPr>
          <a:xfrm>
            <a:off x="464375" y="3526334"/>
            <a:ext cx="3295185" cy="2848427"/>
            <a:chOff x="163879" y="3429758"/>
            <a:chExt cx="3762800" cy="3252644"/>
          </a:xfrm>
        </p:grpSpPr>
        <p:sp>
          <p:nvSpPr>
            <p:cNvPr id="521" name="Rectangle 520">
              <a:extLst>
                <a:ext uri="{FF2B5EF4-FFF2-40B4-BE49-F238E27FC236}">
                  <a16:creationId xmlns:a16="http://schemas.microsoft.com/office/drawing/2014/main" id="{385C803C-57E6-4F20-AAE7-92E862148B29}"/>
                </a:ext>
              </a:extLst>
            </p:cNvPr>
            <p:cNvSpPr/>
            <p:nvPr/>
          </p:nvSpPr>
          <p:spPr bwMode="auto">
            <a:xfrm>
              <a:off x="163879" y="3429758"/>
              <a:ext cx="3762800" cy="3252644"/>
            </a:xfrm>
            <a:prstGeom prst="rect">
              <a:avLst/>
            </a:prstGeom>
            <a:solidFill>
              <a:srgbClr val="3B3C40"/>
            </a:solidFill>
            <a:ln w="9525" cap="flat" cmpd="sng" algn="ctr">
              <a:noFill/>
              <a:prstDash val="solid"/>
              <a:headEnd type="none" w="med" len="med"/>
              <a:tailEnd type="none" w="med" len="med"/>
            </a:ln>
            <a:effectLst/>
          </p:spPr>
          <p:txBody>
            <a:bodyPr rot="0" spcFirstLastPara="0" vertOverflow="overflow" horzOverflow="overflow" vert="horz" wrap="square" lIns="160153" tIns="80076" rIns="160153" bIns="44821" numCol="1" spcCol="0" rtlCol="0" fromWordArt="0" anchor="b"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686" b="1" i="0" u="none" strike="noStrike" kern="0" cap="none" spc="294" normalizeH="0" baseline="0" noProof="0">
                  <a:ln>
                    <a:noFill/>
                  </a:ln>
                  <a:solidFill>
                    <a:srgbClr val="FFFFFF"/>
                  </a:solidFill>
                  <a:effectLst/>
                  <a:uLnTx/>
                  <a:uFillTx/>
                  <a:latin typeface="Segoe UI"/>
                  <a:ea typeface="Segoe UI" pitchFamily="34" charset="0"/>
                  <a:cs typeface="Segoe UI" pitchFamily="34" charset="0"/>
                </a:rPr>
                <a:t>SAFETY SYSTEMS</a:t>
              </a:r>
            </a:p>
          </p:txBody>
        </p:sp>
        <p:sp>
          <p:nvSpPr>
            <p:cNvPr id="522" name="Cube 521">
              <a:extLst>
                <a:ext uri="{FF2B5EF4-FFF2-40B4-BE49-F238E27FC236}">
                  <a16:creationId xmlns:a16="http://schemas.microsoft.com/office/drawing/2014/main" id="{7FE7A339-712A-4328-9889-B3223AD8DD2E}"/>
                </a:ext>
              </a:extLst>
            </p:cNvPr>
            <p:cNvSpPr/>
            <p:nvPr/>
          </p:nvSpPr>
          <p:spPr bwMode="auto">
            <a:xfrm>
              <a:off x="260405"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3" name="Cube 522">
              <a:extLst>
                <a:ext uri="{FF2B5EF4-FFF2-40B4-BE49-F238E27FC236}">
                  <a16:creationId xmlns:a16="http://schemas.microsoft.com/office/drawing/2014/main" id="{1034B787-01BA-4D3B-B81E-436BBA29EF1F}"/>
                </a:ext>
              </a:extLst>
            </p:cNvPr>
            <p:cNvSpPr/>
            <p:nvPr/>
          </p:nvSpPr>
          <p:spPr bwMode="auto">
            <a:xfrm>
              <a:off x="637993"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4" name="Cube 523">
              <a:extLst>
                <a:ext uri="{FF2B5EF4-FFF2-40B4-BE49-F238E27FC236}">
                  <a16:creationId xmlns:a16="http://schemas.microsoft.com/office/drawing/2014/main" id="{4552938E-9F99-4949-9A5E-D029ED527C9B}"/>
                </a:ext>
              </a:extLst>
            </p:cNvPr>
            <p:cNvSpPr/>
            <p:nvPr/>
          </p:nvSpPr>
          <p:spPr bwMode="auto">
            <a:xfrm>
              <a:off x="1015581" y="5764432"/>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5" name="Cube 524">
              <a:extLst>
                <a:ext uri="{FF2B5EF4-FFF2-40B4-BE49-F238E27FC236}">
                  <a16:creationId xmlns:a16="http://schemas.microsoft.com/office/drawing/2014/main" id="{5F0AC3A8-897F-4330-912C-F58329D8F97F}"/>
                </a:ext>
              </a:extLst>
            </p:cNvPr>
            <p:cNvSpPr/>
            <p:nvPr/>
          </p:nvSpPr>
          <p:spPr bwMode="auto">
            <a:xfrm>
              <a:off x="267668"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6" name="Cube 525">
              <a:extLst>
                <a:ext uri="{FF2B5EF4-FFF2-40B4-BE49-F238E27FC236}">
                  <a16:creationId xmlns:a16="http://schemas.microsoft.com/office/drawing/2014/main" id="{83E30BF7-EC6B-4339-B743-75E108B088C9}"/>
                </a:ext>
              </a:extLst>
            </p:cNvPr>
            <p:cNvSpPr/>
            <p:nvPr/>
          </p:nvSpPr>
          <p:spPr bwMode="auto">
            <a:xfrm>
              <a:off x="645256"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7" name="Cube 526">
              <a:extLst>
                <a:ext uri="{FF2B5EF4-FFF2-40B4-BE49-F238E27FC236}">
                  <a16:creationId xmlns:a16="http://schemas.microsoft.com/office/drawing/2014/main" id="{89A6BD39-D342-4797-B449-D3F2E9D0A831}"/>
                </a:ext>
              </a:extLst>
            </p:cNvPr>
            <p:cNvSpPr/>
            <p:nvPr/>
          </p:nvSpPr>
          <p:spPr bwMode="auto">
            <a:xfrm>
              <a:off x="1022844" y="5135285"/>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28" name="Cube 527">
              <a:extLst>
                <a:ext uri="{FF2B5EF4-FFF2-40B4-BE49-F238E27FC236}">
                  <a16:creationId xmlns:a16="http://schemas.microsoft.com/office/drawing/2014/main" id="{01CD05BC-88A8-492E-88A9-D20741987513}"/>
                </a:ext>
              </a:extLst>
            </p:cNvPr>
            <p:cNvSpPr/>
            <p:nvPr/>
          </p:nvSpPr>
          <p:spPr bwMode="auto">
            <a:xfrm>
              <a:off x="273435"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29" name="Graphic 528" descr="Processor">
              <a:extLst>
                <a:ext uri="{FF2B5EF4-FFF2-40B4-BE49-F238E27FC236}">
                  <a16:creationId xmlns:a16="http://schemas.microsoft.com/office/drawing/2014/main" id="{F23F9DC6-DBD8-4C97-8983-5C6F36E8A8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0189" y="5384196"/>
              <a:ext cx="212852" cy="212854"/>
            </a:xfrm>
            <a:prstGeom prst="rect">
              <a:avLst/>
            </a:prstGeom>
          </p:spPr>
        </p:pic>
        <p:pic>
          <p:nvPicPr>
            <p:cNvPr id="530" name="Graphic 529" descr="Robot Hand">
              <a:extLst>
                <a:ext uri="{FF2B5EF4-FFF2-40B4-BE49-F238E27FC236}">
                  <a16:creationId xmlns:a16="http://schemas.microsoft.com/office/drawing/2014/main" id="{83A1ED59-D304-4B25-B943-9C151C71AA8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6908" y="6000972"/>
              <a:ext cx="219854" cy="244522"/>
            </a:xfrm>
            <a:prstGeom prst="rect">
              <a:avLst/>
            </a:prstGeom>
          </p:spPr>
        </p:pic>
        <p:sp>
          <p:nvSpPr>
            <p:cNvPr id="531" name="Rectangle 530">
              <a:extLst>
                <a:ext uri="{FF2B5EF4-FFF2-40B4-BE49-F238E27FC236}">
                  <a16:creationId xmlns:a16="http://schemas.microsoft.com/office/drawing/2014/main" id="{930DD78F-3B2F-4132-98C7-D3763CC7854A}"/>
                </a:ext>
              </a:extLst>
            </p:cNvPr>
            <p:cNvSpPr/>
            <p:nvPr/>
          </p:nvSpPr>
          <p:spPr bwMode="auto">
            <a:xfrm>
              <a:off x="928796" y="3475506"/>
              <a:ext cx="2248180" cy="3788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372" b="0" i="0" u="none" strike="noStrike" kern="0" cap="none" spc="0" normalizeH="0" baseline="0" noProof="0">
                  <a:ln>
                    <a:noFill/>
                  </a:ln>
                  <a:solidFill>
                    <a:srgbClr val="50E6FF"/>
                  </a:solidFill>
                  <a:effectLst/>
                  <a:uLnTx/>
                  <a:uFillTx/>
                  <a:latin typeface="Segoe UI Semibold"/>
                  <a:ea typeface="+mn-ea"/>
                  <a:cs typeface="Segoe UI" pitchFamily="34" charset="0"/>
                </a:rPr>
                <a:t>Purdue Model</a:t>
              </a:r>
            </a:p>
          </p:txBody>
        </p:sp>
        <p:grpSp>
          <p:nvGrpSpPr>
            <p:cNvPr id="532" name="Group 531">
              <a:extLst>
                <a:ext uri="{FF2B5EF4-FFF2-40B4-BE49-F238E27FC236}">
                  <a16:creationId xmlns:a16="http://schemas.microsoft.com/office/drawing/2014/main" id="{3FAC4E18-95FC-4849-A0EE-BE6C04596FB5}"/>
                </a:ext>
              </a:extLst>
            </p:cNvPr>
            <p:cNvGrpSpPr/>
            <p:nvPr/>
          </p:nvGrpSpPr>
          <p:grpSpPr>
            <a:xfrm>
              <a:off x="239398" y="4786901"/>
              <a:ext cx="266790" cy="118862"/>
              <a:chOff x="-3774075" y="3977321"/>
              <a:chExt cx="2313012" cy="1030494"/>
            </a:xfrm>
          </p:grpSpPr>
          <p:sp>
            <p:nvSpPr>
              <p:cNvPr id="597" name="Rectangle: Rounded Corners 596">
                <a:extLst>
                  <a:ext uri="{FF2B5EF4-FFF2-40B4-BE49-F238E27FC236}">
                    <a16:creationId xmlns:a16="http://schemas.microsoft.com/office/drawing/2014/main" id="{4C016510-B4B4-4A91-A322-D36F8E6D7093}"/>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8" name="Oval 597">
                <a:extLst>
                  <a:ext uri="{FF2B5EF4-FFF2-40B4-BE49-F238E27FC236}">
                    <a16:creationId xmlns:a16="http://schemas.microsoft.com/office/drawing/2014/main" id="{F38FA1A8-4012-4BF8-8E51-92D1FBFE71D5}"/>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9" name="Oval 598">
                <a:extLst>
                  <a:ext uri="{FF2B5EF4-FFF2-40B4-BE49-F238E27FC236}">
                    <a16:creationId xmlns:a16="http://schemas.microsoft.com/office/drawing/2014/main" id="{36F1B863-7A95-49C7-9872-99FE56179C3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0" name="Oval 599">
                <a:extLst>
                  <a:ext uri="{FF2B5EF4-FFF2-40B4-BE49-F238E27FC236}">
                    <a16:creationId xmlns:a16="http://schemas.microsoft.com/office/drawing/2014/main" id="{995CA216-3B04-4F0D-A9DA-7B928B5A853D}"/>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01" name="Group 600">
                <a:extLst>
                  <a:ext uri="{FF2B5EF4-FFF2-40B4-BE49-F238E27FC236}">
                    <a16:creationId xmlns:a16="http://schemas.microsoft.com/office/drawing/2014/main" id="{46BAC630-CABA-4897-8915-7C1E31DAF659}"/>
                  </a:ext>
                </a:extLst>
              </p:cNvPr>
              <p:cNvGrpSpPr/>
              <p:nvPr/>
            </p:nvGrpSpPr>
            <p:grpSpPr>
              <a:xfrm>
                <a:off x="-2139677" y="3977321"/>
                <a:ext cx="541538" cy="523877"/>
                <a:chOff x="-3024748" y="3561103"/>
                <a:chExt cx="949654" cy="918684"/>
              </a:xfrm>
            </p:grpSpPr>
            <p:sp>
              <p:nvSpPr>
                <p:cNvPr id="605" name="Rectangle: Rounded Corners 604">
                  <a:extLst>
                    <a:ext uri="{FF2B5EF4-FFF2-40B4-BE49-F238E27FC236}">
                      <a16:creationId xmlns:a16="http://schemas.microsoft.com/office/drawing/2014/main" id="{BBC4E06A-E621-4479-AA0C-3CAEFEFCB346}"/>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6" name="Rectangle: Rounded Corners 605">
                  <a:extLst>
                    <a:ext uri="{FF2B5EF4-FFF2-40B4-BE49-F238E27FC236}">
                      <a16:creationId xmlns:a16="http://schemas.microsoft.com/office/drawing/2014/main" id="{8E866A80-0B3B-44E6-B1A6-C608004C9849}"/>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02" name="Group 601">
                <a:extLst>
                  <a:ext uri="{FF2B5EF4-FFF2-40B4-BE49-F238E27FC236}">
                    <a16:creationId xmlns:a16="http://schemas.microsoft.com/office/drawing/2014/main" id="{043C6E56-E5D3-4CB4-9C5A-B93F309E1D97}"/>
                  </a:ext>
                </a:extLst>
              </p:cNvPr>
              <p:cNvGrpSpPr/>
              <p:nvPr/>
            </p:nvGrpSpPr>
            <p:grpSpPr>
              <a:xfrm>
                <a:off x="-2813549" y="3977321"/>
                <a:ext cx="541538" cy="523877"/>
                <a:chOff x="-3024748" y="3561103"/>
                <a:chExt cx="949654" cy="918684"/>
              </a:xfrm>
            </p:grpSpPr>
            <p:sp>
              <p:nvSpPr>
                <p:cNvPr id="603" name="Rectangle: Rounded Corners 602">
                  <a:extLst>
                    <a:ext uri="{FF2B5EF4-FFF2-40B4-BE49-F238E27FC236}">
                      <a16:creationId xmlns:a16="http://schemas.microsoft.com/office/drawing/2014/main" id="{E0B34469-148A-4F9C-B751-F138FB2F84E4}"/>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4" name="Rectangle: Rounded Corners 603">
                  <a:extLst>
                    <a:ext uri="{FF2B5EF4-FFF2-40B4-BE49-F238E27FC236}">
                      <a16:creationId xmlns:a16="http://schemas.microsoft.com/office/drawing/2014/main" id="{0661BAEF-DF53-458E-944A-B23BD3473395}"/>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33" name="Cube 532">
              <a:extLst>
                <a:ext uri="{FF2B5EF4-FFF2-40B4-BE49-F238E27FC236}">
                  <a16:creationId xmlns:a16="http://schemas.microsoft.com/office/drawing/2014/main" id="{7AB97596-CE89-4ECB-A460-071591358988}"/>
                </a:ext>
              </a:extLst>
            </p:cNvPr>
            <p:cNvSpPr/>
            <p:nvPr/>
          </p:nvSpPr>
          <p:spPr bwMode="auto">
            <a:xfrm>
              <a:off x="651023"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34" name="Cube 533">
              <a:extLst>
                <a:ext uri="{FF2B5EF4-FFF2-40B4-BE49-F238E27FC236}">
                  <a16:creationId xmlns:a16="http://schemas.microsoft.com/office/drawing/2014/main" id="{39A86ADF-1C32-46DA-9BCA-C22A162E3DC1}"/>
                </a:ext>
              </a:extLst>
            </p:cNvPr>
            <p:cNvSpPr/>
            <p:nvPr/>
          </p:nvSpPr>
          <p:spPr bwMode="auto">
            <a:xfrm>
              <a:off x="1028611" y="4516534"/>
              <a:ext cx="466575" cy="709135"/>
            </a:xfrm>
            <a:prstGeom prst="cube">
              <a:avLst>
                <a:gd name="adj" fmla="val 42867"/>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35" name="Graphic 534" descr="Processor">
              <a:extLst>
                <a:ext uri="{FF2B5EF4-FFF2-40B4-BE49-F238E27FC236}">
                  <a16:creationId xmlns:a16="http://schemas.microsoft.com/office/drawing/2014/main" id="{B8A19232-1D07-4E23-8B17-C12E10D829C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095" y="5380102"/>
              <a:ext cx="212852" cy="212854"/>
            </a:xfrm>
            <a:prstGeom prst="rect">
              <a:avLst/>
            </a:prstGeom>
          </p:spPr>
        </p:pic>
        <p:pic>
          <p:nvPicPr>
            <p:cNvPr id="536" name="Graphic 535" descr="Processor">
              <a:extLst>
                <a:ext uri="{FF2B5EF4-FFF2-40B4-BE49-F238E27FC236}">
                  <a16:creationId xmlns:a16="http://schemas.microsoft.com/office/drawing/2014/main" id="{CAB22BE3-D0CC-478B-9BDF-E5DFAAC86D6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445" y="5374686"/>
              <a:ext cx="212852" cy="212854"/>
            </a:xfrm>
            <a:prstGeom prst="rect">
              <a:avLst/>
            </a:prstGeom>
          </p:spPr>
        </p:pic>
        <p:pic>
          <p:nvPicPr>
            <p:cNvPr id="537" name="Graphic 536" descr="Robot Hand">
              <a:extLst>
                <a:ext uri="{FF2B5EF4-FFF2-40B4-BE49-F238E27FC236}">
                  <a16:creationId xmlns:a16="http://schemas.microsoft.com/office/drawing/2014/main" id="{1FBBE3F4-16C9-42FC-AF5D-2A23398EA88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50" y="5996878"/>
              <a:ext cx="219854" cy="244522"/>
            </a:xfrm>
            <a:prstGeom prst="rect">
              <a:avLst/>
            </a:prstGeom>
          </p:spPr>
        </p:pic>
        <p:pic>
          <p:nvPicPr>
            <p:cNvPr id="538" name="Graphic 537" descr="Robot Hand">
              <a:extLst>
                <a:ext uri="{FF2B5EF4-FFF2-40B4-BE49-F238E27FC236}">
                  <a16:creationId xmlns:a16="http://schemas.microsoft.com/office/drawing/2014/main" id="{5017B029-D596-4F5C-86FA-34E6CA25D3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3164" y="5991462"/>
              <a:ext cx="219854" cy="244522"/>
            </a:xfrm>
            <a:prstGeom prst="rect">
              <a:avLst/>
            </a:prstGeom>
          </p:spPr>
        </p:pic>
        <p:grpSp>
          <p:nvGrpSpPr>
            <p:cNvPr id="539" name="Group 538">
              <a:extLst>
                <a:ext uri="{FF2B5EF4-FFF2-40B4-BE49-F238E27FC236}">
                  <a16:creationId xmlns:a16="http://schemas.microsoft.com/office/drawing/2014/main" id="{CD93D57D-E33C-408C-A98E-234C9668EFD2}"/>
                </a:ext>
              </a:extLst>
            </p:cNvPr>
            <p:cNvGrpSpPr/>
            <p:nvPr/>
          </p:nvGrpSpPr>
          <p:grpSpPr>
            <a:xfrm>
              <a:off x="635593" y="4789409"/>
              <a:ext cx="266790" cy="118862"/>
              <a:chOff x="-3774075" y="3977321"/>
              <a:chExt cx="2313012" cy="1030494"/>
            </a:xfrm>
          </p:grpSpPr>
          <p:sp>
            <p:nvSpPr>
              <p:cNvPr id="587" name="Rectangle: Rounded Corners 586">
                <a:extLst>
                  <a:ext uri="{FF2B5EF4-FFF2-40B4-BE49-F238E27FC236}">
                    <a16:creationId xmlns:a16="http://schemas.microsoft.com/office/drawing/2014/main" id="{937195EC-284C-4BA4-8C3C-C516D530AC17}"/>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8" name="Oval 587">
                <a:extLst>
                  <a:ext uri="{FF2B5EF4-FFF2-40B4-BE49-F238E27FC236}">
                    <a16:creationId xmlns:a16="http://schemas.microsoft.com/office/drawing/2014/main" id="{399BE8F7-9F69-4017-A856-B8D2B61EB711}"/>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9" name="Oval 588">
                <a:extLst>
                  <a:ext uri="{FF2B5EF4-FFF2-40B4-BE49-F238E27FC236}">
                    <a16:creationId xmlns:a16="http://schemas.microsoft.com/office/drawing/2014/main" id="{90B7FD6C-0011-4A37-AB10-F76CA1F5132E}"/>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0" name="Oval 589">
                <a:extLst>
                  <a:ext uri="{FF2B5EF4-FFF2-40B4-BE49-F238E27FC236}">
                    <a16:creationId xmlns:a16="http://schemas.microsoft.com/office/drawing/2014/main" id="{B2309872-0737-493B-8D3F-AE4D48804E27}"/>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1" name="Group 590">
                <a:extLst>
                  <a:ext uri="{FF2B5EF4-FFF2-40B4-BE49-F238E27FC236}">
                    <a16:creationId xmlns:a16="http://schemas.microsoft.com/office/drawing/2014/main" id="{5EF01110-3A74-436D-930F-6E48C64F62F0}"/>
                  </a:ext>
                </a:extLst>
              </p:cNvPr>
              <p:cNvGrpSpPr/>
              <p:nvPr/>
            </p:nvGrpSpPr>
            <p:grpSpPr>
              <a:xfrm>
                <a:off x="-2139677" y="3977321"/>
                <a:ext cx="541538" cy="523877"/>
                <a:chOff x="-3024748" y="3561103"/>
                <a:chExt cx="949654" cy="918684"/>
              </a:xfrm>
            </p:grpSpPr>
            <p:sp>
              <p:nvSpPr>
                <p:cNvPr id="595" name="Rectangle: Rounded Corners 594">
                  <a:extLst>
                    <a:ext uri="{FF2B5EF4-FFF2-40B4-BE49-F238E27FC236}">
                      <a16:creationId xmlns:a16="http://schemas.microsoft.com/office/drawing/2014/main" id="{327B0D73-3AC1-458D-880C-0636E49AABF9}"/>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6" name="Rectangle: Rounded Corners 595">
                  <a:extLst>
                    <a:ext uri="{FF2B5EF4-FFF2-40B4-BE49-F238E27FC236}">
                      <a16:creationId xmlns:a16="http://schemas.microsoft.com/office/drawing/2014/main" id="{EA563EE8-5CA9-4496-9412-84066A988AEF}"/>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92" name="Group 591">
                <a:extLst>
                  <a:ext uri="{FF2B5EF4-FFF2-40B4-BE49-F238E27FC236}">
                    <a16:creationId xmlns:a16="http://schemas.microsoft.com/office/drawing/2014/main" id="{E9BEEBE9-CE73-431E-A587-54D8516298A0}"/>
                  </a:ext>
                </a:extLst>
              </p:cNvPr>
              <p:cNvGrpSpPr/>
              <p:nvPr/>
            </p:nvGrpSpPr>
            <p:grpSpPr>
              <a:xfrm>
                <a:off x="-2813549" y="3977321"/>
                <a:ext cx="541538" cy="523877"/>
                <a:chOff x="-3024748" y="3561103"/>
                <a:chExt cx="949654" cy="918684"/>
              </a:xfrm>
            </p:grpSpPr>
            <p:sp>
              <p:nvSpPr>
                <p:cNvPr id="593" name="Rectangle: Rounded Corners 592">
                  <a:extLst>
                    <a:ext uri="{FF2B5EF4-FFF2-40B4-BE49-F238E27FC236}">
                      <a16:creationId xmlns:a16="http://schemas.microsoft.com/office/drawing/2014/main" id="{9FE9A0FA-7A7A-4435-9718-0957163BE35D}"/>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4" name="Rectangle: Rounded Corners 593">
                  <a:extLst>
                    <a:ext uri="{FF2B5EF4-FFF2-40B4-BE49-F238E27FC236}">
                      <a16:creationId xmlns:a16="http://schemas.microsoft.com/office/drawing/2014/main" id="{D4D1DF72-6FFB-4C38-BB1C-4055071700CE}"/>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540" name="Group 539">
              <a:extLst>
                <a:ext uri="{FF2B5EF4-FFF2-40B4-BE49-F238E27FC236}">
                  <a16:creationId xmlns:a16="http://schemas.microsoft.com/office/drawing/2014/main" id="{580BA951-8D5D-421A-B9DF-7AA7CD886728}"/>
                </a:ext>
              </a:extLst>
            </p:cNvPr>
            <p:cNvGrpSpPr/>
            <p:nvPr/>
          </p:nvGrpSpPr>
          <p:grpSpPr>
            <a:xfrm>
              <a:off x="1002877" y="4783671"/>
              <a:ext cx="266790" cy="118862"/>
              <a:chOff x="-3774075" y="3977321"/>
              <a:chExt cx="2313012" cy="1030494"/>
            </a:xfrm>
          </p:grpSpPr>
          <p:sp>
            <p:nvSpPr>
              <p:cNvPr id="577" name="Rectangle: Rounded Corners 576">
                <a:extLst>
                  <a:ext uri="{FF2B5EF4-FFF2-40B4-BE49-F238E27FC236}">
                    <a16:creationId xmlns:a16="http://schemas.microsoft.com/office/drawing/2014/main" id="{9943169B-6C22-41CE-9F08-CA6FD7DE8E71}"/>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8" name="Oval 577">
                <a:extLst>
                  <a:ext uri="{FF2B5EF4-FFF2-40B4-BE49-F238E27FC236}">
                    <a16:creationId xmlns:a16="http://schemas.microsoft.com/office/drawing/2014/main" id="{3170EAF5-4CFD-4298-9D70-DE2345E38FEE}"/>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9" name="Oval 578">
                <a:extLst>
                  <a:ext uri="{FF2B5EF4-FFF2-40B4-BE49-F238E27FC236}">
                    <a16:creationId xmlns:a16="http://schemas.microsoft.com/office/drawing/2014/main" id="{4B98F59F-9F74-4383-9945-11C0E7409039}"/>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0" name="Oval 579">
                <a:extLst>
                  <a:ext uri="{FF2B5EF4-FFF2-40B4-BE49-F238E27FC236}">
                    <a16:creationId xmlns:a16="http://schemas.microsoft.com/office/drawing/2014/main" id="{2729B8C7-F66B-4148-BC05-29EDE912C616}"/>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81" name="Group 580">
                <a:extLst>
                  <a:ext uri="{FF2B5EF4-FFF2-40B4-BE49-F238E27FC236}">
                    <a16:creationId xmlns:a16="http://schemas.microsoft.com/office/drawing/2014/main" id="{5F88E6A3-8ACE-4C9F-8627-CC12684522DE}"/>
                  </a:ext>
                </a:extLst>
              </p:cNvPr>
              <p:cNvGrpSpPr/>
              <p:nvPr/>
            </p:nvGrpSpPr>
            <p:grpSpPr>
              <a:xfrm>
                <a:off x="-2139677" y="3977321"/>
                <a:ext cx="541538" cy="523877"/>
                <a:chOff x="-3024748" y="3561103"/>
                <a:chExt cx="949654" cy="918684"/>
              </a:xfrm>
            </p:grpSpPr>
            <p:sp>
              <p:nvSpPr>
                <p:cNvPr id="585" name="Rectangle: Rounded Corners 584">
                  <a:extLst>
                    <a:ext uri="{FF2B5EF4-FFF2-40B4-BE49-F238E27FC236}">
                      <a16:creationId xmlns:a16="http://schemas.microsoft.com/office/drawing/2014/main" id="{27294C08-1C62-4C3A-AC16-AB12BF201BE7}"/>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6" name="Rectangle: Rounded Corners 585">
                  <a:extLst>
                    <a:ext uri="{FF2B5EF4-FFF2-40B4-BE49-F238E27FC236}">
                      <a16:creationId xmlns:a16="http://schemas.microsoft.com/office/drawing/2014/main" id="{3B8EFADF-4B15-4441-8D88-14FEB7F278C9}"/>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2" name="Group 581">
                <a:extLst>
                  <a:ext uri="{FF2B5EF4-FFF2-40B4-BE49-F238E27FC236}">
                    <a16:creationId xmlns:a16="http://schemas.microsoft.com/office/drawing/2014/main" id="{1809F8CD-C88F-4681-9D7E-A38CE296D184}"/>
                  </a:ext>
                </a:extLst>
              </p:cNvPr>
              <p:cNvGrpSpPr/>
              <p:nvPr/>
            </p:nvGrpSpPr>
            <p:grpSpPr>
              <a:xfrm>
                <a:off x="-2813549" y="3977321"/>
                <a:ext cx="541538" cy="523877"/>
                <a:chOff x="-3024748" y="3561103"/>
                <a:chExt cx="949654" cy="918684"/>
              </a:xfrm>
            </p:grpSpPr>
            <p:sp>
              <p:nvSpPr>
                <p:cNvPr id="583" name="Rectangle: Rounded Corners 582">
                  <a:extLst>
                    <a:ext uri="{FF2B5EF4-FFF2-40B4-BE49-F238E27FC236}">
                      <a16:creationId xmlns:a16="http://schemas.microsoft.com/office/drawing/2014/main" id="{4CBCC57C-A8A2-47E8-BCEB-2F68CCCEEFB8}"/>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4" name="Rectangle: Rounded Corners 583">
                  <a:extLst>
                    <a:ext uri="{FF2B5EF4-FFF2-40B4-BE49-F238E27FC236}">
                      <a16:creationId xmlns:a16="http://schemas.microsoft.com/office/drawing/2014/main" id="{9D098E16-4C50-44E7-9486-5DDA343031B6}"/>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41" name="Cube 540">
              <a:extLst>
                <a:ext uri="{FF2B5EF4-FFF2-40B4-BE49-F238E27FC236}">
                  <a16:creationId xmlns:a16="http://schemas.microsoft.com/office/drawing/2014/main" id="{8DB61253-AA42-445C-A91B-3D0C2BE9CF6A}"/>
                </a:ext>
              </a:extLst>
            </p:cNvPr>
            <p:cNvSpPr/>
            <p:nvPr/>
          </p:nvSpPr>
          <p:spPr bwMode="auto">
            <a:xfrm>
              <a:off x="1406199" y="5739755"/>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42" name="Cube 541">
              <a:extLst>
                <a:ext uri="{FF2B5EF4-FFF2-40B4-BE49-F238E27FC236}">
                  <a16:creationId xmlns:a16="http://schemas.microsoft.com/office/drawing/2014/main" id="{53E127A8-97A6-4775-A26F-339DE2373FFB}"/>
                </a:ext>
              </a:extLst>
            </p:cNvPr>
            <p:cNvSpPr/>
            <p:nvPr/>
          </p:nvSpPr>
          <p:spPr bwMode="auto">
            <a:xfrm>
              <a:off x="1406199" y="5114043"/>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543" name="Cube 542">
              <a:extLst>
                <a:ext uri="{FF2B5EF4-FFF2-40B4-BE49-F238E27FC236}">
                  <a16:creationId xmlns:a16="http://schemas.microsoft.com/office/drawing/2014/main" id="{35AC5C31-7BD6-4DCE-82F6-170C1C82F7CE}"/>
                </a:ext>
              </a:extLst>
            </p:cNvPr>
            <p:cNvSpPr/>
            <p:nvPr/>
          </p:nvSpPr>
          <p:spPr bwMode="auto">
            <a:xfrm>
              <a:off x="1406199" y="4488331"/>
              <a:ext cx="2416179"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44" name="Graphic 543" descr="Robot Hand">
              <a:extLst>
                <a:ext uri="{FF2B5EF4-FFF2-40B4-BE49-F238E27FC236}">
                  <a16:creationId xmlns:a16="http://schemas.microsoft.com/office/drawing/2014/main" id="{3BC918CF-10DC-4CB2-93CC-CA4804714E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3638" y="5998479"/>
              <a:ext cx="219854" cy="244522"/>
            </a:xfrm>
            <a:prstGeom prst="rect">
              <a:avLst/>
            </a:prstGeom>
          </p:spPr>
        </p:pic>
        <p:grpSp>
          <p:nvGrpSpPr>
            <p:cNvPr id="545" name="Group 544">
              <a:extLst>
                <a:ext uri="{FF2B5EF4-FFF2-40B4-BE49-F238E27FC236}">
                  <a16:creationId xmlns:a16="http://schemas.microsoft.com/office/drawing/2014/main" id="{3424FFC0-ECC6-44EC-AC41-44B586E69E5A}"/>
                </a:ext>
              </a:extLst>
            </p:cNvPr>
            <p:cNvGrpSpPr/>
            <p:nvPr/>
          </p:nvGrpSpPr>
          <p:grpSpPr>
            <a:xfrm>
              <a:off x="406997" y="4956449"/>
              <a:ext cx="1110477" cy="418187"/>
              <a:chOff x="406997" y="4956449"/>
              <a:chExt cx="1110477" cy="418187"/>
            </a:xfrm>
          </p:grpSpPr>
          <p:cxnSp>
            <p:nvCxnSpPr>
              <p:cNvPr id="573" name="Connector: Elbow 252">
                <a:extLst>
                  <a:ext uri="{FF2B5EF4-FFF2-40B4-BE49-F238E27FC236}">
                    <a16:creationId xmlns:a16="http://schemas.microsoft.com/office/drawing/2014/main" id="{1401C4FA-53DB-4217-98D5-08C077B807CC}"/>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4" name="Connector: Elbow 252">
                <a:extLst>
                  <a:ext uri="{FF2B5EF4-FFF2-40B4-BE49-F238E27FC236}">
                    <a16:creationId xmlns:a16="http://schemas.microsoft.com/office/drawing/2014/main" id="{E87A3CCA-FC26-4045-9928-E12038F44961}"/>
                  </a:ext>
                </a:extLst>
              </p:cNvPr>
              <p:cNvCxnSpPr>
                <a:cxnSpLocks/>
              </p:cNvCxnSpPr>
              <p:nvPr/>
            </p:nvCxnSpPr>
            <p:spPr>
              <a:xfrm>
                <a:off x="784794"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5" name="Connector: Elbow 252">
                <a:extLst>
                  <a:ext uri="{FF2B5EF4-FFF2-40B4-BE49-F238E27FC236}">
                    <a16:creationId xmlns:a16="http://schemas.microsoft.com/office/drawing/2014/main" id="{F526EBE9-66C2-4FC4-AA94-2EE820856C98}"/>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76" name="Connector: Elbow 252">
                <a:extLst>
                  <a:ext uri="{FF2B5EF4-FFF2-40B4-BE49-F238E27FC236}">
                    <a16:creationId xmlns:a16="http://schemas.microsoft.com/office/drawing/2014/main" id="{181DA7DC-46F2-48F6-8E5E-6F792E7214BE}"/>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pic>
          <p:nvPicPr>
            <p:cNvPr id="546" name="Graphic 545" descr="Processor">
              <a:extLst>
                <a:ext uri="{FF2B5EF4-FFF2-40B4-BE49-F238E27FC236}">
                  <a16:creationId xmlns:a16="http://schemas.microsoft.com/office/drawing/2014/main" id="{8A8859A9-1940-4DDC-BB38-738793B74E4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6775" y="5381704"/>
              <a:ext cx="212852" cy="212854"/>
            </a:xfrm>
            <a:prstGeom prst="rect">
              <a:avLst/>
            </a:prstGeom>
          </p:spPr>
        </p:pic>
        <p:grpSp>
          <p:nvGrpSpPr>
            <p:cNvPr id="547" name="Group 546">
              <a:extLst>
                <a:ext uri="{FF2B5EF4-FFF2-40B4-BE49-F238E27FC236}">
                  <a16:creationId xmlns:a16="http://schemas.microsoft.com/office/drawing/2014/main" id="{BB1819E5-F8CB-4BBD-84ED-34006C8251C8}"/>
                </a:ext>
              </a:extLst>
            </p:cNvPr>
            <p:cNvGrpSpPr/>
            <p:nvPr/>
          </p:nvGrpSpPr>
          <p:grpSpPr>
            <a:xfrm>
              <a:off x="1372685" y="4779143"/>
              <a:ext cx="266790" cy="118862"/>
              <a:chOff x="-3774075" y="3977321"/>
              <a:chExt cx="2313012" cy="1030494"/>
            </a:xfrm>
          </p:grpSpPr>
          <p:sp>
            <p:nvSpPr>
              <p:cNvPr id="563" name="Rectangle: Rounded Corners 562">
                <a:extLst>
                  <a:ext uri="{FF2B5EF4-FFF2-40B4-BE49-F238E27FC236}">
                    <a16:creationId xmlns:a16="http://schemas.microsoft.com/office/drawing/2014/main" id="{19A45F34-337F-428C-BDD0-D8F64DBD5232}"/>
                  </a:ext>
                </a:extLst>
              </p:cNvPr>
              <p:cNvSpPr/>
              <p:nvPr/>
            </p:nvSpPr>
            <p:spPr bwMode="auto">
              <a:xfrm>
                <a:off x="-3774075" y="4595711"/>
                <a:ext cx="2313012" cy="412104"/>
              </a:xfrm>
              <a:prstGeom prst="roundRect">
                <a:avLst>
                  <a:gd name="adj" fmla="val 50000"/>
                </a:avLst>
              </a:prstGeom>
              <a:noFill/>
              <a:ln w="6350" cap="flat" cmpd="sng" algn="ctr">
                <a:gradFill flip="none" rotWithShape="1">
                  <a:gsLst>
                    <a:gs pos="25000">
                      <a:srgbClr val="FFFFFF">
                        <a:alpha val="0"/>
                      </a:srgbClr>
                    </a:gs>
                    <a:gs pos="25000">
                      <a:srgbClr val="FFFFFF"/>
                    </a:gs>
                  </a:gsLst>
                  <a:lin ang="0" scaled="1"/>
                  <a:tileRect/>
                </a:gra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4" name="Oval 563">
                <a:extLst>
                  <a:ext uri="{FF2B5EF4-FFF2-40B4-BE49-F238E27FC236}">
                    <a16:creationId xmlns:a16="http://schemas.microsoft.com/office/drawing/2014/main" id="{B2E94478-DB32-43FE-B60C-6D8E9ED0D917}"/>
                  </a:ext>
                </a:extLst>
              </p:cNvPr>
              <p:cNvSpPr/>
              <p:nvPr/>
            </p:nvSpPr>
            <p:spPr bwMode="auto">
              <a:xfrm>
                <a:off x="-3014479"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5" name="Oval 564">
                <a:extLst>
                  <a:ext uri="{FF2B5EF4-FFF2-40B4-BE49-F238E27FC236}">
                    <a16:creationId xmlns:a16="http://schemas.microsoft.com/office/drawing/2014/main" id="{DAF614D5-AE3C-41F3-B82F-8221DF4719E9}"/>
                  </a:ext>
                </a:extLst>
              </p:cNvPr>
              <p:cNvSpPr/>
              <p:nvPr/>
            </p:nvSpPr>
            <p:spPr bwMode="auto">
              <a:xfrm>
                <a:off x="-2381746"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6" name="Oval 565">
                <a:extLst>
                  <a:ext uri="{FF2B5EF4-FFF2-40B4-BE49-F238E27FC236}">
                    <a16:creationId xmlns:a16="http://schemas.microsoft.com/office/drawing/2014/main" id="{47031786-DA30-48F5-91F3-21B9C51ACD21}"/>
                  </a:ext>
                </a:extLst>
              </p:cNvPr>
              <p:cNvSpPr/>
              <p:nvPr/>
            </p:nvSpPr>
            <p:spPr bwMode="auto">
              <a:xfrm>
                <a:off x="-1749013" y="4726327"/>
                <a:ext cx="150874" cy="150877"/>
              </a:xfrm>
              <a:prstGeom prst="ellipse">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7" name="Group 566">
                <a:extLst>
                  <a:ext uri="{FF2B5EF4-FFF2-40B4-BE49-F238E27FC236}">
                    <a16:creationId xmlns:a16="http://schemas.microsoft.com/office/drawing/2014/main" id="{87AECB48-34C7-40E9-AA53-809496C1F0B0}"/>
                  </a:ext>
                </a:extLst>
              </p:cNvPr>
              <p:cNvGrpSpPr/>
              <p:nvPr/>
            </p:nvGrpSpPr>
            <p:grpSpPr>
              <a:xfrm>
                <a:off x="-2139677" y="3977321"/>
                <a:ext cx="541538" cy="523877"/>
                <a:chOff x="-3024748" y="3561103"/>
                <a:chExt cx="949654" cy="918684"/>
              </a:xfrm>
            </p:grpSpPr>
            <p:sp>
              <p:nvSpPr>
                <p:cNvPr id="571" name="Rectangle: Rounded Corners 570">
                  <a:extLst>
                    <a:ext uri="{FF2B5EF4-FFF2-40B4-BE49-F238E27FC236}">
                      <a16:creationId xmlns:a16="http://schemas.microsoft.com/office/drawing/2014/main" id="{0475826C-1207-4B26-84C8-CF5378CB98A8}"/>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2" name="Rectangle: Rounded Corners 571">
                  <a:extLst>
                    <a:ext uri="{FF2B5EF4-FFF2-40B4-BE49-F238E27FC236}">
                      <a16:creationId xmlns:a16="http://schemas.microsoft.com/office/drawing/2014/main" id="{D4667ED4-A4F1-4AC0-8A4E-4DCC49FC26A0}"/>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68" name="Group 567">
                <a:extLst>
                  <a:ext uri="{FF2B5EF4-FFF2-40B4-BE49-F238E27FC236}">
                    <a16:creationId xmlns:a16="http://schemas.microsoft.com/office/drawing/2014/main" id="{88253777-9439-4056-8F38-BBB9ED7E5B7C}"/>
                  </a:ext>
                </a:extLst>
              </p:cNvPr>
              <p:cNvGrpSpPr/>
              <p:nvPr/>
            </p:nvGrpSpPr>
            <p:grpSpPr>
              <a:xfrm>
                <a:off x="-2813549" y="3977321"/>
                <a:ext cx="541538" cy="523877"/>
                <a:chOff x="-3024748" y="3561103"/>
                <a:chExt cx="949654" cy="918684"/>
              </a:xfrm>
            </p:grpSpPr>
            <p:sp>
              <p:nvSpPr>
                <p:cNvPr id="569" name="Rectangle: Rounded Corners 568">
                  <a:extLst>
                    <a:ext uri="{FF2B5EF4-FFF2-40B4-BE49-F238E27FC236}">
                      <a16:creationId xmlns:a16="http://schemas.microsoft.com/office/drawing/2014/main" id="{B871116F-ABB6-498E-88FE-61B4CCFA12A6}"/>
                    </a:ext>
                  </a:extLst>
                </p:cNvPr>
                <p:cNvSpPr/>
                <p:nvPr/>
              </p:nvSpPr>
              <p:spPr bwMode="auto">
                <a:xfrm>
                  <a:off x="-3024748" y="3561103"/>
                  <a:ext cx="949654" cy="918684"/>
                </a:xfrm>
                <a:prstGeom prst="roundRect">
                  <a:avLst>
                    <a:gd name="adj" fmla="val 0"/>
                  </a:avLst>
                </a:prstGeom>
                <a:no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0" name="Rectangle: Rounded Corners 569">
                  <a:extLst>
                    <a:ext uri="{FF2B5EF4-FFF2-40B4-BE49-F238E27FC236}">
                      <a16:creationId xmlns:a16="http://schemas.microsoft.com/office/drawing/2014/main" id="{510D8299-A064-4B8B-8B0C-A500C3047F68}"/>
                    </a:ext>
                  </a:extLst>
                </p:cNvPr>
                <p:cNvSpPr/>
                <p:nvPr/>
              </p:nvSpPr>
              <p:spPr bwMode="auto">
                <a:xfrm>
                  <a:off x="-2641078" y="3619374"/>
                  <a:ext cx="249675" cy="241532"/>
                </a:xfrm>
                <a:prstGeom prst="roundRect">
                  <a:avLst>
                    <a:gd name="adj" fmla="val 0"/>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sp>
          <p:nvSpPr>
            <p:cNvPr id="548" name="Cube 547">
              <a:extLst>
                <a:ext uri="{FF2B5EF4-FFF2-40B4-BE49-F238E27FC236}">
                  <a16:creationId xmlns:a16="http://schemas.microsoft.com/office/drawing/2014/main" id="{AD3A2C86-4D3F-49CB-A6C5-2E09B48944B2}"/>
                </a:ext>
              </a:extLst>
            </p:cNvPr>
            <p:cNvSpPr/>
            <p:nvPr/>
          </p:nvSpPr>
          <p:spPr bwMode="auto">
            <a:xfrm>
              <a:off x="276162" y="3862619"/>
              <a:ext cx="3546216" cy="737338"/>
            </a:xfrm>
            <a:prstGeom prst="cube">
              <a:avLst>
                <a:gd name="adj" fmla="val 28212"/>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pic>
          <p:nvPicPr>
            <p:cNvPr id="549" name="Graphic 548" descr="Factory">
              <a:extLst>
                <a:ext uri="{FF2B5EF4-FFF2-40B4-BE49-F238E27FC236}">
                  <a16:creationId xmlns:a16="http://schemas.microsoft.com/office/drawing/2014/main" id="{99514753-FF6F-4DD9-AA91-7D988172FC5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6007" y="4292772"/>
              <a:ext cx="273212" cy="273210"/>
            </a:xfrm>
            <a:prstGeom prst="rect">
              <a:avLst/>
            </a:prstGeom>
          </p:spPr>
        </p:pic>
        <p:cxnSp>
          <p:nvCxnSpPr>
            <p:cNvPr id="550" name="Connector: Elbow 549">
              <a:extLst>
                <a:ext uri="{FF2B5EF4-FFF2-40B4-BE49-F238E27FC236}">
                  <a16:creationId xmlns:a16="http://schemas.microsoft.com/office/drawing/2014/main" id="{7E847186-AAAB-4E91-B41C-4E20C8100629}"/>
                </a:ext>
              </a:extLst>
            </p:cNvPr>
            <p:cNvCxnSpPr>
              <a:cxnSpLocks/>
              <a:stCxn id="549" idx="3"/>
            </p:cNvCxnSpPr>
            <p:nvPr/>
          </p:nvCxnSpPr>
          <p:spPr>
            <a:xfrm>
              <a:off x="1089219" y="4429377"/>
              <a:ext cx="437667" cy="305527"/>
            </a:xfrm>
            <a:prstGeom prst="bentConnector3">
              <a:avLst>
                <a:gd name="adj1" fmla="val 98967"/>
              </a:avLst>
            </a:prstGeom>
            <a:noFill/>
            <a:ln w="9525" cap="flat" cmpd="sng" algn="ctr">
              <a:solidFill>
                <a:srgbClr val="FFFFFF"/>
              </a:solidFill>
              <a:prstDash val="solid"/>
              <a:headEnd type="none" w="lg" len="med"/>
              <a:tailEnd type="none" w="lg" len="med"/>
            </a:ln>
            <a:effectLst/>
          </p:spPr>
        </p:cxnSp>
        <p:cxnSp>
          <p:nvCxnSpPr>
            <p:cNvPr id="551" name="Connector: Elbow 550">
              <a:extLst>
                <a:ext uri="{FF2B5EF4-FFF2-40B4-BE49-F238E27FC236}">
                  <a16:creationId xmlns:a16="http://schemas.microsoft.com/office/drawing/2014/main" id="{3ECF1F6F-311A-4AF4-8B01-D1A63DEB5B57}"/>
                </a:ext>
              </a:extLst>
            </p:cNvPr>
            <p:cNvCxnSpPr>
              <a:cxnSpLocks/>
              <a:stCxn id="528" idx="1"/>
              <a:endCxn id="549" idx="1"/>
            </p:cNvCxnSpPr>
            <p:nvPr/>
          </p:nvCxnSpPr>
          <p:spPr>
            <a:xfrm rot="5400000" flipH="1" flipV="1">
              <a:off x="451700" y="4384396"/>
              <a:ext cx="319326" cy="409288"/>
            </a:xfrm>
            <a:prstGeom prst="bentConnector2">
              <a:avLst/>
            </a:prstGeom>
            <a:noFill/>
            <a:ln w="9525" cap="flat" cmpd="sng" algn="ctr">
              <a:solidFill>
                <a:srgbClr val="FFFFFF"/>
              </a:solidFill>
              <a:prstDash val="solid"/>
              <a:headEnd type="none" w="lg" len="med"/>
              <a:tailEnd type="none" w="lg" len="med"/>
            </a:ln>
            <a:effectLst/>
          </p:spPr>
        </p:cxnSp>
        <p:cxnSp>
          <p:nvCxnSpPr>
            <p:cNvPr id="552" name="Connector: Elbow 551">
              <a:extLst>
                <a:ext uri="{FF2B5EF4-FFF2-40B4-BE49-F238E27FC236}">
                  <a16:creationId xmlns:a16="http://schemas.microsoft.com/office/drawing/2014/main" id="{A9F20945-D3D4-4F46-B835-B097727DE30D}"/>
                </a:ext>
              </a:extLst>
            </p:cNvPr>
            <p:cNvCxnSpPr>
              <a:cxnSpLocks/>
              <a:stCxn id="549" idx="3"/>
              <a:endCxn id="534" idx="1"/>
            </p:cNvCxnSpPr>
            <p:nvPr/>
          </p:nvCxnSpPr>
          <p:spPr>
            <a:xfrm>
              <a:off x="1089219" y="4429377"/>
              <a:ext cx="72676" cy="319326"/>
            </a:xfrm>
            <a:prstGeom prst="bentConnector2">
              <a:avLst/>
            </a:prstGeom>
            <a:noFill/>
            <a:ln w="9525" cap="flat" cmpd="sng" algn="ctr">
              <a:solidFill>
                <a:srgbClr val="FFFFFF"/>
              </a:solidFill>
              <a:prstDash val="solid"/>
              <a:headEnd type="none" w="lg" len="med"/>
              <a:tailEnd type="none" w="lg" len="med"/>
            </a:ln>
            <a:effectLst/>
          </p:spPr>
        </p:cxnSp>
        <p:cxnSp>
          <p:nvCxnSpPr>
            <p:cNvPr id="553" name="Connector: Elbow 552">
              <a:extLst>
                <a:ext uri="{FF2B5EF4-FFF2-40B4-BE49-F238E27FC236}">
                  <a16:creationId xmlns:a16="http://schemas.microsoft.com/office/drawing/2014/main" id="{9C4657FA-4F20-4FE3-B8FA-11B2D64A7EB8}"/>
                </a:ext>
              </a:extLst>
            </p:cNvPr>
            <p:cNvCxnSpPr>
              <a:cxnSpLocks/>
              <a:stCxn id="549" idx="1"/>
              <a:endCxn id="533" idx="1"/>
            </p:cNvCxnSpPr>
            <p:nvPr/>
          </p:nvCxnSpPr>
          <p:spPr>
            <a:xfrm rot="10800000" flipV="1">
              <a:off x="784307" y="4429377"/>
              <a:ext cx="31700" cy="319326"/>
            </a:xfrm>
            <a:prstGeom prst="bentConnector2">
              <a:avLst/>
            </a:prstGeom>
            <a:noFill/>
            <a:ln w="9525" cap="flat" cmpd="sng" algn="ctr">
              <a:solidFill>
                <a:srgbClr val="FFFFFF"/>
              </a:solidFill>
              <a:prstDash val="solid"/>
              <a:headEnd type="none" w="lg" len="med"/>
              <a:tailEnd type="none" w="lg" len="med"/>
            </a:ln>
            <a:effectLst/>
          </p:spPr>
        </p:cxnSp>
        <p:grpSp>
          <p:nvGrpSpPr>
            <p:cNvPr id="554" name="Group 553">
              <a:extLst>
                <a:ext uri="{FF2B5EF4-FFF2-40B4-BE49-F238E27FC236}">
                  <a16:creationId xmlns:a16="http://schemas.microsoft.com/office/drawing/2014/main" id="{38CE1AC8-0C77-423C-9B2A-7D24C52D10B9}"/>
                </a:ext>
              </a:extLst>
            </p:cNvPr>
            <p:cNvGrpSpPr/>
            <p:nvPr/>
          </p:nvGrpSpPr>
          <p:grpSpPr>
            <a:xfrm>
              <a:off x="415300" y="5586327"/>
              <a:ext cx="1110477" cy="418187"/>
              <a:chOff x="406997" y="4956449"/>
              <a:chExt cx="1110477" cy="418187"/>
            </a:xfrm>
          </p:grpSpPr>
          <p:cxnSp>
            <p:nvCxnSpPr>
              <p:cNvPr id="559" name="Connector: Elbow 252">
                <a:extLst>
                  <a:ext uri="{FF2B5EF4-FFF2-40B4-BE49-F238E27FC236}">
                    <a16:creationId xmlns:a16="http://schemas.microsoft.com/office/drawing/2014/main" id="{47CDCA49-170A-4BDC-B733-4F4186135737}"/>
                  </a:ext>
                </a:extLst>
              </p:cNvPr>
              <p:cNvCxnSpPr>
                <a:cxnSpLocks/>
              </p:cNvCxnSpPr>
              <p:nvPr/>
            </p:nvCxnSpPr>
            <p:spPr>
              <a:xfrm>
                <a:off x="406997"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60" name="Connector: Elbow 252">
                <a:extLst>
                  <a:ext uri="{FF2B5EF4-FFF2-40B4-BE49-F238E27FC236}">
                    <a16:creationId xmlns:a16="http://schemas.microsoft.com/office/drawing/2014/main" id="{1935FCC0-5D67-4A07-B9FD-362BBACE90FA}"/>
                  </a:ext>
                </a:extLst>
              </p:cNvPr>
              <p:cNvCxnSpPr>
                <a:cxnSpLocks/>
              </p:cNvCxnSpPr>
              <p:nvPr/>
            </p:nvCxnSpPr>
            <p:spPr>
              <a:xfrm>
                <a:off x="784794" y="4956449"/>
                <a:ext cx="0" cy="418187"/>
              </a:xfrm>
              <a:prstGeom prst="straightConnector1">
                <a:avLst/>
              </a:prstGeom>
              <a:solidFill>
                <a:srgbClr val="75757A"/>
              </a:solidFill>
              <a:ln w="9525" cap="flat" cmpd="sng" algn="ctr">
                <a:solidFill>
                  <a:srgbClr val="FFFFFF"/>
                </a:solidFill>
                <a:prstDash val="solid"/>
                <a:headEnd type="none" w="lg" len="med"/>
                <a:tailEnd type="none" w="lg" len="med"/>
              </a:ln>
              <a:effectLst/>
            </p:spPr>
          </p:cxnSp>
          <p:cxnSp>
            <p:nvCxnSpPr>
              <p:cNvPr id="561" name="Connector: Elbow 252">
                <a:extLst>
                  <a:ext uri="{FF2B5EF4-FFF2-40B4-BE49-F238E27FC236}">
                    <a16:creationId xmlns:a16="http://schemas.microsoft.com/office/drawing/2014/main" id="{18EA260B-EF99-4031-882E-3927A56DB875}"/>
                  </a:ext>
                </a:extLst>
              </p:cNvPr>
              <p:cNvCxnSpPr>
                <a:cxnSpLocks/>
              </p:cNvCxnSpPr>
              <p:nvPr/>
            </p:nvCxnSpPr>
            <p:spPr>
              <a:xfrm>
                <a:off x="1138520" y="4956449"/>
                <a:ext cx="0" cy="418187"/>
              </a:xfrm>
              <a:prstGeom prst="straightConnector1">
                <a:avLst/>
              </a:prstGeom>
              <a:noFill/>
              <a:ln w="9525" cap="flat" cmpd="sng" algn="ctr">
                <a:solidFill>
                  <a:srgbClr val="FFFFFF"/>
                </a:solidFill>
                <a:prstDash val="solid"/>
                <a:headEnd type="none" w="lg" len="med"/>
                <a:tailEnd type="none" w="lg" len="med"/>
              </a:ln>
              <a:effectLst/>
            </p:spPr>
          </p:cxnSp>
          <p:cxnSp>
            <p:nvCxnSpPr>
              <p:cNvPr id="562" name="Connector: Elbow 252">
                <a:extLst>
                  <a:ext uri="{FF2B5EF4-FFF2-40B4-BE49-F238E27FC236}">
                    <a16:creationId xmlns:a16="http://schemas.microsoft.com/office/drawing/2014/main" id="{40DB42A1-297C-4685-8902-C7B744ECAB44}"/>
                  </a:ext>
                </a:extLst>
              </p:cNvPr>
              <p:cNvCxnSpPr>
                <a:cxnSpLocks/>
              </p:cNvCxnSpPr>
              <p:nvPr/>
            </p:nvCxnSpPr>
            <p:spPr>
              <a:xfrm>
                <a:off x="1517474" y="4956449"/>
                <a:ext cx="0" cy="418187"/>
              </a:xfrm>
              <a:prstGeom prst="straightConnector1">
                <a:avLst/>
              </a:prstGeom>
              <a:noFill/>
              <a:ln w="9525" cap="flat" cmpd="sng" algn="ctr">
                <a:solidFill>
                  <a:srgbClr val="FFFFFF"/>
                </a:solidFill>
                <a:prstDash val="solid"/>
                <a:headEnd type="none" w="lg" len="med"/>
                <a:tailEnd type="none" w="lg" len="med"/>
              </a:ln>
              <a:effectLst/>
            </p:spPr>
          </p:cxnSp>
        </p:grpSp>
        <p:sp>
          <p:nvSpPr>
            <p:cNvPr id="555" name="Speech Bubble: Rectangle 554">
              <a:extLst>
                <a:ext uri="{FF2B5EF4-FFF2-40B4-BE49-F238E27FC236}">
                  <a16:creationId xmlns:a16="http://schemas.microsoft.com/office/drawing/2014/main" id="{013F6718-8764-4B0F-A1DB-A86B22D4B4BE}"/>
                </a:ext>
              </a:extLst>
            </p:cNvPr>
            <p:cNvSpPr/>
            <p:nvPr/>
          </p:nvSpPr>
          <p:spPr bwMode="auto">
            <a:xfrm>
              <a:off x="1677900" y="5362340"/>
              <a:ext cx="1835485" cy="416771"/>
            </a:xfrm>
            <a:prstGeom prst="wedgeRectCallout">
              <a:avLst>
                <a:gd name="adj1" fmla="val 6532"/>
                <a:gd name="adj2" fmla="val -266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1 – Basic Control</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Electronics controlling or monitoring physical systems</a:t>
              </a:r>
            </a:p>
          </p:txBody>
        </p:sp>
        <p:sp>
          <p:nvSpPr>
            <p:cNvPr id="556" name="Speech Bubble: Rectangle 555">
              <a:extLst>
                <a:ext uri="{FF2B5EF4-FFF2-40B4-BE49-F238E27FC236}">
                  <a16:creationId xmlns:a16="http://schemas.microsoft.com/office/drawing/2014/main" id="{C9817639-C330-4946-8A2E-3A5115C2B6C2}"/>
                </a:ext>
              </a:extLst>
            </p:cNvPr>
            <p:cNvSpPr/>
            <p:nvPr/>
          </p:nvSpPr>
          <p:spPr bwMode="auto">
            <a:xfrm>
              <a:off x="1677899" y="5998368"/>
              <a:ext cx="1835485" cy="418187"/>
            </a:xfrm>
            <a:prstGeom prst="wedgeRectCallout">
              <a:avLst>
                <a:gd name="adj1" fmla="val 9743"/>
                <a:gd name="adj2" fmla="val 3465"/>
              </a:avLst>
            </a:prstGeom>
            <a:solidFill>
              <a:srgbClr val="FFFFFF"/>
            </a:solidFill>
            <a:ln>
              <a:noFill/>
            </a:ln>
            <a:effectLst/>
          </p:spPr>
          <p:txBody>
            <a:bodyPr rot="0" spcFirstLastPara="0" vertOverflow="overflow" horzOverflow="overflow" vert="horz" wrap="square" lIns="80076" tIns="80076" rIns="80076" bIns="0"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0 – Process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Physical machinery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   </a:t>
              </a:r>
              <a:b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br>
              <a:endParaRPr kumimoji="0" lang="en-US" sz="613"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557" name="Speech Bubble: Rectangle 556">
              <a:extLst>
                <a:ext uri="{FF2B5EF4-FFF2-40B4-BE49-F238E27FC236}">
                  <a16:creationId xmlns:a16="http://schemas.microsoft.com/office/drawing/2014/main" id="{66B8E563-F55E-41B2-AA93-E51B5EED6EAA}"/>
                </a:ext>
              </a:extLst>
            </p:cNvPr>
            <p:cNvSpPr/>
            <p:nvPr/>
          </p:nvSpPr>
          <p:spPr bwMode="auto">
            <a:xfrm>
              <a:off x="1675005" y="4760617"/>
              <a:ext cx="1853563" cy="418187"/>
            </a:xfrm>
            <a:prstGeom prst="wedgeRectCallout">
              <a:avLst>
                <a:gd name="adj1" fmla="val -5800"/>
                <a:gd name="adj2" fmla="val -5446"/>
              </a:avLst>
            </a:prstGeom>
            <a:solidFill>
              <a:srgbClr val="FFFFFF"/>
            </a:solidFill>
            <a:ln>
              <a:noFill/>
            </a:ln>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Level 2 – Supervisory Control</a:t>
              </a:r>
              <a:b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Monitoring &amp; Control for discrete business functions (e.g. production line) </a:t>
              </a:r>
            </a:p>
          </p:txBody>
        </p:sp>
        <p:sp>
          <p:nvSpPr>
            <p:cNvPr id="558" name="Speech Bubble: Rectangle 557">
              <a:extLst>
                <a:ext uri="{FF2B5EF4-FFF2-40B4-BE49-F238E27FC236}">
                  <a16:creationId xmlns:a16="http://schemas.microsoft.com/office/drawing/2014/main" id="{3377FD6B-AB07-4FE6-9799-D38DF832045A}"/>
                </a:ext>
              </a:extLst>
            </p:cNvPr>
            <p:cNvSpPr/>
            <p:nvPr/>
          </p:nvSpPr>
          <p:spPr bwMode="auto">
            <a:xfrm>
              <a:off x="1679156" y="4129462"/>
              <a:ext cx="1849412" cy="421889"/>
            </a:xfrm>
            <a:prstGeom prst="wedgeRectCallout">
              <a:avLst>
                <a:gd name="adj1" fmla="val -30698"/>
                <a:gd name="adj2" fmla="val 17885"/>
              </a:avLst>
            </a:prstGeom>
            <a:solidFill>
              <a:srgbClr val="FFFFFF"/>
            </a:solidFill>
            <a:ln>
              <a:noFill/>
            </a:ln>
            <a:effectLst/>
          </p:spPr>
          <p:txBody>
            <a:bodyPr rot="0" spcFirstLastPara="0" vertOverflow="overflow" horzOverflow="overflow" vert="horz" wrap="square" lIns="80076" tIns="128122" rIns="80076"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Level 3 – Site Operations</a:t>
              </a:r>
              <a:br>
                <a:rPr kumimoji="0" lang="en-US" sz="788"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613" b="0" i="0" u="none" strike="noStrike" kern="0" cap="none" spc="0" normalizeH="0" baseline="0" noProof="0">
                  <a:ln>
                    <a:noFill/>
                  </a:ln>
                  <a:solidFill>
                    <a:srgbClr val="000000"/>
                  </a:solidFill>
                  <a:effectLst/>
                  <a:uLnTx/>
                  <a:uFillTx/>
                  <a:latin typeface="Segoe UI"/>
                  <a:ea typeface="+mn-ea"/>
                  <a:cs typeface="Segoe UI" pitchFamily="34" charset="0"/>
                </a:rPr>
                <a:t>Control &amp; monitoring for physical site with multiple functions (e.g. plant)</a:t>
              </a:r>
            </a:p>
          </p:txBody>
        </p:sp>
      </p:grpSp>
      <p:sp>
        <p:nvSpPr>
          <p:cNvPr id="607" name="Google Shape;1889;p149">
            <a:extLst>
              <a:ext uri="{FF2B5EF4-FFF2-40B4-BE49-F238E27FC236}">
                <a16:creationId xmlns:a16="http://schemas.microsoft.com/office/drawing/2014/main" id="{DCEF578C-E852-4A20-B34F-11886A379542}"/>
              </a:ext>
              <a:ext uri="{C183D7F6-B498-43B3-948B-1728B52AA6E4}">
                <adec:decorative xmlns:adec="http://schemas.microsoft.com/office/drawing/2017/decorative" val="1"/>
              </a:ext>
            </a:extLst>
          </p:cNvPr>
          <p:cNvSpPr/>
          <p:nvPr/>
        </p:nvSpPr>
        <p:spPr>
          <a:xfrm>
            <a:off x="7617919" y="1628291"/>
            <a:ext cx="3993585" cy="745062"/>
          </a:xfrm>
          <a:prstGeom prst="rect">
            <a:avLst/>
          </a:prstGeom>
          <a:solidFill>
            <a:srgbClr val="50E6FF">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Security Analytics</a:t>
            </a:r>
          </a:p>
        </p:txBody>
      </p:sp>
      <p:grpSp>
        <p:nvGrpSpPr>
          <p:cNvPr id="608" name="Group 607">
            <a:extLst>
              <a:ext uri="{FF2B5EF4-FFF2-40B4-BE49-F238E27FC236}">
                <a16:creationId xmlns:a16="http://schemas.microsoft.com/office/drawing/2014/main" id="{EBA50D61-6B00-4E45-B81D-73171F72A01E}"/>
              </a:ext>
              <a:ext uri="{C183D7F6-B498-43B3-948B-1728B52AA6E4}">
                <adec:decorative xmlns:adec="http://schemas.microsoft.com/office/drawing/2017/decorative" val="1"/>
              </a:ext>
            </a:extLst>
          </p:cNvPr>
          <p:cNvGrpSpPr/>
          <p:nvPr/>
        </p:nvGrpSpPr>
        <p:grpSpPr>
          <a:xfrm>
            <a:off x="7704523" y="3819525"/>
            <a:ext cx="3449415" cy="2555237"/>
            <a:chOff x="12636541" y="2064545"/>
            <a:chExt cx="2609315" cy="1694270"/>
          </a:xfrm>
          <a:solidFill>
            <a:srgbClr val="75757A"/>
          </a:solidFill>
        </p:grpSpPr>
        <p:grpSp>
          <p:nvGrpSpPr>
            <p:cNvPr id="609" name="Group 608">
              <a:extLst>
                <a:ext uri="{FF2B5EF4-FFF2-40B4-BE49-F238E27FC236}">
                  <a16:creationId xmlns:a16="http://schemas.microsoft.com/office/drawing/2014/main" id="{E20CA99F-99A3-4813-B581-6F6E53E56E0F}"/>
                </a:ext>
              </a:extLst>
            </p:cNvPr>
            <p:cNvGrpSpPr/>
            <p:nvPr/>
          </p:nvGrpSpPr>
          <p:grpSpPr>
            <a:xfrm>
              <a:off x="12636541" y="2064545"/>
              <a:ext cx="2609315" cy="1694270"/>
              <a:chOff x="381478" y="1939261"/>
              <a:chExt cx="2390776" cy="387047"/>
            </a:xfrm>
            <a:grpFill/>
          </p:grpSpPr>
          <p:sp>
            <p:nvSpPr>
              <p:cNvPr id="611" name="Cube 610">
                <a:extLst>
                  <a:ext uri="{FF2B5EF4-FFF2-40B4-BE49-F238E27FC236}">
                    <a16:creationId xmlns:a16="http://schemas.microsoft.com/office/drawing/2014/main" id="{B05E2B68-039D-4881-9D18-7A7808553C3B}"/>
                  </a:ext>
                </a:extLst>
              </p:cNvPr>
              <p:cNvSpPr/>
              <p:nvPr/>
            </p:nvSpPr>
            <p:spPr bwMode="auto">
              <a:xfrm>
                <a:off x="381478" y="1939261"/>
                <a:ext cx="2390776" cy="387047"/>
              </a:xfrm>
              <a:prstGeom prst="cube">
                <a:avLst>
                  <a:gd name="adj" fmla="val 7207"/>
                </a:avLst>
              </a:prstGeom>
              <a:grp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41" b="1" i="0" u="none" strike="noStrike" kern="0" cap="none" spc="0" normalizeH="0" baseline="0" noProof="0">
                  <a:ln>
                    <a:noFill/>
                  </a:ln>
                  <a:gradFill>
                    <a:gsLst>
                      <a:gs pos="0">
                        <a:srgbClr val="FFFFFF"/>
                      </a:gs>
                      <a:gs pos="100000">
                        <a:srgbClr val="FFFFFF"/>
                      </a:gs>
                    </a:gsLst>
                    <a:lin ang="5400000" scaled="1"/>
                  </a:gradFill>
                  <a:effectLst/>
                  <a:uLnTx/>
                  <a:uFillTx/>
                  <a:latin typeface="Segoe"/>
                  <a:ea typeface="+mn-ea"/>
                  <a:cs typeface="+mn-cs"/>
                </a:endParaRPr>
              </a:p>
            </p:txBody>
          </p:sp>
          <p:sp>
            <p:nvSpPr>
              <p:cNvPr id="612" name="TextBox 611">
                <a:extLst>
                  <a:ext uri="{FF2B5EF4-FFF2-40B4-BE49-F238E27FC236}">
                    <a16:creationId xmlns:a16="http://schemas.microsoft.com/office/drawing/2014/main" id="{D8687780-1881-453E-A8F7-1BF7668D42B9}"/>
                  </a:ext>
                </a:extLst>
              </p:cNvPr>
              <p:cNvSpPr txBox="1"/>
              <p:nvPr/>
            </p:nvSpPr>
            <p:spPr>
              <a:xfrm>
                <a:off x="419948" y="1974730"/>
                <a:ext cx="2099110" cy="35648"/>
              </a:xfrm>
              <a:prstGeom prst="rect">
                <a:avLst/>
              </a:prstGeom>
              <a:grpFill/>
            </p:spPr>
            <p:txBody>
              <a:bodyPr wrap="square">
                <a:spAutoFit/>
              </a:bodyPr>
              <a:lstStyle/>
              <a:p>
                <a:pPr marL="0" marR="0" lvl="0" indent="0" algn="ctr" defTabSz="800742" eaLnBrk="1" fontAlgn="auto" latinLnBrk="0" hangingPunct="1">
                  <a:lnSpc>
                    <a:spcPct val="100000"/>
                  </a:lnSpc>
                  <a:spcBef>
                    <a:spcPts val="0"/>
                  </a:spcBef>
                  <a:spcAft>
                    <a:spcPts val="0"/>
                  </a:spcAft>
                  <a:buClrTx/>
                  <a:buSzTx/>
                  <a:buFontTx/>
                  <a:buNone/>
                  <a:tabLst/>
                  <a:defRPr/>
                </a:pPr>
                <a:r>
                  <a:rPr kumimoji="0" lang="en-US" sz="941" b="1" i="0" u="none" strike="noStrike" kern="0" cap="none" spc="0" normalizeH="0" baseline="0" noProof="0">
                    <a:ln>
                      <a:noFill/>
                    </a:ln>
                    <a:gradFill>
                      <a:gsLst>
                        <a:gs pos="0">
                          <a:srgbClr val="FFFFFF"/>
                        </a:gs>
                        <a:gs pos="100000">
                          <a:srgbClr val="FFFFFF"/>
                        </a:gs>
                      </a:gsLst>
                      <a:lin ang="5400000" scaled="1"/>
                    </a:gradFill>
                    <a:effectLst/>
                    <a:uLnTx/>
                    <a:uFillTx/>
                  </a:rPr>
                  <a:t>Purdue Levels 4 + 5 and Zero Trust</a:t>
                </a:r>
              </a:p>
            </p:txBody>
          </p:sp>
        </p:grpSp>
        <p:sp>
          <p:nvSpPr>
            <p:cNvPr id="610" name="Speech Bubble: Rectangle 609">
              <a:extLst>
                <a:ext uri="{FF2B5EF4-FFF2-40B4-BE49-F238E27FC236}">
                  <a16:creationId xmlns:a16="http://schemas.microsoft.com/office/drawing/2014/main" id="{886FD16F-D4F1-4114-9C59-F83123FE31F9}"/>
                </a:ext>
              </a:extLst>
            </p:cNvPr>
            <p:cNvSpPr/>
            <p:nvPr/>
          </p:nvSpPr>
          <p:spPr bwMode="auto">
            <a:xfrm>
              <a:off x="12712870" y="3115098"/>
              <a:ext cx="2343311" cy="587740"/>
            </a:xfrm>
            <a:prstGeom prst="wedgeRectCallout">
              <a:avLst>
                <a:gd name="adj1" fmla="val -366"/>
                <a:gd name="adj2" fmla="val 3735"/>
              </a:avLst>
            </a:prstGeom>
            <a:solidFill>
              <a:srgbClr val="FFFFFF"/>
            </a:solidFill>
            <a:ln>
              <a:noFill/>
            </a:ln>
            <a:effectLst/>
          </p:spPr>
          <p:txBody>
            <a:bodyPr rot="0" spcFirstLastPara="0" vertOverflow="overflow" horzOverflow="overflow" vert="horz" wrap="square" lIns="80076"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0"/>
                </a:spcAft>
                <a:buClrTx/>
                <a:buSzTx/>
                <a:buFontTx/>
                <a:buNone/>
                <a:tabLst/>
                <a:defRPr/>
              </a:pPr>
              <a:r>
                <a:rPr kumimoji="0" lang="en-US" sz="921"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Transform with Zero Trust Principles</a:t>
              </a:r>
            </a:p>
            <a:p>
              <a:pPr marL="0" marR="0" lvl="0" indent="0" defTabSz="816567" eaLnBrk="1" fontAlgn="base" latinLnBrk="0" hangingPunct="1">
                <a:lnSpc>
                  <a:spcPct val="100000"/>
                </a:lnSpc>
                <a:spcBef>
                  <a:spcPct val="0"/>
                </a:spcBef>
                <a:spcAft>
                  <a:spcPts val="0"/>
                </a:spcAft>
                <a:buClrTx/>
                <a:buSzTx/>
                <a:buFontTx/>
                <a:buNone/>
                <a:tabLst/>
                <a:defRPr/>
              </a:pPr>
              <a:r>
                <a:rPr kumimoji="0" lang="en-US" sz="784"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Purdue model assumed static site/enterprise model</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Datacenter Segments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Align network/identity/other controls to business workloads and business risk</a:t>
              </a:r>
            </a:p>
            <a:p>
              <a:pPr marL="150139" marR="0" lvl="1" indent="-1501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End user access - </a:t>
              </a:r>
              <a:r>
                <a:rPr kumimoji="0" lang="en-US" sz="784"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Dynamically grant access based on explicit validation of current user and device risk level</a:t>
              </a:r>
            </a:p>
          </p:txBody>
        </p:sp>
      </p:grpSp>
      <p:sp>
        <p:nvSpPr>
          <p:cNvPr id="613" name="Google Shape;1889;p149">
            <a:extLst>
              <a:ext uri="{FF2B5EF4-FFF2-40B4-BE49-F238E27FC236}">
                <a16:creationId xmlns:a16="http://schemas.microsoft.com/office/drawing/2014/main" id="{22FA8D5B-A2C7-4EAC-B0ED-E1E339685C9C}"/>
              </a:ext>
              <a:ext uri="{C183D7F6-B498-43B3-948B-1728B52AA6E4}">
                <adec:decorative xmlns:adec="http://schemas.microsoft.com/office/drawing/2017/decorative" val="1"/>
              </a:ext>
            </a:extLst>
          </p:cNvPr>
          <p:cNvSpPr/>
          <p:nvPr/>
        </p:nvSpPr>
        <p:spPr>
          <a:xfrm>
            <a:off x="3103025" y="1535665"/>
            <a:ext cx="8583181" cy="918652"/>
          </a:xfrm>
          <a:prstGeom prst="rect">
            <a:avLst/>
          </a:prstGeom>
          <a:noFill/>
          <a:ln w="12700" cap="flat" cmpd="sng">
            <a:solidFill>
              <a:srgbClr val="000000"/>
            </a:solidFill>
            <a:prstDash val="solid"/>
            <a:miter lim="800000"/>
            <a:headEnd type="none" w="sm" len="sm"/>
            <a:tailEnd type="none" w="sm" len="sm"/>
          </a:ln>
        </p:spPr>
        <p:txBody>
          <a:bodyPr spcFirstLastPara="1" wrap="square" lIns="80064" tIns="40021" rIns="80064" bIns="40021" anchor="t" anchorCtr="0">
            <a:noAutofit/>
          </a:bodyPr>
          <a:lstStyle/>
          <a:p>
            <a:pPr marL="2852643" marR="0" lvl="0" indent="0" defTabSz="914400" eaLnBrk="1" fontAlgn="auto" latinLnBrk="0" hangingPunct="1">
              <a:lnSpc>
                <a:spcPct val="100000"/>
              </a:lnSpc>
              <a:spcBef>
                <a:spcPts val="0"/>
              </a:spcBef>
              <a:spcAft>
                <a:spcPts val="0"/>
              </a:spcAft>
              <a:buClr>
                <a:srgbClr val="FFFFFF"/>
              </a:buClr>
              <a:buSzPts val="2400"/>
              <a:buFontTx/>
              <a:buNone/>
              <a:tabLst/>
              <a:defRPr/>
            </a:pPr>
            <a:endParaRPr kumimoji="0" lang="en-US" sz="1401" b="1" i="0" u="none" strike="noStrike" kern="0" cap="none" spc="0" normalizeH="0" baseline="0" noProof="0">
              <a:ln>
                <a:noFill/>
              </a:ln>
              <a:solidFill>
                <a:srgbClr val="000000"/>
              </a:solidFill>
              <a:effectLst/>
              <a:uLnTx/>
              <a:uFillTx/>
              <a:sym typeface="Libre Franklin"/>
            </a:endParaRPr>
          </a:p>
        </p:txBody>
      </p:sp>
      <p:sp>
        <p:nvSpPr>
          <p:cNvPr id="614" name="Google Shape;1889;p149">
            <a:extLst>
              <a:ext uri="{FF2B5EF4-FFF2-40B4-BE49-F238E27FC236}">
                <a16:creationId xmlns:a16="http://schemas.microsoft.com/office/drawing/2014/main" id="{3C9E4CD6-5C6A-4656-9B91-8E17B4C40F04}"/>
              </a:ext>
              <a:ext uri="{C183D7F6-B498-43B3-948B-1728B52AA6E4}">
                <adec:decorative xmlns:adec="http://schemas.microsoft.com/office/drawing/2017/decorative" val="1"/>
              </a:ext>
            </a:extLst>
          </p:cNvPr>
          <p:cNvSpPr/>
          <p:nvPr/>
        </p:nvSpPr>
        <p:spPr>
          <a:xfrm>
            <a:off x="3185280" y="1628291"/>
            <a:ext cx="2990825" cy="745062"/>
          </a:xfrm>
          <a:prstGeom prst="rect">
            <a:avLst/>
          </a:prstGeom>
          <a:solidFill>
            <a:srgbClr val="0078D3">
              <a:alpha val="10000"/>
            </a:srgbClr>
          </a:solidFill>
          <a:ln w="12700" cap="flat" cmpd="sng">
            <a:no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80" b="1" i="0" u="none" strike="noStrike" kern="0" cap="none" spc="0" normalizeH="0" baseline="0" noProof="0">
                <a:ln>
                  <a:noFill/>
                </a:ln>
                <a:solidFill>
                  <a:srgbClr val="000000"/>
                </a:solidFill>
                <a:effectLst/>
                <a:uLnTx/>
                <a:uFillTx/>
                <a:sym typeface="Libre Franklin"/>
              </a:rPr>
              <a:t>Business Analytics</a:t>
            </a:r>
          </a:p>
        </p:txBody>
      </p:sp>
      <p:sp>
        <p:nvSpPr>
          <p:cNvPr id="615" name="TextBox 614">
            <a:extLst>
              <a:ext uri="{FF2B5EF4-FFF2-40B4-BE49-F238E27FC236}">
                <a16:creationId xmlns:a16="http://schemas.microsoft.com/office/drawing/2014/main" id="{89FA0EF7-A66C-46CE-93DF-0AE41B601D68}"/>
              </a:ext>
              <a:ext uri="{C183D7F6-B498-43B3-948B-1728B52AA6E4}">
                <adec:decorative xmlns:adec="http://schemas.microsoft.com/office/drawing/2017/decorative" val="1"/>
              </a:ext>
            </a:extLst>
          </p:cNvPr>
          <p:cNvSpPr txBox="1"/>
          <p:nvPr/>
        </p:nvSpPr>
        <p:spPr>
          <a:xfrm>
            <a:off x="7664812" y="3139146"/>
            <a:ext cx="4064160" cy="57070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Confidentiality</a:t>
            </a:r>
            <a:r>
              <a:rPr kumimoji="0" lang="en-US" sz="964" b="0" i="0" u="none" strike="noStrike" kern="0" cap="none" spc="0" normalizeH="0" baseline="0" noProof="0">
                <a:ln>
                  <a:noFill/>
                </a:ln>
                <a:solidFill>
                  <a:srgbClr val="000000"/>
                </a:solidFill>
                <a:effectLst/>
                <a:uLnTx/>
                <a:uFillTx/>
                <a:latin typeface="Segoe UI Semibold"/>
              </a:rPr>
              <a:t>/Integrity/Availability</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5-10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3-5 years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Native IP, HTTP(S), Others</a:t>
            </a:r>
          </a:p>
          <a:p>
            <a:pPr marL="100093"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a:t>
            </a:r>
            <a:r>
              <a:rPr kumimoji="0" lang="en-US" sz="686" b="0" i="0" u="none" strike="noStrike" kern="0" cap="none" spc="0" normalizeH="0" baseline="0" noProof="0">
                <a:ln>
                  <a:noFill/>
                </a:ln>
                <a:solidFill>
                  <a:srgbClr val="000000"/>
                </a:solidFill>
                <a:effectLst/>
                <a:uLnTx/>
                <a:uFillTx/>
              </a:rPr>
              <a:t> Multi-factor authentication (MFA), patching, threat monitoring, antimalware</a:t>
            </a:r>
          </a:p>
        </p:txBody>
      </p:sp>
      <p:sp>
        <p:nvSpPr>
          <p:cNvPr id="616" name="TextBox 615">
            <a:extLst>
              <a:ext uri="{FF2B5EF4-FFF2-40B4-BE49-F238E27FC236}">
                <a16:creationId xmlns:a16="http://schemas.microsoft.com/office/drawing/2014/main" id="{ACECAFB8-BAC9-4E24-A01A-7A2202E21AFF}"/>
              </a:ext>
              <a:ext uri="{C183D7F6-B498-43B3-948B-1728B52AA6E4}">
                <adec:decorative xmlns:adec="http://schemas.microsoft.com/office/drawing/2017/decorative" val="1"/>
              </a:ext>
            </a:extLst>
          </p:cNvPr>
          <p:cNvSpPr txBox="1"/>
          <p:nvPr/>
        </p:nvSpPr>
        <p:spPr>
          <a:xfrm>
            <a:off x="4463928" y="3138134"/>
            <a:ext cx="2788742" cy="676308"/>
          </a:xfrm>
          <a:prstGeom prst="rect">
            <a:avLst/>
          </a:prstGeom>
          <a:noFill/>
        </p:spPr>
        <p:txBody>
          <a:bodyPr wrap="square" lIns="0" tIns="0" rIns="0" bIns="0" rtlCol="0">
            <a:spAutoFit/>
          </a:bodyPr>
          <a:lstStyle/>
          <a:p>
            <a:pPr marL="100093" marR="0" lvl="0" indent="-100093" defTabSz="914400" eaLnBrk="1" fontAlgn="auto" latinLnBrk="0" hangingPunct="1">
              <a:lnSpc>
                <a:spcPct val="100000"/>
              </a:lnSpc>
              <a:spcBef>
                <a:spcPts val="0"/>
              </a:spcBef>
              <a:spcAft>
                <a:spcPts val="0"/>
              </a:spcAft>
              <a:buClrTx/>
              <a:buSzTx/>
              <a:buFontTx/>
              <a:buNone/>
              <a:tabLst/>
              <a:defRPr/>
            </a:pPr>
            <a:r>
              <a:rPr kumimoji="0" lang="en-US" sz="964" b="1" i="0" u="sng" strike="noStrike" kern="0" cap="none" spc="0" normalizeH="0" baseline="0" noProof="0">
                <a:ln>
                  <a:noFill/>
                </a:ln>
                <a:solidFill>
                  <a:srgbClr val="000000"/>
                </a:solidFill>
                <a:effectLst/>
                <a:uLnTx/>
                <a:uFillTx/>
              </a:rPr>
              <a:t>Safety</a:t>
            </a:r>
            <a:r>
              <a:rPr kumimoji="0" lang="en-US" sz="964" b="0" i="0" u="none" strike="noStrike" kern="0" cap="none" spc="0" normalizeH="0" baseline="0" noProof="0">
                <a:ln>
                  <a:noFill/>
                </a:ln>
                <a:solidFill>
                  <a:srgbClr val="000000"/>
                </a:solidFill>
                <a:effectLst/>
                <a:uLnTx/>
                <a:uFillTx/>
                <a:latin typeface="Segoe UI Semibold"/>
              </a:rPr>
              <a:t>/Integrity/Availability</a:t>
            </a:r>
            <a:endParaRPr kumimoji="0" lang="en-US" sz="875" b="0" i="0" u="none" strike="noStrike" kern="0" cap="none" spc="0" normalizeH="0" baseline="0" noProof="0">
              <a:ln>
                <a:noFill/>
              </a:ln>
              <a:solidFill>
                <a:srgbClr val="000000"/>
              </a:solidFill>
              <a:effectLst/>
              <a:uLnTx/>
              <a:uFillTx/>
            </a:endParaRP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Hardware Age: </a:t>
            </a:r>
            <a:r>
              <a:rPr kumimoji="0" lang="en-US" sz="686" b="0" i="0" u="none" strike="noStrike" kern="0" cap="none" spc="0" normalizeH="0" baseline="0" noProof="0">
                <a:ln>
                  <a:noFill/>
                </a:ln>
                <a:solidFill>
                  <a:srgbClr val="000000"/>
                </a:solidFill>
                <a:effectLst/>
                <a:uLnTx/>
                <a:uFillTx/>
              </a:rPr>
              <a:t>50-100 years (mechanical + electronic overlay) </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Warranty length: </a:t>
            </a:r>
            <a:r>
              <a:rPr kumimoji="0" lang="en-US" sz="686" b="0" i="0" u="none" strike="noStrike" kern="0" cap="none" spc="0" normalizeH="0" baseline="0" noProof="0">
                <a:ln>
                  <a:noFill/>
                </a:ln>
                <a:solidFill>
                  <a:srgbClr val="000000"/>
                </a:solidFill>
                <a:effectLst/>
                <a:uLnTx/>
                <a:uFillTx/>
              </a:rPr>
              <a:t>up to 30-50 years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Protocols: </a:t>
            </a:r>
            <a:r>
              <a:rPr kumimoji="0" lang="en-US" sz="686" b="0" i="0" u="none" strike="noStrike" kern="0" cap="none" spc="0" normalizeH="0" baseline="0" noProof="0">
                <a:ln>
                  <a:noFill/>
                </a:ln>
                <a:solidFill>
                  <a:srgbClr val="000000"/>
                </a:solidFill>
                <a:effectLst/>
                <a:uLnTx/>
                <a:uFillTx/>
              </a:rPr>
              <a:t>Industry Specific (often bridged to IP networks)</a:t>
            </a:r>
          </a:p>
          <a:p>
            <a:pPr marL="150139" marR="0" lvl="0" indent="-10009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86" b="0" i="0" u="none" strike="noStrike" kern="0" cap="none" spc="0" normalizeH="0" baseline="0" noProof="0">
                <a:ln>
                  <a:noFill/>
                </a:ln>
                <a:solidFill>
                  <a:srgbClr val="000000"/>
                </a:solidFill>
                <a:effectLst/>
                <a:uLnTx/>
                <a:uFillTx/>
                <a:latin typeface="Segoe UI Semibold"/>
              </a:rPr>
              <a:t>Security Hygiene: </a:t>
            </a:r>
            <a:r>
              <a:rPr kumimoji="0" lang="en-US" sz="686" b="0" i="0" u="none" strike="noStrike" kern="0" cap="none" spc="0" normalizeH="0" baseline="0" noProof="0">
                <a:ln>
                  <a:noFill/>
                </a:ln>
                <a:solidFill>
                  <a:srgbClr val="000000"/>
                </a:solidFill>
                <a:effectLst/>
                <a:uLnTx/>
                <a:uFillTx/>
              </a:rPr>
              <a:t>Isolation, threat monitoring, managing vendor access risk, (patching rarely)</a:t>
            </a:r>
          </a:p>
        </p:txBody>
      </p:sp>
      <p:sp>
        <p:nvSpPr>
          <p:cNvPr id="617" name="TextBox 616">
            <a:extLst>
              <a:ext uri="{FF2B5EF4-FFF2-40B4-BE49-F238E27FC236}">
                <a16:creationId xmlns:a16="http://schemas.microsoft.com/office/drawing/2014/main" id="{E34E1A34-3A88-4E37-B9D8-71DC363A4277}"/>
              </a:ext>
              <a:ext uri="{C183D7F6-B498-43B3-948B-1728B52AA6E4}">
                <adec:decorative xmlns:adec="http://schemas.microsoft.com/office/drawing/2017/decorative" val="1"/>
              </a:ext>
            </a:extLst>
          </p:cNvPr>
          <p:cNvSpPr txBox="1"/>
          <p:nvPr/>
        </p:nvSpPr>
        <p:spPr>
          <a:xfrm>
            <a:off x="4458481" y="2710330"/>
            <a:ext cx="2393063" cy="40431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Operational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(OT) Environments</a:t>
            </a:r>
          </a:p>
        </p:txBody>
      </p:sp>
      <p:sp>
        <p:nvSpPr>
          <p:cNvPr id="618" name="TextBox 617">
            <a:extLst>
              <a:ext uri="{FF2B5EF4-FFF2-40B4-BE49-F238E27FC236}">
                <a16:creationId xmlns:a16="http://schemas.microsoft.com/office/drawing/2014/main" id="{508F35A8-5D94-46DA-82B9-06B826E31BE3}"/>
              </a:ext>
              <a:ext uri="{C183D7F6-B498-43B3-948B-1728B52AA6E4}">
                <adec:decorative xmlns:adec="http://schemas.microsoft.com/office/drawing/2017/decorative" val="1"/>
              </a:ext>
            </a:extLst>
          </p:cNvPr>
          <p:cNvSpPr txBox="1"/>
          <p:nvPr/>
        </p:nvSpPr>
        <p:spPr>
          <a:xfrm>
            <a:off x="7664812" y="2708299"/>
            <a:ext cx="1959147" cy="40431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14" b="1" i="0" u="none" strike="noStrike" kern="0" cap="none" spc="0" normalizeH="0" baseline="0" noProof="0">
                <a:ln>
                  <a:noFill/>
                </a:ln>
                <a:solidFill>
                  <a:srgbClr val="000000"/>
                </a:solidFill>
                <a:effectLst/>
                <a:uLnTx/>
                <a:uFillTx/>
              </a:rPr>
              <a:t>Information Technology </a:t>
            </a:r>
            <a:br>
              <a:rPr kumimoji="0" lang="en-US" sz="1314" b="1" i="0" u="none" strike="noStrike" kern="0" cap="none" spc="0" normalizeH="0" baseline="0" noProof="0">
                <a:ln>
                  <a:noFill/>
                </a:ln>
                <a:solidFill>
                  <a:srgbClr val="000000"/>
                </a:solidFill>
                <a:effectLst/>
                <a:uLnTx/>
                <a:uFillTx/>
              </a:rPr>
            </a:br>
            <a:r>
              <a:rPr kumimoji="0" lang="en-US" sz="1314" b="1" i="0" u="none" strike="noStrike" kern="0" cap="none" spc="0" normalizeH="0" baseline="0" noProof="0">
                <a:ln>
                  <a:noFill/>
                </a:ln>
                <a:solidFill>
                  <a:srgbClr val="000000"/>
                </a:solidFill>
                <a:effectLst/>
                <a:uLnTx/>
                <a:uFillTx/>
              </a:rPr>
              <a:t>(IT) Environments</a:t>
            </a:r>
          </a:p>
        </p:txBody>
      </p:sp>
      <p:grpSp>
        <p:nvGrpSpPr>
          <p:cNvPr id="619" name="Group 618">
            <a:extLst>
              <a:ext uri="{FF2B5EF4-FFF2-40B4-BE49-F238E27FC236}">
                <a16:creationId xmlns:a16="http://schemas.microsoft.com/office/drawing/2014/main" id="{20B3A969-711F-4B04-9096-C3AC02762C51}"/>
              </a:ext>
              <a:ext uri="{C183D7F6-B498-43B3-948B-1728B52AA6E4}">
                <adec:decorative xmlns:adec="http://schemas.microsoft.com/office/drawing/2017/decorative" val="1"/>
              </a:ext>
            </a:extLst>
          </p:cNvPr>
          <p:cNvGrpSpPr/>
          <p:nvPr/>
        </p:nvGrpSpPr>
        <p:grpSpPr>
          <a:xfrm flipH="1">
            <a:off x="7376420" y="4439019"/>
            <a:ext cx="241453" cy="342474"/>
            <a:chOff x="2697568" y="3778193"/>
            <a:chExt cx="1184671" cy="677197"/>
          </a:xfrm>
        </p:grpSpPr>
        <p:sp>
          <p:nvSpPr>
            <p:cNvPr id="620" name="Rectangle 619">
              <a:extLst>
                <a:ext uri="{FF2B5EF4-FFF2-40B4-BE49-F238E27FC236}">
                  <a16:creationId xmlns:a16="http://schemas.microsoft.com/office/drawing/2014/main" id="{5EC6472F-F3ED-4902-B5F2-4CED3FE0EA40}"/>
                </a:ext>
              </a:extLst>
            </p:cNvPr>
            <p:cNvSpPr/>
            <p:nvPr/>
          </p:nvSpPr>
          <p:spPr bwMode="auto">
            <a:xfrm>
              <a:off x="2717416" y="3778226"/>
              <a:ext cx="1113167" cy="668542"/>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21" name="Straight Connector 620">
              <a:extLst>
                <a:ext uri="{FF2B5EF4-FFF2-40B4-BE49-F238E27FC236}">
                  <a16:creationId xmlns:a16="http://schemas.microsoft.com/office/drawing/2014/main" id="{EDAB6200-E4D4-4562-B19D-F0B5DF98896A}"/>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622" name="Straight Connector 621">
              <a:extLst>
                <a:ext uri="{FF2B5EF4-FFF2-40B4-BE49-F238E27FC236}">
                  <a16:creationId xmlns:a16="http://schemas.microsoft.com/office/drawing/2014/main" id="{CDA87726-FE3D-4E1A-88B9-64822DF2A94B}"/>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grpSp>
        <p:nvGrpSpPr>
          <p:cNvPr id="623" name="Group 622">
            <a:extLst>
              <a:ext uri="{FF2B5EF4-FFF2-40B4-BE49-F238E27FC236}">
                <a16:creationId xmlns:a16="http://schemas.microsoft.com/office/drawing/2014/main" id="{C68A87A3-8501-4707-868F-EE728CEC75A4}"/>
              </a:ext>
              <a:ext uri="{C183D7F6-B498-43B3-948B-1728B52AA6E4}">
                <adec:decorative xmlns:adec="http://schemas.microsoft.com/office/drawing/2017/decorative" val="1"/>
              </a:ext>
            </a:extLst>
          </p:cNvPr>
          <p:cNvGrpSpPr/>
          <p:nvPr/>
        </p:nvGrpSpPr>
        <p:grpSpPr>
          <a:xfrm rot="5400000">
            <a:off x="4004835" y="2371561"/>
            <a:ext cx="364627" cy="236893"/>
            <a:chOff x="2618442" y="3778193"/>
            <a:chExt cx="1272583" cy="677197"/>
          </a:xfrm>
        </p:grpSpPr>
        <p:sp>
          <p:nvSpPr>
            <p:cNvPr id="624" name="Rectangle 623">
              <a:extLst>
                <a:ext uri="{FF2B5EF4-FFF2-40B4-BE49-F238E27FC236}">
                  <a16:creationId xmlns:a16="http://schemas.microsoft.com/office/drawing/2014/main" id="{7ABC84BC-BC72-4F3A-A915-53762EC07B60}"/>
                </a:ext>
              </a:extLst>
            </p:cNvPr>
            <p:cNvSpPr/>
            <p:nvPr/>
          </p:nvSpPr>
          <p:spPr bwMode="auto">
            <a:xfrm>
              <a:off x="2618442" y="3778226"/>
              <a:ext cx="1272583" cy="668543"/>
            </a:xfrm>
            <a:prstGeom prst="rect">
              <a:avLst/>
            </a:prstGeom>
            <a:solidFill>
              <a:srgbClr val="FFFFFF">
                <a:alpha val="69000"/>
              </a:srgbClr>
            </a:solidFill>
            <a:ln w="9525" cap="flat" cmpd="sng" algn="ctr">
              <a:noFill/>
              <a:prstDash val="solid"/>
              <a:headEnd type="none" w="med" len="med"/>
              <a:tailEnd type="none" w="med" len="med"/>
            </a:ln>
            <a:effectLst/>
          </p:spPr>
          <p:txBody>
            <a:bodyPr rot="0" spcFirstLastPara="0" vertOverflow="overflow" horzOverflow="overflow" vert="horz" wrap="square" lIns="160153" tIns="128122" rIns="160153" bIns="128122"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endParaRPr kumimoji="0" lang="en-US" sz="1752"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25" name="Straight Connector 624">
              <a:extLst>
                <a:ext uri="{FF2B5EF4-FFF2-40B4-BE49-F238E27FC236}">
                  <a16:creationId xmlns:a16="http://schemas.microsoft.com/office/drawing/2014/main" id="{7B8C5533-C460-4AAE-A463-AB0AA1936666}"/>
                </a:ext>
              </a:extLst>
            </p:cNvPr>
            <p:cNvCxnSpPr/>
            <p:nvPr/>
          </p:nvCxnSpPr>
          <p:spPr>
            <a:xfrm>
              <a:off x="2715427" y="3778193"/>
              <a:ext cx="1166812" cy="0"/>
            </a:xfrm>
            <a:prstGeom prst="line">
              <a:avLst/>
            </a:prstGeom>
            <a:noFill/>
            <a:ln w="28575" cap="flat" cmpd="sng" algn="ctr">
              <a:solidFill>
                <a:srgbClr val="000000"/>
              </a:solidFill>
              <a:prstDash val="sysDot"/>
              <a:headEnd type="none" w="lg" len="med"/>
              <a:tailEnd type="none" w="lg" len="med"/>
            </a:ln>
            <a:effectLst/>
          </p:spPr>
        </p:cxnSp>
        <p:cxnSp>
          <p:nvCxnSpPr>
            <p:cNvPr id="626" name="Straight Connector 625">
              <a:extLst>
                <a:ext uri="{FF2B5EF4-FFF2-40B4-BE49-F238E27FC236}">
                  <a16:creationId xmlns:a16="http://schemas.microsoft.com/office/drawing/2014/main" id="{5F07EA05-A3B2-4042-B0FC-59CA21F4B311}"/>
                </a:ext>
              </a:extLst>
            </p:cNvPr>
            <p:cNvCxnSpPr/>
            <p:nvPr/>
          </p:nvCxnSpPr>
          <p:spPr>
            <a:xfrm>
              <a:off x="2697568" y="4455390"/>
              <a:ext cx="1166812" cy="0"/>
            </a:xfrm>
            <a:prstGeom prst="line">
              <a:avLst/>
            </a:prstGeom>
            <a:noFill/>
            <a:ln w="28575" cap="flat" cmpd="sng" algn="ctr">
              <a:solidFill>
                <a:srgbClr val="000000"/>
              </a:solidFill>
              <a:prstDash val="sysDot"/>
              <a:headEnd type="none" w="lg" len="med"/>
              <a:tailEnd type="none" w="lg" len="med"/>
            </a:ln>
            <a:effectLst/>
          </p:spPr>
        </p:cxnSp>
      </p:grpSp>
      <p:sp>
        <p:nvSpPr>
          <p:cNvPr id="627" name="Speech Bubble: Rectangle 626">
            <a:extLst>
              <a:ext uri="{FF2B5EF4-FFF2-40B4-BE49-F238E27FC236}">
                <a16:creationId xmlns:a16="http://schemas.microsoft.com/office/drawing/2014/main" id="{748DD361-F54A-4FE0-A19B-BF5FD2B3F757}"/>
              </a:ext>
              <a:ext uri="{C183D7F6-B498-43B3-948B-1728B52AA6E4}">
                <adec:decorative xmlns:adec="http://schemas.microsoft.com/office/drawing/2017/decorative" val="1"/>
              </a:ext>
            </a:extLst>
          </p:cNvPr>
          <p:cNvSpPr/>
          <p:nvPr/>
        </p:nvSpPr>
        <p:spPr bwMode="auto">
          <a:xfrm>
            <a:off x="463024" y="2672192"/>
            <a:ext cx="3292799" cy="778961"/>
          </a:xfrm>
          <a:prstGeom prst="wedgeRectCallout">
            <a:avLst>
              <a:gd name="adj1" fmla="val 60852"/>
              <a:gd name="adj2" fmla="val -51020"/>
            </a:avLst>
          </a:prstGeom>
          <a:solidFill>
            <a:srgbClr val="FFFFFF"/>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160153" tIns="128122" rIns="160153" bIns="128122"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920" b="1" i="0" u="none" strike="noStrike" kern="0" cap="none" spc="0" normalizeH="0" baseline="0" noProof="0" err="1">
                <a:ln>
                  <a:noFill/>
                </a:ln>
                <a:solidFill>
                  <a:srgbClr val="000000"/>
                </a:solidFill>
                <a:effectLst/>
                <a:uLnTx/>
                <a:uFillTx/>
                <a:latin typeface="Segoe UI"/>
                <a:ea typeface="+mn-ea"/>
                <a:cs typeface="Segoe UI" pitchFamily="34" charset="0"/>
              </a:rPr>
              <a:t>IIoT</a:t>
            </a:r>
            <a:r>
              <a:rPr kumimoji="0" lang="en-US" sz="920" b="1" i="0" u="none" strike="noStrike" kern="0" cap="none" spc="0" normalizeH="0" baseline="0" noProof="0">
                <a:ln>
                  <a:noFill/>
                </a:ln>
                <a:solidFill>
                  <a:srgbClr val="000000"/>
                </a:solidFill>
                <a:effectLst/>
                <a:uLnTx/>
                <a:uFillTx/>
                <a:latin typeface="Segoe UI"/>
                <a:ea typeface="+mn-ea"/>
                <a:cs typeface="Segoe UI" pitchFamily="34" charset="0"/>
              </a:rPr>
              <a:t> / OT Digital Transformation drivers</a:t>
            </a:r>
            <a:endParaRPr kumimoji="0" lang="en-US" sz="920" b="0" i="0" u="none" strike="noStrike" kern="0" cap="none" spc="0" normalizeH="0" baseline="0" noProof="0">
              <a:ln>
                <a:noFill/>
              </a:ln>
              <a:solidFill>
                <a:srgbClr val="000000"/>
              </a:solidFill>
              <a:effectLst/>
              <a:uLnTx/>
              <a:uFillTx/>
              <a:latin typeface="Segoe UI"/>
              <a:ea typeface="+mn-ea"/>
              <a:cs typeface="Segoe UI" pitchFamily="34" charset="0"/>
            </a:endParaRP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Business Efficiency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 Data to enable business  agility</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Governance &amp; Regulatory Compliance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with safety and other standards</a:t>
            </a:r>
          </a:p>
          <a:p>
            <a:pPr marL="89639" marR="0" lvl="0" indent="-89639" defTabSz="816567"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784" b="1" i="0" u="none" strike="noStrike" kern="0" cap="none" spc="0" normalizeH="0" baseline="0" noProof="0">
                <a:ln>
                  <a:noFill/>
                </a:ln>
                <a:solidFill>
                  <a:srgbClr val="000000"/>
                </a:solidFill>
                <a:effectLst/>
                <a:uLnTx/>
                <a:uFillTx/>
                <a:latin typeface="Segoe UI"/>
                <a:ea typeface="+mn-ea"/>
                <a:cs typeface="Segoe UI" pitchFamily="34" charset="0"/>
              </a:rPr>
              <a:t>Emerging Security Standards </a:t>
            </a:r>
            <a:r>
              <a:rPr kumimoji="0" lang="en-US" sz="784" b="0" i="0" u="none" strike="noStrike" kern="0" cap="none" spc="0" normalizeH="0" baseline="0" noProof="0">
                <a:ln>
                  <a:noFill/>
                </a:ln>
                <a:solidFill>
                  <a:srgbClr val="000000"/>
                </a:solidFill>
                <a:effectLst/>
                <a:uLnTx/>
                <a:uFillTx/>
                <a:latin typeface="Segoe UI"/>
                <a:ea typeface="+mn-ea"/>
                <a:cs typeface="Segoe UI" pitchFamily="34" charset="0"/>
              </a:rPr>
              <a:t>like </a:t>
            </a:r>
            <a:r>
              <a:rPr kumimoji="0" lang="en-US" sz="784"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hlinkClick r:id="rId9"/>
              </a:rPr>
              <a:t>CMMC</a:t>
            </a:r>
            <a:endParaRPr kumimoji="0" lang="en-US" sz="882" b="0" i="0" u="none" strike="noStrike" kern="0" cap="none" spc="0" normalizeH="0" baseline="0" noProof="0">
              <a:ln>
                <a:noFill/>
              </a:ln>
              <a:solidFill>
                <a:srgbClr val="000000">
                  <a:lumMod val="50000"/>
                  <a:lumOff val="50000"/>
                </a:srgbClr>
              </a:solidFill>
              <a:effectLst/>
              <a:uLnTx/>
              <a:uFillTx/>
              <a:latin typeface="Segoe UI"/>
              <a:ea typeface="+mn-ea"/>
              <a:cs typeface="Segoe UI" pitchFamily="34" charset="0"/>
            </a:endParaRPr>
          </a:p>
        </p:txBody>
      </p:sp>
      <p:sp>
        <p:nvSpPr>
          <p:cNvPr id="628" name="Google Shape;1889;p149">
            <a:extLst>
              <a:ext uri="{FF2B5EF4-FFF2-40B4-BE49-F238E27FC236}">
                <a16:creationId xmlns:a16="http://schemas.microsoft.com/office/drawing/2014/main" id="{C346C24D-4F30-4EFC-8BEB-A8FEDD722818}"/>
              </a:ext>
              <a:ext uri="{C183D7F6-B498-43B3-948B-1728B52AA6E4}">
                <adec:decorative xmlns:adec="http://schemas.microsoft.com/office/drawing/2017/decorative" val="1"/>
              </a:ext>
            </a:extLst>
          </p:cNvPr>
          <p:cNvSpPr/>
          <p:nvPr/>
        </p:nvSpPr>
        <p:spPr>
          <a:xfrm>
            <a:off x="4513281" y="1878804"/>
            <a:ext cx="1579180" cy="402909"/>
          </a:xfrm>
          <a:prstGeom prst="rect">
            <a:avLst/>
          </a:prstGeom>
          <a:solidFill>
            <a:srgbClr val="0078D3"/>
          </a:solidFill>
          <a:ln w="19050">
            <a:no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mn-ea"/>
                <a:cs typeface="+mn-cs"/>
                <a:sym typeface="Libre Franklin"/>
              </a:rPr>
              <a:t>Azure Analytics</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IoT Hub, </a:t>
            </a:r>
            <a:r>
              <a:rPr kumimoji="0" lang="en-US" sz="613" b="0" i="0" u="none" strike="noStrike" kern="0" cap="none" spc="0" normalizeH="0" baseline="0" noProof="0" err="1">
                <a:ln>
                  <a:noFill/>
                </a:ln>
                <a:solidFill>
                  <a:srgbClr val="FFFFFF"/>
                </a:solidFill>
                <a:effectLst/>
                <a:uLnTx/>
                <a:uFillTx/>
                <a:latin typeface="Segoe UI"/>
                <a:ea typeface="+mn-ea"/>
                <a:cs typeface="Segoe UI Semilight" panose="020B0402040204020203" pitchFamily="34" charset="0"/>
                <a:sym typeface="Libre Franklin"/>
              </a:rPr>
              <a:t>PowerBI</a:t>
            </a: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 Azure Edge, </a:t>
            </a:r>
            <a:b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br>
            <a:r>
              <a:rPr kumimoji="0" lang="en-US" sz="613"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sym typeface="Libre Franklin"/>
              </a:rPr>
              <a:t>Digital Twins, and more</a:t>
            </a:r>
          </a:p>
        </p:txBody>
      </p:sp>
      <p:pic>
        <p:nvPicPr>
          <p:cNvPr id="629" name="Graphic 628">
            <a:extLst>
              <a:ext uri="{FF2B5EF4-FFF2-40B4-BE49-F238E27FC236}">
                <a16:creationId xmlns:a16="http://schemas.microsoft.com/office/drawing/2014/main" id="{169959F5-F012-43DB-986F-5B4976F510E2}"/>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7809" y="1677288"/>
            <a:ext cx="377924" cy="377924"/>
          </a:xfrm>
          <a:prstGeom prst="rect">
            <a:avLst/>
          </a:prstGeom>
        </p:spPr>
      </p:pic>
      <p:cxnSp>
        <p:nvCxnSpPr>
          <p:cNvPr id="630" name="Connector: Elbow 629">
            <a:extLst>
              <a:ext uri="{FF2B5EF4-FFF2-40B4-BE49-F238E27FC236}">
                <a16:creationId xmlns:a16="http://schemas.microsoft.com/office/drawing/2014/main" id="{FC86C400-2501-4726-A6C7-E1519006A397}"/>
              </a:ext>
              <a:ext uri="{C183D7F6-B498-43B3-948B-1728B52AA6E4}">
                <adec:decorative xmlns:adec="http://schemas.microsoft.com/office/drawing/2017/decorative" val="1"/>
              </a:ext>
            </a:extLst>
          </p:cNvPr>
          <p:cNvCxnSpPr>
            <a:cxnSpLocks/>
            <a:endCxn id="661" idx="3"/>
          </p:cNvCxnSpPr>
          <p:nvPr/>
        </p:nvCxnSpPr>
        <p:spPr>
          <a:xfrm rot="5400000" flipH="1" flipV="1">
            <a:off x="8701224" y="2154570"/>
            <a:ext cx="2784364" cy="2682709"/>
          </a:xfrm>
          <a:prstGeom prst="bentConnector4">
            <a:avLst>
              <a:gd name="adj1" fmla="val -1909"/>
              <a:gd name="adj2" fmla="val 108521"/>
            </a:avLst>
          </a:prstGeom>
          <a:noFill/>
          <a:ln w="28575" cap="flat" cmpd="sng" algn="ctr">
            <a:solidFill>
              <a:srgbClr val="50E6FF"/>
            </a:solidFill>
            <a:prstDash val="solid"/>
            <a:headEnd type="none" w="med" len="med"/>
            <a:tailEnd type="triangle" w="med" len="med"/>
          </a:ln>
          <a:effectLst/>
        </p:spPr>
      </p:cxnSp>
      <p:sp>
        <p:nvSpPr>
          <p:cNvPr id="631" name="TextBox 630">
            <a:extLst>
              <a:ext uri="{FF2B5EF4-FFF2-40B4-BE49-F238E27FC236}">
                <a16:creationId xmlns:a16="http://schemas.microsoft.com/office/drawing/2014/main" id="{67E96FA1-41B2-4F53-A552-05374DCDCD03}"/>
              </a:ext>
              <a:ext uri="{C183D7F6-B498-43B3-948B-1728B52AA6E4}">
                <adec:decorative xmlns:adec="http://schemas.microsoft.com/office/drawing/2017/decorative" val="1"/>
              </a:ext>
            </a:extLst>
          </p:cNvPr>
          <p:cNvSpPr txBox="1"/>
          <p:nvPr/>
        </p:nvSpPr>
        <p:spPr>
          <a:xfrm>
            <a:off x="363703" y="1914685"/>
            <a:ext cx="2630567" cy="538581"/>
          </a:xfrm>
          <a:prstGeom prst="rect">
            <a:avLst/>
          </a:prstGeom>
          <a:noFill/>
        </p:spPr>
        <p:txBody>
          <a:bodyPr wrap="squar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078" b="0" i="0" u="none" strike="noStrike" kern="0" cap="none" spc="0" normalizeH="0" baseline="0" noProof="0">
                <a:ln>
                  <a:noFill/>
                </a:ln>
                <a:solidFill>
                  <a:srgbClr val="000000"/>
                </a:solidFill>
                <a:effectLst/>
                <a:uLnTx/>
                <a:uFillTx/>
              </a:rPr>
              <a:t>Blended cybersecurity attacks are driving </a:t>
            </a:r>
            <a:r>
              <a:rPr kumimoji="0" lang="en-US" sz="1078" b="1" i="0" u="none" strike="noStrike" kern="0" cap="none" spc="0" normalizeH="0" baseline="0" noProof="0">
                <a:ln>
                  <a:noFill/>
                </a:ln>
                <a:solidFill>
                  <a:srgbClr val="000000"/>
                </a:solidFill>
                <a:effectLst/>
                <a:uLnTx/>
                <a:uFillTx/>
              </a:rPr>
              <a:t>convergence of IT, OT, and IoT </a:t>
            </a:r>
            <a:r>
              <a:rPr kumimoji="0" lang="en-US" sz="1078" b="0" i="0" u="none" strike="noStrike" kern="0" cap="none" spc="0" normalizeH="0" baseline="0" noProof="0">
                <a:ln>
                  <a:noFill/>
                </a:ln>
                <a:solidFill>
                  <a:srgbClr val="000000"/>
                </a:solidFill>
                <a:effectLst/>
                <a:uLnTx/>
                <a:uFillTx/>
              </a:rPr>
              <a:t>security architectures and capabilities</a:t>
            </a:r>
          </a:p>
        </p:txBody>
      </p:sp>
      <p:grpSp>
        <p:nvGrpSpPr>
          <p:cNvPr id="632" name="Group 631">
            <a:extLst>
              <a:ext uri="{FF2B5EF4-FFF2-40B4-BE49-F238E27FC236}">
                <a16:creationId xmlns:a16="http://schemas.microsoft.com/office/drawing/2014/main" id="{5B540966-3752-4542-8CAA-13D2C884D93F}"/>
              </a:ext>
              <a:ext uri="{C183D7F6-B498-43B3-948B-1728B52AA6E4}">
                <adec:decorative xmlns:adec="http://schemas.microsoft.com/office/drawing/2017/decorative" val="1"/>
              </a:ext>
            </a:extLst>
          </p:cNvPr>
          <p:cNvGrpSpPr/>
          <p:nvPr/>
        </p:nvGrpSpPr>
        <p:grpSpPr>
          <a:xfrm>
            <a:off x="5204089" y="4588120"/>
            <a:ext cx="1279141" cy="599547"/>
            <a:chOff x="5391839" y="4475560"/>
            <a:chExt cx="1460661" cy="684628"/>
          </a:xfrm>
        </p:grpSpPr>
        <p:cxnSp>
          <p:nvCxnSpPr>
            <p:cNvPr id="633" name="Connector: Elbow 433">
              <a:extLst>
                <a:ext uri="{FF2B5EF4-FFF2-40B4-BE49-F238E27FC236}">
                  <a16:creationId xmlns:a16="http://schemas.microsoft.com/office/drawing/2014/main" id="{5DE4EED3-96C8-4106-BCA1-466DFA917DDB}"/>
                </a:ext>
              </a:extLst>
            </p:cNvPr>
            <p:cNvCxnSpPr>
              <a:cxnSpLocks/>
              <a:stCxn id="634" idx="0"/>
              <a:endCxn id="635" idx="2"/>
            </p:cNvCxnSpPr>
            <p:nvPr/>
          </p:nvCxnSpPr>
          <p:spPr>
            <a:xfrm flipV="1">
              <a:off x="6122170" y="4801200"/>
              <a:ext cx="0" cy="99912"/>
            </a:xfrm>
            <a:prstGeom prst="straightConnector1">
              <a:avLst/>
            </a:prstGeom>
            <a:noFill/>
            <a:ln w="38100" cap="flat" cmpd="sng" algn="ctr">
              <a:solidFill>
                <a:srgbClr val="50E6FF"/>
              </a:solidFill>
              <a:prstDash val="solid"/>
              <a:headEnd type="none" w="med" len="med"/>
              <a:tailEnd type="none" w="med" len="med"/>
            </a:ln>
            <a:effectLst/>
          </p:spPr>
        </p:cxnSp>
        <p:sp>
          <p:nvSpPr>
            <p:cNvPr id="634" name="Google Shape;1889;p149">
              <a:extLst>
                <a:ext uri="{FF2B5EF4-FFF2-40B4-BE49-F238E27FC236}">
                  <a16:creationId xmlns:a16="http://schemas.microsoft.com/office/drawing/2014/main" id="{27FF4B71-4F3E-4C35-82C3-25499BA12CBD}"/>
                </a:ext>
              </a:extLst>
            </p:cNvPr>
            <p:cNvSpPr/>
            <p:nvPr/>
          </p:nvSpPr>
          <p:spPr>
            <a:xfrm>
              <a:off x="5395763" y="4901112"/>
              <a:ext cx="1452813" cy="259076"/>
            </a:xfrm>
            <a:prstGeom prst="rect">
              <a:avLst/>
            </a:prstGeom>
            <a:solidFill>
              <a:srgbClr val="75757A"/>
            </a:solidFill>
            <a:ln w="19050">
              <a:solidFill>
                <a:srgbClr val="75757A"/>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FFFFFF"/>
                  </a:solidFill>
                  <a:effectLst/>
                  <a:uLnTx/>
                  <a:uFillTx/>
                  <a:latin typeface="Segoe UI Semibold"/>
                  <a:ea typeface="+mn-ea"/>
                  <a:cs typeface="+mn-cs"/>
                  <a:sym typeface="Libre Franklin"/>
                </a:rPr>
                <a:t>Plant security console</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525" b="1" i="0" u="none" strike="noStrike" kern="0" cap="none" spc="0" normalizeH="0" baseline="0" noProof="0">
                  <a:ln>
                    <a:noFill/>
                  </a:ln>
                  <a:solidFill>
                    <a:srgbClr val="FFFFFF"/>
                  </a:solidFill>
                  <a:effectLst/>
                  <a:uLnTx/>
                  <a:uFillTx/>
                  <a:latin typeface="Segoe UI Semibold"/>
                  <a:ea typeface="+mn-ea"/>
                  <a:cs typeface="+mn-cs"/>
                  <a:sym typeface="Libre Franklin"/>
                </a:rPr>
                <a:t>(optional)</a:t>
              </a:r>
            </a:p>
          </p:txBody>
        </p:sp>
        <p:sp>
          <p:nvSpPr>
            <p:cNvPr id="635" name="Google Shape;1889;p149">
              <a:extLst>
                <a:ext uri="{FF2B5EF4-FFF2-40B4-BE49-F238E27FC236}">
                  <a16:creationId xmlns:a16="http://schemas.microsoft.com/office/drawing/2014/main" id="{447B0038-61BE-4760-9F4C-63799716B64C}"/>
                </a:ext>
              </a:extLst>
            </p:cNvPr>
            <p:cNvSpPr/>
            <p:nvPr/>
          </p:nvSpPr>
          <p:spPr>
            <a:xfrm>
              <a:off x="5391839" y="4475560"/>
              <a:ext cx="1460661" cy="325640"/>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Sensor(s) + Analytics</a:t>
              </a:r>
            </a:p>
          </p:txBody>
        </p:sp>
      </p:grpSp>
      <p:sp>
        <p:nvSpPr>
          <p:cNvPr id="636" name="Speech Bubble: Rectangle 635">
            <a:extLst>
              <a:ext uri="{FF2B5EF4-FFF2-40B4-BE49-F238E27FC236}">
                <a16:creationId xmlns:a16="http://schemas.microsoft.com/office/drawing/2014/main" id="{6FBD19CB-E83B-45D5-B964-BB10272FA865}"/>
              </a:ext>
              <a:ext uri="{C183D7F6-B498-43B3-948B-1728B52AA6E4}">
                <adec:decorative xmlns:adec="http://schemas.microsoft.com/office/drawing/2017/decorative" val="1"/>
              </a:ext>
            </a:extLst>
          </p:cNvPr>
          <p:cNvSpPr/>
          <p:nvPr/>
        </p:nvSpPr>
        <p:spPr bwMode="auto">
          <a:xfrm>
            <a:off x="10549545" y="3040186"/>
            <a:ext cx="931445" cy="316695"/>
          </a:xfrm>
          <a:prstGeom prst="wedgeRectCallout">
            <a:avLst>
              <a:gd name="adj1" fmla="val 76674"/>
              <a:gd name="adj2" fmla="val -18078"/>
            </a:avLst>
          </a:prstGeom>
          <a:solidFill>
            <a:srgbClr val="EBEBEB">
              <a:lumMod val="20000"/>
              <a:lumOff val="80000"/>
            </a:srgbClr>
          </a:solidFill>
          <a:ln w="9525" cap="flat" cmpd="sng" algn="ctr">
            <a:noFill/>
            <a:prstDash val="solid"/>
            <a:headEnd type="none" w="med" len="med"/>
            <a:tailEnd type="none" w="med" len="med"/>
          </a:ln>
          <a:effectLst>
            <a:outerShdw blurRad="190500" dist="50800" dir="2400000" algn="ctr" rotWithShape="0">
              <a:prstClr val="black">
                <a:alpha val="40000"/>
              </a:prstClr>
            </a:outerShdw>
          </a:effectLst>
        </p:spPr>
        <p:txBody>
          <a:bodyPr rot="0" spcFirstLastPara="0" vertOverflow="overflow" horzOverflow="overflow" vert="horz" wrap="square" lIns="80076" tIns="80076" rIns="80076" bIns="80076" numCol="1" spcCol="0" rtlCol="0" fromWordArt="0" anchor="ctr"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ct val="0"/>
              </a:spcAft>
              <a:buClrTx/>
              <a:buSzTx/>
              <a:buFontTx/>
              <a:buNone/>
              <a:tabLst/>
              <a:defRPr/>
            </a:pPr>
            <a:r>
              <a:rPr kumimoji="0" lang="en-US" sz="788" b="1" i="0" u="none" strike="noStrike" kern="0" cap="none" spc="0" normalizeH="0" baseline="0" noProof="0">
                <a:ln>
                  <a:noFill/>
                </a:ln>
                <a:solidFill>
                  <a:srgbClr val="000000"/>
                </a:solidFill>
                <a:effectLst/>
                <a:uLnTx/>
                <a:uFillTx/>
                <a:latin typeface="Segoe UI"/>
                <a:ea typeface="+mn-ea"/>
                <a:cs typeface="Segoe UI" pitchFamily="34" charset="0"/>
              </a:rPr>
              <a:t>TLS with mutual authentication</a:t>
            </a:r>
            <a:endParaRPr kumimoji="0" lang="en-US" sz="788" b="0" i="0" u="none" strike="noStrike" kern="0" cap="none" spc="0" normalizeH="0" baseline="0" noProof="0">
              <a:ln>
                <a:noFill/>
              </a:ln>
              <a:solidFill>
                <a:srgbClr val="000000"/>
              </a:solidFill>
              <a:effectLst/>
              <a:highlight>
                <a:srgbClr val="FFFF00"/>
              </a:highlight>
              <a:uLnTx/>
              <a:uFillTx/>
              <a:latin typeface="Segoe UI"/>
              <a:ea typeface="+mn-ea"/>
              <a:cs typeface="Segoe UI" pitchFamily="34" charset="0"/>
            </a:endParaRPr>
          </a:p>
        </p:txBody>
      </p:sp>
      <p:cxnSp>
        <p:nvCxnSpPr>
          <p:cNvPr id="637" name="Connector: Elbow 239">
            <a:extLst>
              <a:ext uri="{FF2B5EF4-FFF2-40B4-BE49-F238E27FC236}">
                <a16:creationId xmlns:a16="http://schemas.microsoft.com/office/drawing/2014/main" id="{8F47F395-7A7E-4169-A803-7D210143E243}"/>
              </a:ext>
              <a:ext uri="{C183D7F6-B498-43B3-948B-1728B52AA6E4}">
                <adec:decorative xmlns:adec="http://schemas.microsoft.com/office/drawing/2017/decorative" val="1"/>
              </a:ext>
            </a:extLst>
          </p:cNvPr>
          <p:cNvCxnSpPr>
            <a:cxnSpLocks/>
            <a:stCxn id="638" idx="3"/>
            <a:endCxn id="635" idx="1"/>
          </p:cNvCxnSpPr>
          <p:nvPr/>
        </p:nvCxnSpPr>
        <p:spPr>
          <a:xfrm>
            <a:off x="4926960" y="4730706"/>
            <a:ext cx="277130" cy="0"/>
          </a:xfrm>
          <a:prstGeom prst="straightConnector1">
            <a:avLst/>
          </a:prstGeom>
          <a:noFill/>
          <a:ln w="38100" cap="flat" cmpd="sng" algn="ctr">
            <a:solidFill>
              <a:srgbClr val="50E6FF"/>
            </a:solidFill>
            <a:prstDash val="solid"/>
            <a:headEnd type="none" w="med" len="med"/>
            <a:tailEnd type="triangle" w="med" len="med"/>
          </a:ln>
          <a:effectLst/>
        </p:spPr>
      </p:cxnSp>
      <p:sp>
        <p:nvSpPr>
          <p:cNvPr id="638" name="Rectangle 637">
            <a:extLst>
              <a:ext uri="{FF2B5EF4-FFF2-40B4-BE49-F238E27FC236}">
                <a16:creationId xmlns:a16="http://schemas.microsoft.com/office/drawing/2014/main" id="{DF661284-EC9D-4AD1-970D-35DE2DFBF291}"/>
              </a:ext>
              <a:ext uri="{C183D7F6-B498-43B3-948B-1728B52AA6E4}">
                <adec:decorative xmlns:adec="http://schemas.microsoft.com/office/drawing/2017/decorative" val="1"/>
              </a:ext>
            </a:extLst>
          </p:cNvPr>
          <p:cNvSpPr/>
          <p:nvPr/>
        </p:nvSpPr>
        <p:spPr bwMode="auto">
          <a:xfrm>
            <a:off x="4012296" y="4573305"/>
            <a:ext cx="914664" cy="314801"/>
          </a:xfrm>
          <a:prstGeom prst="rect">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686" b="1" i="0" u="none" strike="noStrike" kern="0" cap="none" spc="245" normalizeH="0" baseline="0" noProof="0">
                <a:ln>
                  <a:noFill/>
                </a:ln>
                <a:solidFill>
                  <a:srgbClr val="000000"/>
                </a:solidFill>
                <a:effectLst/>
                <a:uLnTx/>
                <a:uFillTx/>
                <a:latin typeface="Segoe UI"/>
                <a:ea typeface="+mn-ea"/>
                <a:cs typeface="+mn-cs"/>
              </a:rPr>
              <a:t>NETWORK TAP/SPAN</a:t>
            </a:r>
          </a:p>
        </p:txBody>
      </p:sp>
      <p:sp>
        <p:nvSpPr>
          <p:cNvPr id="639" name="TextBox 638">
            <a:extLst>
              <a:ext uri="{FF2B5EF4-FFF2-40B4-BE49-F238E27FC236}">
                <a16:creationId xmlns:a16="http://schemas.microsoft.com/office/drawing/2014/main" id="{DE8CE13F-E967-4B1B-A389-86E1980E0293}"/>
              </a:ext>
              <a:ext uri="{C183D7F6-B498-43B3-948B-1728B52AA6E4}">
                <adec:decorative xmlns:adec="http://schemas.microsoft.com/office/drawing/2017/decorative" val="1"/>
              </a:ext>
            </a:extLst>
          </p:cNvPr>
          <p:cNvSpPr txBox="1"/>
          <p:nvPr/>
        </p:nvSpPr>
        <p:spPr>
          <a:xfrm>
            <a:off x="10331406" y="844451"/>
            <a:ext cx="1594079" cy="177228"/>
          </a:xfrm>
          <a:prstGeom prst="rect">
            <a:avLst/>
          </a:prstGeom>
          <a:noFill/>
        </p:spPr>
        <p:txBody>
          <a:bodyPr wrap="square">
            <a:spAutoFit/>
          </a:bodyPr>
          <a:lstStyle/>
          <a:p>
            <a:pPr defTabSz="800742">
              <a:lnSpc>
                <a:spcPct val="90000"/>
              </a:lnSpc>
              <a:spcBef>
                <a:spcPct val="0"/>
              </a:spcBef>
              <a:spcAft>
                <a:spcPts val="525"/>
              </a:spcAft>
              <a:defRPr/>
            </a:pPr>
            <a:r>
              <a:rPr lang="en-US" sz="613">
                <a:gradFill>
                  <a:gsLst>
                    <a:gs pos="0">
                      <a:srgbClr val="505050"/>
                    </a:gs>
                    <a:gs pos="100000">
                      <a:srgbClr val="505050"/>
                    </a:gs>
                  </a:gsLst>
                  <a:lin ang="5400000" scaled="1"/>
                </a:gradFill>
                <a:cs typeface="Segoe UI" panose="020B0502040204020203" pitchFamily="34" charset="0"/>
              </a:rPr>
              <a:t>December 2021 – </a:t>
            </a:r>
            <a:r>
              <a:rPr lang="en-US" sz="613">
                <a:gradFill>
                  <a:gsLst>
                    <a:gs pos="0">
                      <a:srgbClr val="505050"/>
                    </a:gs>
                    <a:gs pos="100000">
                      <a:srgbClr val="505050"/>
                    </a:gs>
                  </a:gsLst>
                  <a:lin ang="5400000" scaled="1"/>
                </a:gradFill>
                <a:cs typeface="Segoe UI" panose="020B0502040204020203" pitchFamily="34" charset="0"/>
                <a:hlinkClick r:id="rId12" tooltip="The latest published version of this document can be found at https://aka.ms/MCRA"/>
              </a:rPr>
              <a:t>https://aka.ms/MCRA</a:t>
            </a:r>
            <a:endParaRPr lang="en-US" sz="613">
              <a:gradFill>
                <a:gsLst>
                  <a:gs pos="0">
                    <a:srgbClr val="505050"/>
                  </a:gs>
                  <a:gs pos="100000">
                    <a:srgbClr val="505050"/>
                  </a:gs>
                </a:gsLst>
                <a:lin ang="5400000" scaled="1"/>
              </a:gradFill>
              <a:highlight>
                <a:srgbClr val="FFFF00"/>
              </a:highlight>
              <a:cs typeface="Segoe UI" panose="020B0502040204020203" pitchFamily="34" charset="0"/>
            </a:endParaRPr>
          </a:p>
        </p:txBody>
      </p:sp>
      <p:sp>
        <p:nvSpPr>
          <p:cNvPr id="640" name="Speech Bubble: Rectangle 639">
            <a:hlinkClick r:id="rId13" tooltip="Azure Defender for IoT offers agentless, network-layer security that is rapidly deployed, works with diverse industrial equipment, and interoperates with Azure Sentinel and other SOC tools."/>
            <a:extLst>
              <a:ext uri="{FF2B5EF4-FFF2-40B4-BE49-F238E27FC236}">
                <a16:creationId xmlns:a16="http://schemas.microsoft.com/office/drawing/2014/main" id="{D7955BB4-185D-4676-A6BC-0D52F42F6B75}"/>
              </a:ext>
              <a:ext uri="{C183D7F6-B498-43B3-948B-1728B52AA6E4}">
                <adec:decorative xmlns:adec="http://schemas.microsoft.com/office/drawing/2017/decorative" val="1"/>
              </a:ext>
            </a:extLst>
          </p:cNvPr>
          <p:cNvSpPr/>
          <p:nvPr/>
        </p:nvSpPr>
        <p:spPr bwMode="auto">
          <a:xfrm>
            <a:off x="7805427" y="4893620"/>
            <a:ext cx="1580926" cy="449311"/>
          </a:xfrm>
          <a:prstGeom prst="wedgeRectCallout">
            <a:avLst>
              <a:gd name="adj1" fmla="val -366"/>
              <a:gd name="adj2" fmla="val 3735"/>
            </a:avLst>
          </a:prstGeom>
          <a:solidFill>
            <a:srgbClr val="50E6FF"/>
          </a:solidFill>
          <a:ln w="19050">
            <a:solidFill>
              <a:srgbClr val="50E6FF"/>
            </a:solidFill>
          </a:ln>
          <a:effectLst/>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000000"/>
                </a:solidFill>
                <a:effectLst/>
                <a:uLnTx/>
                <a:uFillTx/>
                <a:latin typeface="Segoe UI Semibold"/>
                <a:ea typeface="+mn-ea"/>
                <a:cs typeface="+mn-cs"/>
                <a:sym typeface="Libre Franklin"/>
              </a:rPr>
              <a:t>Microsoft Defender for IoT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Manager </a:t>
            </a:r>
          </a:p>
          <a:p>
            <a:pPr marL="200185" marR="0" lvl="0" indent="-100093" defTabSz="816567" eaLnBrk="1" fontAlgn="base" latinLnBrk="0" hangingPunct="1">
              <a:lnSpc>
                <a:spcPct val="100000"/>
              </a:lnSpc>
              <a:spcBef>
                <a:spcPct val="0"/>
              </a:spcBef>
              <a:spcAft>
                <a:spcPct val="0"/>
              </a:spcAft>
              <a:buClrTx/>
              <a:buSzPct val="100000"/>
              <a:buFont typeface="Wingdings" panose="05000000000000000000" pitchFamily="2" charset="2"/>
              <a:buChar char="§"/>
              <a:tabLst/>
              <a:defRPr/>
            </a:pPr>
            <a:r>
              <a:rPr kumimoji="0" lang="en-US" sz="613"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Security Console</a:t>
            </a:r>
          </a:p>
        </p:txBody>
      </p:sp>
      <p:cxnSp>
        <p:nvCxnSpPr>
          <p:cNvPr id="641" name="Connector: Elbow 640">
            <a:extLst>
              <a:ext uri="{FF2B5EF4-FFF2-40B4-BE49-F238E27FC236}">
                <a16:creationId xmlns:a16="http://schemas.microsoft.com/office/drawing/2014/main" id="{96384704-6D2E-4B9A-8229-D9DEB0BC30ED}"/>
              </a:ext>
              <a:ext uri="{C183D7F6-B498-43B3-948B-1728B52AA6E4}">
                <adec:decorative xmlns:adec="http://schemas.microsoft.com/office/drawing/2017/decorative" val="1"/>
              </a:ext>
            </a:extLst>
          </p:cNvPr>
          <p:cNvCxnSpPr>
            <a:cxnSpLocks/>
            <a:stCxn id="635" idx="3"/>
            <a:endCxn id="640" idx="0"/>
          </p:cNvCxnSpPr>
          <p:nvPr/>
        </p:nvCxnSpPr>
        <p:spPr>
          <a:xfrm>
            <a:off x="6483230" y="4730706"/>
            <a:ext cx="2112660" cy="162914"/>
          </a:xfrm>
          <a:prstGeom prst="bentConnector2">
            <a:avLst/>
          </a:prstGeom>
          <a:noFill/>
          <a:ln w="19050" cap="flat" cmpd="sng" algn="ctr">
            <a:solidFill>
              <a:srgbClr val="50E6FF"/>
            </a:solidFill>
            <a:prstDash val="lgDashDot"/>
            <a:headEnd type="none" w="med" len="med"/>
            <a:tailEnd type="triangle" w="med" len="med"/>
          </a:ln>
          <a:effectLst/>
        </p:spPr>
      </p:cxnSp>
      <p:grpSp>
        <p:nvGrpSpPr>
          <p:cNvPr id="642" name="Group 641">
            <a:extLst>
              <a:ext uri="{FF2B5EF4-FFF2-40B4-BE49-F238E27FC236}">
                <a16:creationId xmlns:a16="http://schemas.microsoft.com/office/drawing/2014/main" id="{793F435C-2A55-414D-93A5-E6821B6EB42D}"/>
              </a:ext>
              <a:ext uri="{C183D7F6-B498-43B3-948B-1728B52AA6E4}">
                <adec:decorative xmlns:adec="http://schemas.microsoft.com/office/drawing/2017/decorative" val="1"/>
              </a:ext>
            </a:extLst>
          </p:cNvPr>
          <p:cNvGrpSpPr/>
          <p:nvPr/>
        </p:nvGrpSpPr>
        <p:grpSpPr>
          <a:xfrm>
            <a:off x="444394" y="1601648"/>
            <a:ext cx="2212332" cy="267824"/>
            <a:chOff x="2521760" y="3018167"/>
            <a:chExt cx="3008030" cy="923879"/>
          </a:xfrm>
        </p:grpSpPr>
        <p:cxnSp>
          <p:nvCxnSpPr>
            <p:cNvPr id="643" name="Straight Arrow Connector 642">
              <a:extLst>
                <a:ext uri="{FF2B5EF4-FFF2-40B4-BE49-F238E27FC236}">
                  <a16:creationId xmlns:a16="http://schemas.microsoft.com/office/drawing/2014/main" id="{01CA840E-B96F-46F1-B906-F985F9798930}"/>
                </a:ext>
              </a:extLst>
            </p:cNvPr>
            <p:cNvCxnSpPr>
              <a:cxnSpLocks/>
            </p:cNvCxnSpPr>
            <p:nvPr/>
          </p:nvCxnSpPr>
          <p:spPr>
            <a:xfrm>
              <a:off x="4237616" y="3556443"/>
              <a:ext cx="1292174" cy="0"/>
            </a:xfrm>
            <a:prstGeom prst="straightConnector1">
              <a:avLst/>
            </a:prstGeom>
            <a:noFill/>
            <a:ln w="38100" cap="flat" cmpd="sng" algn="ctr">
              <a:solidFill>
                <a:srgbClr val="0078D4"/>
              </a:solidFill>
              <a:prstDash val="solid"/>
              <a:headEnd type="none" w="lg" len="med"/>
              <a:tailEnd type="triangle"/>
            </a:ln>
            <a:effectLst/>
          </p:spPr>
        </p:cxnSp>
        <p:grpSp>
          <p:nvGrpSpPr>
            <p:cNvPr id="644" name="Group 643">
              <a:extLst>
                <a:ext uri="{FF2B5EF4-FFF2-40B4-BE49-F238E27FC236}">
                  <a16:creationId xmlns:a16="http://schemas.microsoft.com/office/drawing/2014/main" id="{D3085CDF-A7C5-4E7C-AADC-D2B3B15116B2}"/>
                </a:ext>
              </a:extLst>
            </p:cNvPr>
            <p:cNvGrpSpPr/>
            <p:nvPr/>
          </p:nvGrpSpPr>
          <p:grpSpPr>
            <a:xfrm>
              <a:off x="2521760" y="3018167"/>
              <a:ext cx="2065832" cy="923879"/>
              <a:chOff x="1525395" y="2140411"/>
              <a:chExt cx="4075938" cy="2306669"/>
            </a:xfrm>
          </p:grpSpPr>
          <p:sp>
            <p:nvSpPr>
              <p:cNvPr id="645" name="Freeform: Shape 644">
                <a:extLst>
                  <a:ext uri="{FF2B5EF4-FFF2-40B4-BE49-F238E27FC236}">
                    <a16:creationId xmlns:a16="http://schemas.microsoft.com/office/drawing/2014/main" id="{D7139C07-CDB3-4BF4-AF93-0C1FCE983CE7}"/>
                  </a:ext>
                </a:extLst>
              </p:cNvPr>
              <p:cNvSpPr/>
              <p:nvPr/>
            </p:nvSpPr>
            <p:spPr bwMode="auto">
              <a:xfrm>
                <a:off x="1525395" y="3485881"/>
                <a:ext cx="4069795" cy="96119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3092 w 125730"/>
                  <a:gd name="connsiteY2" fmla="*/ 69352 h 186690"/>
                  <a:gd name="connsiteX3" fmla="*/ 105935 w 125730"/>
                  <a:gd name="connsiteY3" fmla="*/ 10475 h 186690"/>
                  <a:gd name="connsiteX4" fmla="*/ 125730 w 125730"/>
                  <a:gd name="connsiteY4" fmla="*/ 0 h 186690"/>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0311 w 126754"/>
                  <a:gd name="connsiteY1" fmla="*/ 94194 h 122359"/>
                  <a:gd name="connsiteX2" fmla="*/ 74116 w 126754"/>
                  <a:gd name="connsiteY2" fmla="*/ 69352 h 122359"/>
                  <a:gd name="connsiteX3" fmla="*/ 106959 w 126754"/>
                  <a:gd name="connsiteY3" fmla="*/ 10475 h 122359"/>
                  <a:gd name="connsiteX4" fmla="*/ 126754 w 126754"/>
                  <a:gd name="connsiteY4" fmla="*/ 0 h 122359"/>
                  <a:gd name="connsiteX0" fmla="*/ 0 w 126754"/>
                  <a:gd name="connsiteY0" fmla="*/ 122359 h 122359"/>
                  <a:gd name="connsiteX1" fmla="*/ 36164 w 126754"/>
                  <a:gd name="connsiteY1" fmla="*/ 95708 h 122359"/>
                  <a:gd name="connsiteX2" fmla="*/ 74116 w 126754"/>
                  <a:gd name="connsiteY2" fmla="*/ 69352 h 122359"/>
                  <a:gd name="connsiteX3" fmla="*/ 106959 w 126754"/>
                  <a:gd name="connsiteY3" fmla="*/ 10475 h 122359"/>
                  <a:gd name="connsiteX4" fmla="*/ 126754 w 126754"/>
                  <a:gd name="connsiteY4" fmla="*/ 0 h 122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54" h="122359">
                    <a:moveTo>
                      <a:pt x="0" y="122359"/>
                    </a:moveTo>
                    <a:cubicBezTo>
                      <a:pt x="13715" y="117527"/>
                      <a:pt x="16410" y="119186"/>
                      <a:pt x="36164" y="95708"/>
                    </a:cubicBezTo>
                    <a:cubicBezTo>
                      <a:pt x="64686" y="77602"/>
                      <a:pt x="62317" y="83557"/>
                      <a:pt x="74116" y="69352"/>
                    </a:cubicBezTo>
                    <a:cubicBezTo>
                      <a:pt x="85915" y="55147"/>
                      <a:pt x="98186" y="22034"/>
                      <a:pt x="106959" y="10475"/>
                    </a:cubicBezTo>
                    <a:cubicBezTo>
                      <a:pt x="115732" y="-1084"/>
                      <a:pt x="122630" y="2182"/>
                      <a:pt x="126754" y="0"/>
                    </a:cubicBezTo>
                  </a:path>
                </a:pathLst>
              </a:custGeom>
              <a:noFill/>
              <a:ln w="28575" cap="flat" cmpd="sng" algn="ctr">
                <a:gradFill flip="none" rotWithShape="1">
                  <a:gsLst>
                    <a:gs pos="54000">
                      <a:srgbClr val="EBEBEB"/>
                    </a:gs>
                    <a:gs pos="84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646" name="Freeform: Shape 645">
                <a:extLst>
                  <a:ext uri="{FF2B5EF4-FFF2-40B4-BE49-F238E27FC236}">
                    <a16:creationId xmlns:a16="http://schemas.microsoft.com/office/drawing/2014/main" id="{C84BAE3D-B722-465D-A2C8-54D84FA6830C}"/>
                  </a:ext>
                </a:extLst>
              </p:cNvPr>
              <p:cNvSpPr/>
              <p:nvPr/>
            </p:nvSpPr>
            <p:spPr bwMode="auto">
              <a:xfrm flipV="1">
                <a:off x="1583457" y="2140411"/>
                <a:ext cx="4017876" cy="1342379"/>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76080 h 276295"/>
                  <a:gd name="connsiteX1" fmla="*/ 21376 w 125730"/>
                  <a:gd name="connsiteY1" fmla="*/ 225714 h 276295"/>
                  <a:gd name="connsiteX2" fmla="*/ 88962 w 125730"/>
                  <a:gd name="connsiteY2" fmla="*/ 7096 h 276295"/>
                  <a:gd name="connsiteX3" fmla="*/ 125730 w 125730"/>
                  <a:gd name="connsiteY3" fmla="*/ 89390 h 276295"/>
                  <a:gd name="connsiteX0" fmla="*/ 0 w 125730"/>
                  <a:gd name="connsiteY0" fmla="*/ 335333 h 335548"/>
                  <a:gd name="connsiteX1" fmla="*/ 21376 w 125730"/>
                  <a:gd name="connsiteY1" fmla="*/ 284967 h 335548"/>
                  <a:gd name="connsiteX2" fmla="*/ 78183 w 125730"/>
                  <a:gd name="connsiteY2" fmla="*/ 4743 h 335548"/>
                  <a:gd name="connsiteX3" fmla="*/ 125730 w 125730"/>
                  <a:gd name="connsiteY3" fmla="*/ 148643 h 335548"/>
                  <a:gd name="connsiteX0" fmla="*/ 0 w 125730"/>
                  <a:gd name="connsiteY0" fmla="*/ 330590 h 330805"/>
                  <a:gd name="connsiteX1" fmla="*/ 21376 w 125730"/>
                  <a:gd name="connsiteY1" fmla="*/ 280224 h 330805"/>
                  <a:gd name="connsiteX2" fmla="*/ 78183 w 125730"/>
                  <a:gd name="connsiteY2" fmla="*/ 0 h 330805"/>
                  <a:gd name="connsiteX3" fmla="*/ 125730 w 125730"/>
                  <a:gd name="connsiteY3" fmla="*/ 143900 h 330805"/>
                  <a:gd name="connsiteX0" fmla="*/ 0 w 124049"/>
                  <a:gd name="connsiteY0" fmla="*/ 330590 h 330805"/>
                  <a:gd name="connsiteX1" fmla="*/ 21376 w 124049"/>
                  <a:gd name="connsiteY1" fmla="*/ 280224 h 330805"/>
                  <a:gd name="connsiteX2" fmla="*/ 78183 w 124049"/>
                  <a:gd name="connsiteY2" fmla="*/ 0 h 330805"/>
                  <a:gd name="connsiteX3" fmla="*/ 124049 w 124049"/>
                  <a:gd name="connsiteY3" fmla="*/ 93028 h 330805"/>
                  <a:gd name="connsiteX0" fmla="*/ 0 w 124049"/>
                  <a:gd name="connsiteY0" fmla="*/ 331098 h 331313"/>
                  <a:gd name="connsiteX1" fmla="*/ 21376 w 124049"/>
                  <a:gd name="connsiteY1" fmla="*/ 280732 h 331313"/>
                  <a:gd name="connsiteX2" fmla="*/ 78183 w 124049"/>
                  <a:gd name="connsiteY2" fmla="*/ 508 h 331313"/>
                  <a:gd name="connsiteX3" fmla="*/ 124049 w 124049"/>
                  <a:gd name="connsiteY3" fmla="*/ 93536 h 331313"/>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089"/>
                  <a:gd name="connsiteX1" fmla="*/ 21376 w 124049"/>
                  <a:gd name="connsiteY1" fmla="*/ 280508 h 331089"/>
                  <a:gd name="connsiteX2" fmla="*/ 78183 w 124049"/>
                  <a:gd name="connsiteY2" fmla="*/ 284 h 331089"/>
                  <a:gd name="connsiteX3" fmla="*/ 124049 w 124049"/>
                  <a:gd name="connsiteY3" fmla="*/ 93312 h 33108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4049"/>
                  <a:gd name="connsiteY0" fmla="*/ 330874 h 331239"/>
                  <a:gd name="connsiteX1" fmla="*/ 21376 w 124049"/>
                  <a:gd name="connsiteY1" fmla="*/ 280508 h 331239"/>
                  <a:gd name="connsiteX2" fmla="*/ 78183 w 124049"/>
                  <a:gd name="connsiteY2" fmla="*/ 284 h 331239"/>
                  <a:gd name="connsiteX3" fmla="*/ 124049 w 124049"/>
                  <a:gd name="connsiteY3" fmla="*/ 93312 h 331239"/>
                  <a:gd name="connsiteX0" fmla="*/ 0 w 125137"/>
                  <a:gd name="connsiteY0" fmla="*/ 337776 h 338141"/>
                  <a:gd name="connsiteX1" fmla="*/ 21376 w 125137"/>
                  <a:gd name="connsiteY1" fmla="*/ 287410 h 338141"/>
                  <a:gd name="connsiteX2" fmla="*/ 78183 w 125137"/>
                  <a:gd name="connsiteY2" fmla="*/ 7186 h 338141"/>
                  <a:gd name="connsiteX3" fmla="*/ 125137 w 125137"/>
                  <a:gd name="connsiteY3" fmla="*/ 85336 h 338141"/>
                  <a:gd name="connsiteX0" fmla="*/ 0 w 125137"/>
                  <a:gd name="connsiteY0" fmla="*/ 337362 h 337727"/>
                  <a:gd name="connsiteX1" fmla="*/ 21376 w 125137"/>
                  <a:gd name="connsiteY1" fmla="*/ 286996 h 337727"/>
                  <a:gd name="connsiteX2" fmla="*/ 78183 w 125137"/>
                  <a:gd name="connsiteY2" fmla="*/ 6772 h 337727"/>
                  <a:gd name="connsiteX3" fmla="*/ 125137 w 125137"/>
                  <a:gd name="connsiteY3" fmla="*/ 84922 h 337727"/>
                  <a:gd name="connsiteX0" fmla="*/ 0 w 125137"/>
                  <a:gd name="connsiteY0" fmla="*/ 337362 h 370255"/>
                  <a:gd name="connsiteX1" fmla="*/ 21376 w 125137"/>
                  <a:gd name="connsiteY1" fmla="*/ 286996 h 370255"/>
                  <a:gd name="connsiteX2" fmla="*/ 78183 w 125137"/>
                  <a:gd name="connsiteY2" fmla="*/ 6772 h 370255"/>
                  <a:gd name="connsiteX3" fmla="*/ 125137 w 125137"/>
                  <a:gd name="connsiteY3" fmla="*/ 84922 h 370255"/>
                  <a:gd name="connsiteX0" fmla="*/ 0 w 125137"/>
                  <a:gd name="connsiteY0" fmla="*/ 337362 h 337738"/>
                  <a:gd name="connsiteX1" fmla="*/ 21376 w 125137"/>
                  <a:gd name="connsiteY1" fmla="*/ 286996 h 337738"/>
                  <a:gd name="connsiteX2" fmla="*/ 78183 w 125137"/>
                  <a:gd name="connsiteY2" fmla="*/ 6772 h 337738"/>
                  <a:gd name="connsiteX3" fmla="*/ 125137 w 125137"/>
                  <a:gd name="connsiteY3" fmla="*/ 84922 h 337738"/>
                  <a:gd name="connsiteX0" fmla="*/ 0 w 125137"/>
                  <a:gd name="connsiteY0" fmla="*/ 294320 h 294972"/>
                  <a:gd name="connsiteX1" fmla="*/ 21376 w 125137"/>
                  <a:gd name="connsiteY1" fmla="*/ 243954 h 294972"/>
                  <a:gd name="connsiteX2" fmla="*/ 72843 w 125137"/>
                  <a:gd name="connsiteY2" fmla="*/ 10745 h 294972"/>
                  <a:gd name="connsiteX3" fmla="*/ 125137 w 125137"/>
                  <a:gd name="connsiteY3" fmla="*/ 41880 h 294972"/>
                  <a:gd name="connsiteX0" fmla="*/ 0 w 125137"/>
                  <a:gd name="connsiteY0" fmla="*/ 292873 h 293525"/>
                  <a:gd name="connsiteX1" fmla="*/ 21376 w 125137"/>
                  <a:gd name="connsiteY1" fmla="*/ 242507 h 293525"/>
                  <a:gd name="connsiteX2" fmla="*/ 72843 w 125137"/>
                  <a:gd name="connsiteY2" fmla="*/ 9298 h 293525"/>
                  <a:gd name="connsiteX3" fmla="*/ 125137 w 125137"/>
                  <a:gd name="connsiteY3" fmla="*/ 40433 h 293525"/>
                  <a:gd name="connsiteX0" fmla="*/ 0 w 125137"/>
                  <a:gd name="connsiteY0" fmla="*/ 254738 h 255066"/>
                  <a:gd name="connsiteX1" fmla="*/ 21376 w 125137"/>
                  <a:gd name="connsiteY1" fmla="*/ 204372 h 255066"/>
                  <a:gd name="connsiteX2" fmla="*/ 60698 w 125137"/>
                  <a:gd name="connsiteY2" fmla="*/ 43599 h 255066"/>
                  <a:gd name="connsiteX3" fmla="*/ 125137 w 125137"/>
                  <a:gd name="connsiteY3" fmla="*/ 2298 h 255066"/>
                  <a:gd name="connsiteX0" fmla="*/ 0 w 125137"/>
                  <a:gd name="connsiteY0" fmla="*/ 253943 h 254271"/>
                  <a:gd name="connsiteX1" fmla="*/ 21376 w 125137"/>
                  <a:gd name="connsiteY1" fmla="*/ 203577 h 254271"/>
                  <a:gd name="connsiteX2" fmla="*/ 60698 w 125137"/>
                  <a:gd name="connsiteY2" fmla="*/ 42804 h 254271"/>
                  <a:gd name="connsiteX3" fmla="*/ 125137 w 125137"/>
                  <a:gd name="connsiteY3" fmla="*/ 1503 h 254271"/>
                </a:gdLst>
                <a:ahLst/>
                <a:cxnLst>
                  <a:cxn ang="0">
                    <a:pos x="connsiteX0" y="connsiteY0"/>
                  </a:cxn>
                  <a:cxn ang="0">
                    <a:pos x="connsiteX1" y="connsiteY1"/>
                  </a:cxn>
                  <a:cxn ang="0">
                    <a:pos x="connsiteX2" y="connsiteY2"/>
                  </a:cxn>
                  <a:cxn ang="0">
                    <a:pos x="connsiteX3" y="connsiteY3"/>
                  </a:cxn>
                </a:cxnLst>
                <a:rect l="l" t="t" r="r" b="b"/>
                <a:pathLst>
                  <a:path w="125137" h="254271">
                    <a:moveTo>
                      <a:pt x="0" y="253943"/>
                    </a:moveTo>
                    <a:cubicBezTo>
                      <a:pt x="3341" y="256990"/>
                      <a:pt x="11260" y="238767"/>
                      <a:pt x="21376" y="203577"/>
                    </a:cubicBezTo>
                    <a:cubicBezTo>
                      <a:pt x="31492" y="168387"/>
                      <a:pt x="40939" y="56196"/>
                      <a:pt x="60698" y="42804"/>
                    </a:cubicBezTo>
                    <a:cubicBezTo>
                      <a:pt x="80457" y="29412"/>
                      <a:pt x="105512" y="-7904"/>
                      <a:pt x="125137" y="1503"/>
                    </a:cubicBezTo>
                  </a:path>
                </a:pathLst>
              </a:custGeom>
              <a:noFill/>
              <a:ln w="28575" cap="flat" cmpd="sng" algn="ctr">
                <a:gradFill flip="none" rotWithShape="1">
                  <a:gsLst>
                    <a:gs pos="53000">
                      <a:srgbClr val="000041"/>
                    </a:gs>
                    <a:gs pos="82000">
                      <a:srgbClr val="0078D4"/>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sp>
            <p:nvSpPr>
              <p:cNvPr id="647" name="Freeform: Shape 646">
                <a:extLst>
                  <a:ext uri="{FF2B5EF4-FFF2-40B4-BE49-F238E27FC236}">
                    <a16:creationId xmlns:a16="http://schemas.microsoft.com/office/drawing/2014/main" id="{97E75E37-B81A-4ADD-B7A0-71F9AEE05640}"/>
                  </a:ext>
                </a:extLst>
              </p:cNvPr>
              <p:cNvSpPr/>
              <p:nvPr/>
            </p:nvSpPr>
            <p:spPr bwMode="auto">
              <a:xfrm>
                <a:off x="1575371" y="2868064"/>
                <a:ext cx="4007412" cy="623562"/>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850997 h 876764"/>
                  <a:gd name="connsiteX1" fmla="*/ 26024 w 125730"/>
                  <a:gd name="connsiteY1" fmla="*/ 869238 h 876764"/>
                  <a:gd name="connsiteX2" fmla="*/ 74907 w 125730"/>
                  <a:gd name="connsiteY2" fmla="*/ 1245 h 876764"/>
                  <a:gd name="connsiteX3" fmla="*/ 125730 w 125730"/>
                  <a:gd name="connsiteY3" fmla="*/ 664307 h 876764"/>
                  <a:gd name="connsiteX0" fmla="*/ 1065 w 126795"/>
                  <a:gd name="connsiteY0" fmla="*/ 850997 h 851117"/>
                  <a:gd name="connsiteX1" fmla="*/ 11315 w 126795"/>
                  <a:gd name="connsiteY1" fmla="*/ 775241 h 851117"/>
                  <a:gd name="connsiteX2" fmla="*/ 75972 w 126795"/>
                  <a:gd name="connsiteY2" fmla="*/ 1245 h 851117"/>
                  <a:gd name="connsiteX3" fmla="*/ 126795 w 126795"/>
                  <a:gd name="connsiteY3" fmla="*/ 664307 h 851117"/>
                  <a:gd name="connsiteX0" fmla="*/ 0 w 125730"/>
                  <a:gd name="connsiteY0" fmla="*/ 850997 h 850998"/>
                  <a:gd name="connsiteX1" fmla="*/ 74907 w 125730"/>
                  <a:gd name="connsiteY1" fmla="*/ 1245 h 850998"/>
                  <a:gd name="connsiteX2" fmla="*/ 125730 w 125730"/>
                  <a:gd name="connsiteY2" fmla="*/ 664307 h 850998"/>
                  <a:gd name="connsiteX0" fmla="*/ 0 w 125730"/>
                  <a:gd name="connsiteY0" fmla="*/ 793927 h 793927"/>
                  <a:gd name="connsiteX1" fmla="*/ 74907 w 125730"/>
                  <a:gd name="connsiteY1" fmla="*/ 1245 h 793927"/>
                  <a:gd name="connsiteX2" fmla="*/ 125730 w 125730"/>
                  <a:gd name="connsiteY2" fmla="*/ 664307 h 793927"/>
                  <a:gd name="connsiteX0" fmla="*/ 0 w 125730"/>
                  <a:gd name="connsiteY0" fmla="*/ 793927 h 807190"/>
                  <a:gd name="connsiteX1" fmla="*/ 74907 w 125730"/>
                  <a:gd name="connsiteY1" fmla="*/ 1245 h 807190"/>
                  <a:gd name="connsiteX2" fmla="*/ 125730 w 125730"/>
                  <a:gd name="connsiteY2" fmla="*/ 664307 h 807190"/>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816695 h 827469"/>
                  <a:gd name="connsiteX1" fmla="*/ 74907 w 125730"/>
                  <a:gd name="connsiteY1" fmla="*/ 24013 h 827469"/>
                  <a:gd name="connsiteX2" fmla="*/ 125730 w 125730"/>
                  <a:gd name="connsiteY2" fmla="*/ 687075 h 827469"/>
                  <a:gd name="connsiteX0" fmla="*/ 0 w 125730"/>
                  <a:gd name="connsiteY0" fmla="*/ 798315 h 810154"/>
                  <a:gd name="connsiteX1" fmla="*/ 74907 w 125730"/>
                  <a:gd name="connsiteY1" fmla="*/ 5633 h 810154"/>
                  <a:gd name="connsiteX2" fmla="*/ 125730 w 125730"/>
                  <a:gd name="connsiteY2" fmla="*/ 668695 h 810154"/>
                  <a:gd name="connsiteX0" fmla="*/ 0 w 126337"/>
                  <a:gd name="connsiteY0" fmla="*/ 798315 h 810154"/>
                  <a:gd name="connsiteX1" fmla="*/ 75514 w 126337"/>
                  <a:gd name="connsiteY1" fmla="*/ 5633 h 810154"/>
                  <a:gd name="connsiteX2" fmla="*/ 126337 w 126337"/>
                  <a:gd name="connsiteY2" fmla="*/ 668695 h 810154"/>
                  <a:gd name="connsiteX0" fmla="*/ 0 w 126337"/>
                  <a:gd name="connsiteY0" fmla="*/ 800004 h 800004"/>
                  <a:gd name="connsiteX1" fmla="*/ 75514 w 126337"/>
                  <a:gd name="connsiteY1" fmla="*/ 7322 h 800004"/>
                  <a:gd name="connsiteX2" fmla="*/ 126337 w 126337"/>
                  <a:gd name="connsiteY2" fmla="*/ 670384 h 80000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5726 h 676894"/>
                  <a:gd name="connsiteX1" fmla="*/ 76611 w 127434"/>
                  <a:gd name="connsiteY1" fmla="*/ 13833 h 676894"/>
                  <a:gd name="connsiteX2" fmla="*/ 127434 w 127434"/>
                  <a:gd name="connsiteY2" fmla="*/ 676895 h 676894"/>
                  <a:gd name="connsiteX0" fmla="*/ 0 w 127434"/>
                  <a:gd name="connsiteY0" fmla="*/ 411292 h 672460"/>
                  <a:gd name="connsiteX1" fmla="*/ 76611 w 127434"/>
                  <a:gd name="connsiteY1" fmla="*/ 9399 h 672460"/>
                  <a:gd name="connsiteX2" fmla="*/ 127434 w 127434"/>
                  <a:gd name="connsiteY2" fmla="*/ 672461 h 672460"/>
                  <a:gd name="connsiteX0" fmla="*/ 0 w 127434"/>
                  <a:gd name="connsiteY0" fmla="*/ 144170 h 692435"/>
                  <a:gd name="connsiteX1" fmla="*/ 76611 w 127434"/>
                  <a:gd name="connsiteY1" fmla="*/ 29374 h 692435"/>
                  <a:gd name="connsiteX2" fmla="*/ 127434 w 127434"/>
                  <a:gd name="connsiteY2" fmla="*/ 692436 h 692435"/>
                  <a:gd name="connsiteX0" fmla="*/ 0 w 127590"/>
                  <a:gd name="connsiteY0" fmla="*/ 242292 h 679422"/>
                  <a:gd name="connsiteX1" fmla="*/ 76767 w 127590"/>
                  <a:gd name="connsiteY1" fmla="*/ 16361 h 679422"/>
                  <a:gd name="connsiteX2" fmla="*/ 127590 w 127590"/>
                  <a:gd name="connsiteY2" fmla="*/ 679423 h 679422"/>
                  <a:gd name="connsiteX0" fmla="*/ 0 w 127590"/>
                  <a:gd name="connsiteY0" fmla="*/ 266840 h 703970"/>
                  <a:gd name="connsiteX1" fmla="*/ 76767 w 127590"/>
                  <a:gd name="connsiteY1" fmla="*/ 40909 h 703970"/>
                  <a:gd name="connsiteX2" fmla="*/ 127590 w 127590"/>
                  <a:gd name="connsiteY2" fmla="*/ 703971 h 703970"/>
                  <a:gd name="connsiteX0" fmla="*/ 0 w 127590"/>
                  <a:gd name="connsiteY0" fmla="*/ 237858 h 674988"/>
                  <a:gd name="connsiteX1" fmla="*/ 76767 w 127590"/>
                  <a:gd name="connsiteY1" fmla="*/ 11927 h 674988"/>
                  <a:gd name="connsiteX2" fmla="*/ 127590 w 127590"/>
                  <a:gd name="connsiteY2" fmla="*/ 674989 h 674988"/>
                  <a:gd name="connsiteX0" fmla="*/ 0 w 127663"/>
                  <a:gd name="connsiteY0" fmla="*/ 237860 h 650356"/>
                  <a:gd name="connsiteX1" fmla="*/ 76767 w 127663"/>
                  <a:gd name="connsiteY1" fmla="*/ 11929 h 650356"/>
                  <a:gd name="connsiteX2" fmla="*/ 127663 w 127663"/>
                  <a:gd name="connsiteY2" fmla="*/ 650356 h 650356"/>
                  <a:gd name="connsiteX0" fmla="*/ 0 w 127626"/>
                  <a:gd name="connsiteY0" fmla="*/ 237860 h 659315"/>
                  <a:gd name="connsiteX1" fmla="*/ 76767 w 127626"/>
                  <a:gd name="connsiteY1" fmla="*/ 11929 h 659315"/>
                  <a:gd name="connsiteX2" fmla="*/ 127626 w 127626"/>
                  <a:gd name="connsiteY2" fmla="*/ 659315 h 659315"/>
                </a:gdLst>
                <a:ahLst/>
                <a:cxnLst>
                  <a:cxn ang="0">
                    <a:pos x="connsiteX0" y="connsiteY0"/>
                  </a:cxn>
                  <a:cxn ang="0">
                    <a:pos x="connsiteX1" y="connsiteY1"/>
                  </a:cxn>
                  <a:cxn ang="0">
                    <a:pos x="connsiteX2" y="connsiteY2"/>
                  </a:cxn>
                </a:cxnLst>
                <a:rect l="l" t="t" r="r" b="b"/>
                <a:pathLst>
                  <a:path w="127626" h="659315">
                    <a:moveTo>
                      <a:pt x="0" y="237860"/>
                    </a:moveTo>
                    <a:cubicBezTo>
                      <a:pt x="41322" y="210497"/>
                      <a:pt x="41572" y="-59292"/>
                      <a:pt x="76767" y="11929"/>
                    </a:cubicBezTo>
                    <a:cubicBezTo>
                      <a:pt x="99149" y="118770"/>
                      <a:pt x="104698" y="577347"/>
                      <a:pt x="127626" y="659315"/>
                    </a:cubicBezTo>
                  </a:path>
                </a:pathLst>
              </a:custGeom>
              <a:noFill/>
              <a:ln w="28575" cap="flat" cmpd="sng" algn="ctr">
                <a:gradFill flip="none" rotWithShape="1">
                  <a:gsLst>
                    <a:gs pos="100000">
                      <a:srgbClr val="0078D3"/>
                    </a:gs>
                    <a:gs pos="0">
                      <a:srgbClr val="000000"/>
                    </a:gs>
                  </a:gsLst>
                  <a:lin ang="0" scaled="1"/>
                  <a:tileRect/>
                </a:gra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54" b="0" i="0" u="none" strike="noStrike" kern="0" cap="none" spc="0" normalizeH="0" baseline="0" noProof="0">
                  <a:ln>
                    <a:noFill/>
                  </a:ln>
                  <a:solidFill>
                    <a:srgbClr val="000000"/>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780E09DB-2745-458E-94B3-7C12956BD6A7}"/>
                  </a:ext>
                </a:extLst>
              </p:cNvPr>
              <p:cNvSpPr/>
              <p:nvPr/>
            </p:nvSpPr>
            <p:spPr bwMode="auto">
              <a:xfrm>
                <a:off x="1554137" y="3410633"/>
                <a:ext cx="4027511" cy="408955"/>
              </a:xfrm>
              <a:custGeom>
                <a:avLst/>
                <a:gdLst>
                  <a:gd name="connsiteX0" fmla="*/ 0 w 125730"/>
                  <a:gd name="connsiteY0" fmla="*/ 186690 h 186690"/>
                  <a:gd name="connsiteX1" fmla="*/ 7620 w 125730"/>
                  <a:gd name="connsiteY1" fmla="*/ 148590 h 186690"/>
                  <a:gd name="connsiteX2" fmla="*/ 11430 w 125730"/>
                  <a:gd name="connsiteY2" fmla="*/ 125730 h 186690"/>
                  <a:gd name="connsiteX3" fmla="*/ 22860 w 125730"/>
                  <a:gd name="connsiteY3" fmla="*/ 110490 h 186690"/>
                  <a:gd name="connsiteX4" fmla="*/ 38100 w 125730"/>
                  <a:gd name="connsiteY4" fmla="*/ 87630 h 186690"/>
                  <a:gd name="connsiteX5" fmla="*/ 83820 w 125730"/>
                  <a:gd name="connsiteY5" fmla="*/ 41910 h 186690"/>
                  <a:gd name="connsiteX6" fmla="*/ 102870 w 125730"/>
                  <a:gd name="connsiteY6" fmla="*/ 22860 h 186690"/>
                  <a:gd name="connsiteX7" fmla="*/ 118110 w 125730"/>
                  <a:gd name="connsiteY7" fmla="*/ 11430 h 186690"/>
                  <a:gd name="connsiteX8" fmla="*/ 125730 w 125730"/>
                  <a:gd name="connsiteY8" fmla="*/ 0 h 186690"/>
                  <a:gd name="connsiteX0" fmla="*/ 0 w 125730"/>
                  <a:gd name="connsiteY0" fmla="*/ 186690 h 186690"/>
                  <a:gd name="connsiteX1" fmla="*/ 7620 w 125730"/>
                  <a:gd name="connsiteY1" fmla="*/ 148590 h 186690"/>
                  <a:gd name="connsiteX2" fmla="*/ 22860 w 125730"/>
                  <a:gd name="connsiteY2" fmla="*/ 110490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38100 w 125730"/>
                  <a:gd name="connsiteY3" fmla="*/ 87630 h 186690"/>
                  <a:gd name="connsiteX4" fmla="*/ 83820 w 125730"/>
                  <a:gd name="connsiteY4" fmla="*/ 41910 h 186690"/>
                  <a:gd name="connsiteX5" fmla="*/ 102870 w 125730"/>
                  <a:gd name="connsiteY5" fmla="*/ 22860 h 186690"/>
                  <a:gd name="connsiteX6" fmla="*/ 118110 w 125730"/>
                  <a:gd name="connsiteY6" fmla="*/ 11430 h 186690"/>
                  <a:gd name="connsiteX7" fmla="*/ 125730 w 125730"/>
                  <a:gd name="connsiteY7" fmla="*/ 0 h 186690"/>
                  <a:gd name="connsiteX0" fmla="*/ 0 w 125730"/>
                  <a:gd name="connsiteY0" fmla="*/ 186690 h 186690"/>
                  <a:gd name="connsiteX1" fmla="*/ 7620 w 125730"/>
                  <a:gd name="connsiteY1" fmla="*/ 148590 h 186690"/>
                  <a:gd name="connsiteX2" fmla="*/ 27903 w 125730"/>
                  <a:gd name="connsiteY2" fmla="*/ 98105 h 186690"/>
                  <a:gd name="connsiteX3" fmla="*/ 83820 w 125730"/>
                  <a:gd name="connsiteY3" fmla="*/ 41910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2870 w 125730"/>
                  <a:gd name="connsiteY4" fmla="*/ 22860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18110 w 125730"/>
                  <a:gd name="connsiteY5" fmla="*/ 11430 h 186690"/>
                  <a:gd name="connsiteX6" fmla="*/ 125730 w 125730"/>
                  <a:gd name="connsiteY6" fmla="*/ 0 h 186690"/>
                  <a:gd name="connsiteX0" fmla="*/ 0 w 125730"/>
                  <a:gd name="connsiteY0" fmla="*/ 186690 h 186690"/>
                  <a:gd name="connsiteX1" fmla="*/ 7620 w 125730"/>
                  <a:gd name="connsiteY1" fmla="*/ 148590 h 186690"/>
                  <a:gd name="connsiteX2" fmla="*/ 27903 w 125730"/>
                  <a:gd name="connsiteY2" fmla="*/ 98105 h 186690"/>
                  <a:gd name="connsiteX3" fmla="*/ 75019 w 125730"/>
                  <a:gd name="connsiteY3" fmla="*/ 91451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7620 w 125730"/>
                  <a:gd name="connsiteY1" fmla="*/ 148590 h 186690"/>
                  <a:gd name="connsiteX2" fmla="*/ 27903 w 125730"/>
                  <a:gd name="connsiteY2" fmla="*/ 98105 h 186690"/>
                  <a:gd name="connsiteX3" fmla="*/ 78777 w 125730"/>
                  <a:gd name="connsiteY3" fmla="*/ 90799 h 186690"/>
                  <a:gd name="connsiteX4" fmla="*/ 105935 w 125730"/>
                  <a:gd name="connsiteY4" fmla="*/ 10475 h 186690"/>
                  <a:gd name="connsiteX5" fmla="*/ 125730 w 125730"/>
                  <a:gd name="connsiteY5" fmla="*/ 0 h 186690"/>
                  <a:gd name="connsiteX0" fmla="*/ 0 w 125730"/>
                  <a:gd name="connsiteY0" fmla="*/ 186690 h 186690"/>
                  <a:gd name="connsiteX1" fmla="*/ 27903 w 125730"/>
                  <a:gd name="connsiteY1" fmla="*/ 98105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186690"/>
                  <a:gd name="connsiteX1" fmla="*/ 29287 w 125730"/>
                  <a:gd name="connsiteY1" fmla="*/ 94194 h 186690"/>
                  <a:gd name="connsiteX2" fmla="*/ 78777 w 125730"/>
                  <a:gd name="connsiteY2" fmla="*/ 90799 h 186690"/>
                  <a:gd name="connsiteX3" fmla="*/ 105935 w 125730"/>
                  <a:gd name="connsiteY3" fmla="*/ 10475 h 186690"/>
                  <a:gd name="connsiteX4" fmla="*/ 125730 w 125730"/>
                  <a:gd name="connsiteY4" fmla="*/ 0 h 186690"/>
                  <a:gd name="connsiteX0" fmla="*/ 0 w 125730"/>
                  <a:gd name="connsiteY0" fmla="*/ 186690 h 210450"/>
                  <a:gd name="connsiteX1" fmla="*/ 26024 w 125730"/>
                  <a:gd name="connsiteY1" fmla="*/ 204931 h 210450"/>
                  <a:gd name="connsiteX2" fmla="*/ 78777 w 125730"/>
                  <a:gd name="connsiteY2" fmla="*/ 90799 h 210450"/>
                  <a:gd name="connsiteX3" fmla="*/ 105935 w 125730"/>
                  <a:gd name="connsiteY3" fmla="*/ 10475 h 210450"/>
                  <a:gd name="connsiteX4" fmla="*/ 125730 w 125730"/>
                  <a:gd name="connsiteY4" fmla="*/ 0 h 210450"/>
                  <a:gd name="connsiteX0" fmla="*/ 0 w 125730"/>
                  <a:gd name="connsiteY0" fmla="*/ 273860 h 297620"/>
                  <a:gd name="connsiteX1" fmla="*/ 26024 w 125730"/>
                  <a:gd name="connsiteY1" fmla="*/ 292101 h 297620"/>
                  <a:gd name="connsiteX2" fmla="*/ 88962 w 125730"/>
                  <a:gd name="connsiteY2" fmla="*/ 4876 h 297620"/>
                  <a:gd name="connsiteX3" fmla="*/ 105935 w 125730"/>
                  <a:gd name="connsiteY3" fmla="*/ 97645 h 297620"/>
                  <a:gd name="connsiteX4" fmla="*/ 125730 w 125730"/>
                  <a:gd name="connsiteY4" fmla="*/ 87170 h 297620"/>
                  <a:gd name="connsiteX0" fmla="*/ 0 w 125730"/>
                  <a:gd name="connsiteY0" fmla="*/ 276080 h 299840"/>
                  <a:gd name="connsiteX1" fmla="*/ 26024 w 125730"/>
                  <a:gd name="connsiteY1" fmla="*/ 294321 h 299840"/>
                  <a:gd name="connsiteX2" fmla="*/ 88962 w 125730"/>
                  <a:gd name="connsiteY2" fmla="*/ 7096 h 299840"/>
                  <a:gd name="connsiteX3" fmla="*/ 125730 w 125730"/>
                  <a:gd name="connsiteY3" fmla="*/ 89390 h 299840"/>
                  <a:gd name="connsiteX0" fmla="*/ 0 w 125730"/>
                  <a:gd name="connsiteY0" fmla="*/ 276080 h 302262"/>
                  <a:gd name="connsiteX1" fmla="*/ 26024 w 125730"/>
                  <a:gd name="connsiteY1" fmla="*/ 294321 h 302262"/>
                  <a:gd name="connsiteX2" fmla="*/ 88962 w 125730"/>
                  <a:gd name="connsiteY2" fmla="*/ 7096 h 302262"/>
                  <a:gd name="connsiteX3" fmla="*/ 125730 w 125730"/>
                  <a:gd name="connsiteY3" fmla="*/ 89390 h 302262"/>
                  <a:gd name="connsiteX0" fmla="*/ 0 w 125730"/>
                  <a:gd name="connsiteY0" fmla="*/ 276080 h 301847"/>
                  <a:gd name="connsiteX1" fmla="*/ 26024 w 125730"/>
                  <a:gd name="connsiteY1" fmla="*/ 294321 h 301847"/>
                  <a:gd name="connsiteX2" fmla="*/ 88962 w 125730"/>
                  <a:gd name="connsiteY2" fmla="*/ 7096 h 301847"/>
                  <a:gd name="connsiteX3" fmla="*/ 125730 w 125730"/>
                  <a:gd name="connsiteY3" fmla="*/ 89390 h 301847"/>
                  <a:gd name="connsiteX0" fmla="*/ 0 w 125730"/>
                  <a:gd name="connsiteY0" fmla="*/ 230312 h 256079"/>
                  <a:gd name="connsiteX1" fmla="*/ 26024 w 125730"/>
                  <a:gd name="connsiteY1" fmla="*/ 248553 h 256079"/>
                  <a:gd name="connsiteX2" fmla="*/ 90050 w 125730"/>
                  <a:gd name="connsiteY2" fmla="*/ 11858 h 256079"/>
                  <a:gd name="connsiteX3" fmla="*/ 125730 w 125730"/>
                  <a:gd name="connsiteY3" fmla="*/ 43622 h 256079"/>
                  <a:gd name="connsiteX0" fmla="*/ 0 w 125730"/>
                  <a:gd name="connsiteY0" fmla="*/ 215672 h 241439"/>
                  <a:gd name="connsiteX1" fmla="*/ 26024 w 125730"/>
                  <a:gd name="connsiteY1" fmla="*/ 233913 h 241439"/>
                  <a:gd name="connsiteX2" fmla="*/ 89753 w 125730"/>
                  <a:gd name="connsiteY2" fmla="*/ 15495 h 241439"/>
                  <a:gd name="connsiteX3" fmla="*/ 125730 w 125730"/>
                  <a:gd name="connsiteY3" fmla="*/ 28982 h 241439"/>
                  <a:gd name="connsiteX0" fmla="*/ 0 w 125730"/>
                  <a:gd name="connsiteY0" fmla="*/ 229209 h 254976"/>
                  <a:gd name="connsiteX1" fmla="*/ 26024 w 125730"/>
                  <a:gd name="connsiteY1" fmla="*/ 247450 h 254976"/>
                  <a:gd name="connsiteX2" fmla="*/ 71803 w 125730"/>
                  <a:gd name="connsiteY2" fmla="*/ 12062 h 254976"/>
                  <a:gd name="connsiteX3" fmla="*/ 125730 w 125730"/>
                  <a:gd name="connsiteY3" fmla="*/ 42519 h 254976"/>
                  <a:gd name="connsiteX0" fmla="*/ 0 w 125730"/>
                  <a:gd name="connsiteY0" fmla="*/ 224567 h 224794"/>
                  <a:gd name="connsiteX1" fmla="*/ 23780 w 125730"/>
                  <a:gd name="connsiteY1" fmla="*/ 175990 h 224794"/>
                  <a:gd name="connsiteX2" fmla="*/ 71803 w 125730"/>
                  <a:gd name="connsiteY2" fmla="*/ 7420 h 224794"/>
                  <a:gd name="connsiteX3" fmla="*/ 125730 w 125730"/>
                  <a:gd name="connsiteY3" fmla="*/ 37877 h 224794"/>
                  <a:gd name="connsiteX0" fmla="*/ 0 w 125437"/>
                  <a:gd name="connsiteY0" fmla="*/ 180021 h 188429"/>
                  <a:gd name="connsiteX1" fmla="*/ 23487 w 125437"/>
                  <a:gd name="connsiteY1" fmla="*/ 175990 h 188429"/>
                  <a:gd name="connsiteX2" fmla="*/ 71510 w 125437"/>
                  <a:gd name="connsiteY2" fmla="*/ 7420 h 188429"/>
                  <a:gd name="connsiteX3" fmla="*/ 125437 w 125437"/>
                  <a:gd name="connsiteY3" fmla="*/ 37877 h 188429"/>
                  <a:gd name="connsiteX0" fmla="*/ 0 w 125437"/>
                  <a:gd name="connsiteY0" fmla="*/ 180672 h 195926"/>
                  <a:gd name="connsiteX1" fmla="*/ 24658 w 125437"/>
                  <a:gd name="connsiteY1" fmla="*/ 186186 h 195926"/>
                  <a:gd name="connsiteX2" fmla="*/ 71510 w 125437"/>
                  <a:gd name="connsiteY2" fmla="*/ 8071 h 195926"/>
                  <a:gd name="connsiteX3" fmla="*/ 125437 w 125437"/>
                  <a:gd name="connsiteY3" fmla="*/ 38528 h 195926"/>
                  <a:gd name="connsiteX0" fmla="*/ 0 w 125437"/>
                  <a:gd name="connsiteY0" fmla="*/ 181694 h 196949"/>
                  <a:gd name="connsiteX1" fmla="*/ 24658 w 125437"/>
                  <a:gd name="connsiteY1" fmla="*/ 187208 h 196949"/>
                  <a:gd name="connsiteX2" fmla="*/ 71510 w 125437"/>
                  <a:gd name="connsiteY2" fmla="*/ 9093 h 196949"/>
                  <a:gd name="connsiteX3" fmla="*/ 125437 w 125437"/>
                  <a:gd name="connsiteY3" fmla="*/ 32906 h 196949"/>
                </a:gdLst>
                <a:ahLst/>
                <a:cxnLst>
                  <a:cxn ang="0">
                    <a:pos x="connsiteX0" y="connsiteY0"/>
                  </a:cxn>
                  <a:cxn ang="0">
                    <a:pos x="connsiteX1" y="connsiteY1"/>
                  </a:cxn>
                  <a:cxn ang="0">
                    <a:pos x="connsiteX2" y="connsiteY2"/>
                  </a:cxn>
                  <a:cxn ang="0">
                    <a:pos x="connsiteX3" y="connsiteY3"/>
                  </a:cxn>
                </a:cxnLst>
                <a:rect l="l" t="t" r="r" b="b"/>
                <a:pathLst>
                  <a:path w="125437" h="196949">
                    <a:moveTo>
                      <a:pt x="0" y="181694"/>
                    </a:moveTo>
                    <a:cubicBezTo>
                      <a:pt x="3341" y="184741"/>
                      <a:pt x="4904" y="210686"/>
                      <a:pt x="24658" y="187208"/>
                    </a:cubicBezTo>
                    <a:cubicBezTo>
                      <a:pt x="53180" y="169102"/>
                      <a:pt x="54714" y="33703"/>
                      <a:pt x="71510" y="9093"/>
                    </a:cubicBezTo>
                    <a:cubicBezTo>
                      <a:pt x="88306" y="-15517"/>
                      <a:pt x="117777" y="15762"/>
                      <a:pt x="125437" y="32906"/>
                    </a:cubicBezTo>
                  </a:path>
                </a:pathLst>
              </a:custGeom>
              <a:noFill/>
              <a:ln w="28575" cap="flat" cmpd="sng" algn="ctr">
                <a:gradFill flip="none" rotWithShape="1">
                  <a:gsLst>
                    <a:gs pos="54000">
                      <a:srgbClr val="50E6FF"/>
                    </a:gs>
                    <a:gs pos="90000">
                      <a:srgbClr val="0078D3"/>
                    </a:gs>
                  </a:gsLst>
                  <a:lin ang="0" scaled="1"/>
                  <a:tileRect/>
                </a:gradFill>
                <a:prstDash val="solid"/>
                <a:headEnd type="none" w="med" len="med"/>
                <a:tailEnd type="none" w="med" len="med"/>
              </a:ln>
              <a:effectLst/>
            </p:spPr>
            <p:txBody>
              <a:bodyPr rtlCol="0" anchor="ctr"/>
              <a:lstStyle/>
              <a:p>
                <a:pPr marL="0" marR="0" lvl="0" indent="0" algn="ctr"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sp>
        <p:nvSpPr>
          <p:cNvPr id="649" name="Google Shape;1889;p149">
            <a:extLst>
              <a:ext uri="{FF2B5EF4-FFF2-40B4-BE49-F238E27FC236}">
                <a16:creationId xmlns:a16="http://schemas.microsoft.com/office/drawing/2014/main" id="{0A06BAB8-4F01-4913-A92D-A6F8CE815D61}"/>
              </a:ext>
              <a:ext uri="{C183D7F6-B498-43B3-948B-1728B52AA6E4}">
                <adec:decorative xmlns:adec="http://schemas.microsoft.com/office/drawing/2017/decorative" val="1"/>
              </a:ext>
            </a:extLst>
          </p:cNvPr>
          <p:cNvSpPr/>
          <p:nvPr/>
        </p:nvSpPr>
        <p:spPr>
          <a:xfrm>
            <a:off x="3257308" y="1879922"/>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650" name="TextBox 649">
            <a:extLst>
              <a:ext uri="{FF2B5EF4-FFF2-40B4-BE49-F238E27FC236}">
                <a16:creationId xmlns:a16="http://schemas.microsoft.com/office/drawing/2014/main" id="{E1433907-DFB3-426E-8A73-3AD2D5482E79}"/>
              </a:ext>
              <a:ext uri="{C183D7F6-B498-43B3-948B-1728B52AA6E4}">
                <adec:decorative xmlns:adec="http://schemas.microsoft.com/office/drawing/2017/decorative" val="1"/>
              </a:ext>
            </a:extLst>
          </p:cNvPr>
          <p:cNvSpPr txBox="1"/>
          <p:nvPr/>
        </p:nvSpPr>
        <p:spPr>
          <a:xfrm>
            <a:off x="6268984" y="1736545"/>
            <a:ext cx="1477067" cy="512935"/>
          </a:xfrm>
          <a:prstGeom prst="rect">
            <a:avLst/>
          </a:prstGeom>
          <a:noFill/>
        </p:spPr>
        <p:txBody>
          <a:bodyPr wrap="square">
            <a:spAutoFit/>
          </a:bodyPr>
          <a:lstStyle/>
          <a:p>
            <a:pPr>
              <a:buClr>
                <a:srgbClr val="FFFFFF"/>
              </a:buClr>
              <a:buSzPts val="2400"/>
              <a:defRPr/>
            </a:pPr>
            <a:r>
              <a:rPr lang="en-US" sz="1372">
                <a:solidFill>
                  <a:srgbClr val="000000"/>
                </a:solidFill>
                <a:latin typeface="Segoe UI Semibold"/>
                <a:sym typeface="Libre Franklin"/>
              </a:rPr>
              <a:t>Cloud </a:t>
            </a:r>
            <a:br>
              <a:rPr lang="en-US" sz="1372">
                <a:solidFill>
                  <a:srgbClr val="000000"/>
                </a:solidFill>
                <a:latin typeface="Segoe UI Semibold"/>
                <a:sym typeface="Libre Franklin"/>
              </a:rPr>
            </a:br>
            <a:r>
              <a:rPr lang="en-US" sz="1372">
                <a:solidFill>
                  <a:srgbClr val="000000"/>
                </a:solidFill>
                <a:latin typeface="Segoe UI Semibold"/>
                <a:sym typeface="Libre Franklin"/>
              </a:rPr>
              <a:t>Environments </a:t>
            </a:r>
          </a:p>
        </p:txBody>
      </p:sp>
      <p:grpSp>
        <p:nvGrpSpPr>
          <p:cNvPr id="651" name="Group 650">
            <a:extLst>
              <a:ext uri="{FF2B5EF4-FFF2-40B4-BE49-F238E27FC236}">
                <a16:creationId xmlns:a16="http://schemas.microsoft.com/office/drawing/2014/main" id="{88D9BF2F-529F-4665-BCB2-74312E4B99ED}"/>
              </a:ext>
              <a:ext uri="{C183D7F6-B498-43B3-948B-1728B52AA6E4}">
                <adec:decorative xmlns:adec="http://schemas.microsoft.com/office/drawing/2017/decorative" val="1"/>
              </a:ext>
            </a:extLst>
          </p:cNvPr>
          <p:cNvGrpSpPr/>
          <p:nvPr/>
        </p:nvGrpSpPr>
        <p:grpSpPr>
          <a:xfrm>
            <a:off x="4096742" y="4116860"/>
            <a:ext cx="5012536" cy="528151"/>
            <a:chOff x="4127349" y="3937424"/>
            <a:chExt cx="5723858" cy="603101"/>
          </a:xfrm>
        </p:grpSpPr>
        <p:sp>
          <p:nvSpPr>
            <p:cNvPr id="652" name="Google Shape;1889;p149">
              <a:extLst>
                <a:ext uri="{FF2B5EF4-FFF2-40B4-BE49-F238E27FC236}">
                  <a16:creationId xmlns:a16="http://schemas.microsoft.com/office/drawing/2014/main" id="{4F4805E4-D95F-413A-B342-780090E328B6}"/>
                </a:ext>
              </a:extLst>
            </p:cNvPr>
            <p:cNvSpPr/>
            <p:nvPr/>
          </p:nvSpPr>
          <p:spPr>
            <a:xfrm>
              <a:off x="8344258" y="4283383"/>
              <a:ext cx="1506949" cy="257142"/>
            </a:xfrm>
            <a:prstGeom prst="rect">
              <a:avLst/>
            </a:prstGeom>
            <a:solidFill>
              <a:srgbClr val="0078D3"/>
            </a:solidFill>
            <a:ln w="12700" cap="flat" cmpd="sng">
              <a:solidFill>
                <a:srgbClr val="0078D3"/>
              </a:solidFill>
              <a:prstDash val="solid"/>
              <a:miter lim="800000"/>
              <a:headEnd type="none" w="sm" len="sm"/>
              <a:tailEnd type="none" w="sm" len="sm"/>
            </a:ln>
          </p:spPr>
          <p:txBody>
            <a:bodyPr spcFirstLastPara="1" wrap="square" lIns="80064" tIns="32031" rIns="80064" bIns="40021" anchor="t"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sym typeface="Libre Franklin"/>
                </a:rPr>
                <a:t>Business Analytics</a:t>
              </a:r>
            </a:p>
          </p:txBody>
        </p:sp>
        <p:cxnSp>
          <p:nvCxnSpPr>
            <p:cNvPr id="653" name="Connector: Elbow 652">
              <a:extLst>
                <a:ext uri="{FF2B5EF4-FFF2-40B4-BE49-F238E27FC236}">
                  <a16:creationId xmlns:a16="http://schemas.microsoft.com/office/drawing/2014/main" id="{040E23A9-8473-48E8-86E4-C85832B440FF}"/>
                </a:ext>
              </a:extLst>
            </p:cNvPr>
            <p:cNvCxnSpPr>
              <a:cxnSpLocks/>
              <a:stCxn id="654" idx="3"/>
              <a:endCxn id="652" idx="1"/>
            </p:cNvCxnSpPr>
            <p:nvPr/>
          </p:nvCxnSpPr>
          <p:spPr>
            <a:xfrm>
              <a:off x="6019799" y="4100244"/>
              <a:ext cx="2324459" cy="311710"/>
            </a:xfrm>
            <a:prstGeom prst="bentConnector3">
              <a:avLst>
                <a:gd name="adj1" fmla="val 50000"/>
              </a:avLst>
            </a:prstGeom>
            <a:noFill/>
            <a:ln w="19050" cap="flat" cmpd="sng" algn="ctr">
              <a:solidFill>
                <a:srgbClr val="0078D3"/>
              </a:solidFill>
              <a:prstDash val="lgDashDot"/>
              <a:headEnd type="none" w="med" len="med"/>
              <a:tailEnd type="triangle" w="med" len="med"/>
            </a:ln>
            <a:effectLst/>
          </p:spPr>
        </p:cxnSp>
        <p:sp>
          <p:nvSpPr>
            <p:cNvPr id="654" name="Google Shape;1889;p149">
              <a:extLst>
                <a:ext uri="{FF2B5EF4-FFF2-40B4-BE49-F238E27FC236}">
                  <a16:creationId xmlns:a16="http://schemas.microsoft.com/office/drawing/2014/main" id="{A670FE64-2012-438C-A2E5-06F3FD040182}"/>
                </a:ext>
              </a:extLst>
            </p:cNvPr>
            <p:cNvSpPr/>
            <p:nvPr/>
          </p:nvSpPr>
          <p:spPr>
            <a:xfrm>
              <a:off x="4127349" y="3937424"/>
              <a:ext cx="1892450" cy="325640"/>
            </a:xfrm>
            <a:prstGeom prst="rect">
              <a:avLst/>
            </a:prstGeom>
            <a:solidFill>
              <a:srgbClr val="0078D3"/>
            </a:solidFill>
            <a:ln>
              <a:noFill/>
            </a:ln>
            <a:effectLst/>
          </p:spPr>
          <p:txBody>
            <a:bodyPr spcFirstLastPara="1" wrap="square" lIns="80064" tIns="40021" rIns="80064" bIns="40021" anchor="ctr" anchorCtr="0">
              <a:noAutofit/>
            </a:bodyPr>
            <a:lstStyle/>
            <a:p>
              <a:pPr marL="0" marR="0" lvl="0" indent="0" algn="ctr" defTabSz="800742" eaLnBrk="1" fontAlgn="auto" latinLnBrk="0" hangingPunct="1">
                <a:lnSpc>
                  <a:spcPct val="100000"/>
                </a:lnSpc>
                <a:spcBef>
                  <a:spcPts val="0"/>
                </a:spcBef>
                <a:spcAft>
                  <a:spcPts val="0"/>
                </a:spcAft>
                <a:buClr>
                  <a:srgbClr val="FFFFFF"/>
                </a:buClr>
                <a:buSzPts val="2400"/>
                <a:buFontTx/>
                <a:buNone/>
                <a:tabLst/>
                <a:defRPr/>
              </a:pPr>
              <a:r>
                <a:rPr kumimoji="0" lang="en-US" sz="920" b="1" i="0" u="none" strike="noStrike" kern="0" cap="none" spc="0" normalizeH="0" baseline="0" noProof="0">
                  <a:ln>
                    <a:noFill/>
                  </a:ln>
                  <a:solidFill>
                    <a:srgbClr val="FFFFFF"/>
                  </a:solidFill>
                  <a:effectLst/>
                  <a:uLnTx/>
                  <a:uFillTx/>
                  <a:latin typeface="Segoe UI Semibold"/>
                  <a:ea typeface="Libre Franklin"/>
                  <a:cs typeface="Libre Franklin"/>
                  <a:sym typeface="Libre Franklin"/>
                </a:rPr>
                <a:t>Business Analytic Sensor(s)</a:t>
              </a:r>
            </a:p>
          </p:txBody>
        </p:sp>
      </p:grpSp>
      <p:cxnSp>
        <p:nvCxnSpPr>
          <p:cNvPr id="655" name="Connector: Elbow 654">
            <a:extLst>
              <a:ext uri="{FF2B5EF4-FFF2-40B4-BE49-F238E27FC236}">
                <a16:creationId xmlns:a16="http://schemas.microsoft.com/office/drawing/2014/main" id="{23A53705-6C37-426F-AD7C-819BD374390D}"/>
              </a:ext>
              <a:ext uri="{C183D7F6-B498-43B3-948B-1728B52AA6E4}">
                <adec:decorative xmlns:adec="http://schemas.microsoft.com/office/drawing/2017/decorative" val="1"/>
              </a:ext>
            </a:extLst>
          </p:cNvPr>
          <p:cNvCxnSpPr>
            <a:cxnSpLocks/>
            <a:endCxn id="649" idx="3"/>
          </p:cNvCxnSpPr>
          <p:nvPr/>
        </p:nvCxnSpPr>
        <p:spPr>
          <a:xfrm rot="16200000" flipV="1">
            <a:off x="3010774" y="3051584"/>
            <a:ext cx="2139930" cy="203235"/>
          </a:xfrm>
          <a:prstGeom prst="bentConnector2">
            <a:avLst/>
          </a:prstGeom>
          <a:noFill/>
          <a:ln w="19050" cap="flat" cmpd="sng" algn="ctr">
            <a:solidFill>
              <a:srgbClr val="0078D3"/>
            </a:solidFill>
            <a:prstDash val="lgDashDot"/>
            <a:headEnd type="none" w="med" len="med"/>
            <a:tailEnd type="triangle" w="med" len="med"/>
          </a:ln>
          <a:effectLst/>
        </p:spPr>
      </p:cxnSp>
      <p:cxnSp>
        <p:nvCxnSpPr>
          <p:cNvPr id="656" name="Connector: Elbow 655">
            <a:extLst>
              <a:ext uri="{FF2B5EF4-FFF2-40B4-BE49-F238E27FC236}">
                <a16:creationId xmlns:a16="http://schemas.microsoft.com/office/drawing/2014/main" id="{284A2F8E-AE6E-4D48-A692-038607B9CAE5}"/>
              </a:ext>
              <a:ext uri="{C183D7F6-B498-43B3-948B-1728B52AA6E4}">
                <adec:decorative xmlns:adec="http://schemas.microsoft.com/office/drawing/2017/decorative" val="1"/>
              </a:ext>
            </a:extLst>
          </p:cNvPr>
          <p:cNvCxnSpPr>
            <a:cxnSpLocks/>
            <a:endCxn id="628" idx="1"/>
          </p:cNvCxnSpPr>
          <p:nvPr/>
        </p:nvCxnSpPr>
        <p:spPr>
          <a:xfrm rot="5400000" flipH="1" flipV="1">
            <a:off x="3276366" y="2986264"/>
            <a:ext cx="2142919" cy="330912"/>
          </a:xfrm>
          <a:prstGeom prst="bentConnector2">
            <a:avLst/>
          </a:prstGeom>
          <a:noFill/>
          <a:ln w="19050" cap="flat" cmpd="sng" algn="ctr">
            <a:solidFill>
              <a:srgbClr val="0078D3"/>
            </a:solidFill>
            <a:prstDash val="lgDashDot"/>
            <a:headEnd type="none" w="med" len="med"/>
            <a:tailEnd type="triangle" w="med" len="med"/>
          </a:ln>
          <a:effectLst/>
        </p:spPr>
      </p:cxnSp>
      <p:cxnSp>
        <p:nvCxnSpPr>
          <p:cNvPr id="657" name="Connector: Elbow 333">
            <a:extLst>
              <a:ext uri="{FF2B5EF4-FFF2-40B4-BE49-F238E27FC236}">
                <a16:creationId xmlns:a16="http://schemas.microsoft.com/office/drawing/2014/main" id="{9D999EAB-93DC-4E0A-B679-51B34D125C5D}"/>
              </a:ext>
              <a:ext uri="{C183D7F6-B498-43B3-948B-1728B52AA6E4}">
                <adec:decorative xmlns:adec="http://schemas.microsoft.com/office/drawing/2017/decorative" val="1"/>
              </a:ext>
            </a:extLst>
          </p:cNvPr>
          <p:cNvCxnSpPr>
            <a:cxnSpLocks/>
          </p:cNvCxnSpPr>
          <p:nvPr/>
        </p:nvCxnSpPr>
        <p:spPr>
          <a:xfrm>
            <a:off x="9380353" y="5165859"/>
            <a:ext cx="208135" cy="1"/>
          </a:xfrm>
          <a:prstGeom prst="straightConnector1">
            <a:avLst/>
          </a:prstGeom>
          <a:noFill/>
          <a:ln w="19050" cap="flat" cmpd="sng" algn="ctr">
            <a:solidFill>
              <a:srgbClr val="50E6FF"/>
            </a:solidFill>
            <a:prstDash val="solid"/>
            <a:headEnd type="none" w="med" len="med"/>
            <a:tailEnd type="triangle" w="med" len="med"/>
          </a:ln>
          <a:effectLst/>
        </p:spPr>
      </p:cxnSp>
      <p:cxnSp>
        <p:nvCxnSpPr>
          <p:cNvPr id="658" name="Connector: Elbow 657">
            <a:extLst>
              <a:ext uri="{FF2B5EF4-FFF2-40B4-BE49-F238E27FC236}">
                <a16:creationId xmlns:a16="http://schemas.microsoft.com/office/drawing/2014/main" id="{E6466111-ED74-4F2C-B873-67FFC110F0A4}"/>
              </a:ext>
              <a:ext uri="{C183D7F6-B498-43B3-948B-1728B52AA6E4}">
                <adec:decorative xmlns:adec="http://schemas.microsoft.com/office/drawing/2017/decorative" val="1"/>
              </a:ext>
            </a:extLst>
          </p:cNvPr>
          <p:cNvCxnSpPr>
            <a:cxnSpLocks/>
            <a:stCxn id="638" idx="1"/>
            <a:endCxn id="558" idx="3"/>
          </p:cNvCxnSpPr>
          <p:nvPr/>
        </p:nvCxnSpPr>
        <p:spPr>
          <a:xfrm rot="10800000">
            <a:off x="3410925" y="4323813"/>
            <a:ext cx="601372" cy="406893"/>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cxnSp>
        <p:nvCxnSpPr>
          <p:cNvPr id="659" name="Connector: Elbow 658">
            <a:extLst>
              <a:ext uri="{FF2B5EF4-FFF2-40B4-BE49-F238E27FC236}">
                <a16:creationId xmlns:a16="http://schemas.microsoft.com/office/drawing/2014/main" id="{60244649-A122-48F0-A930-EF95E5AEFD70}"/>
              </a:ext>
              <a:ext uri="{C183D7F6-B498-43B3-948B-1728B52AA6E4}">
                <adec:decorative xmlns:adec="http://schemas.microsoft.com/office/drawing/2017/decorative" val="1"/>
              </a:ext>
            </a:extLst>
          </p:cNvPr>
          <p:cNvCxnSpPr>
            <a:cxnSpLocks/>
            <a:stCxn id="638" idx="1"/>
            <a:endCxn id="557" idx="3"/>
          </p:cNvCxnSpPr>
          <p:nvPr/>
        </p:nvCxnSpPr>
        <p:spPr>
          <a:xfrm rot="10800000" flipV="1">
            <a:off x="3410925" y="4730706"/>
            <a:ext cx="601372" cy="144206"/>
          </a:xfrm>
          <a:prstGeom prst="bentConnector3">
            <a:avLst>
              <a:gd name="adj1" fmla="val 50000"/>
            </a:avLst>
          </a:prstGeom>
          <a:noFill/>
          <a:ln w="25400" cap="flat" cmpd="sng" algn="ctr">
            <a:solidFill>
              <a:srgbClr val="50E6FF"/>
            </a:solidFill>
            <a:prstDash val="sysDot"/>
            <a:headEnd type="triangle" w="sm" len="sm"/>
            <a:tailEnd type="oval" w="sm" len="sm"/>
          </a:ln>
          <a:effectLst/>
        </p:spPr>
      </p:cxnSp>
      <p:sp>
        <p:nvSpPr>
          <p:cNvPr id="660" name="Rectangle 659">
            <a:extLst>
              <a:ext uri="{FF2B5EF4-FFF2-40B4-BE49-F238E27FC236}">
                <a16:creationId xmlns:a16="http://schemas.microsoft.com/office/drawing/2014/main" id="{23BBEAFE-8676-4587-9450-E0AE1BD7AE53}"/>
              </a:ext>
              <a:ext uri="{C183D7F6-B498-43B3-948B-1728B52AA6E4}">
                <adec:decorative xmlns:adec="http://schemas.microsoft.com/office/drawing/2017/decorative" val="1"/>
              </a:ext>
            </a:extLst>
          </p:cNvPr>
          <p:cNvSpPr/>
          <p:nvPr/>
        </p:nvSpPr>
        <p:spPr bwMode="auto">
          <a:xfrm>
            <a:off x="9264543" y="4640252"/>
            <a:ext cx="1474549" cy="162976"/>
          </a:xfrm>
          <a:prstGeom prst="rect">
            <a:avLst/>
          </a:prstGeom>
          <a:solidFill>
            <a:srgbClr val="FFFFFF"/>
          </a:solid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28122" rIns="0" bIns="128122" numCol="1" spcCol="0" rtlCol="0" fromWordArt="0" anchor="ctr" anchorCtr="0" forceAA="0" compatLnSpc="1">
            <a:prstTxWarp prst="textNoShape">
              <a:avLst/>
            </a:prstTxWarp>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788"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 Connection </a:t>
            </a:r>
            <a:r>
              <a:rPr kumimoji="0" lang="en-US" sz="788" b="0" i="1" u="none" strike="noStrike" kern="0" cap="none" spc="0" normalizeH="0" baseline="0" noProof="0">
                <a:ln>
                  <a:noFill/>
                </a:ln>
                <a:solidFill>
                  <a:srgbClr val="000000"/>
                </a:solidFill>
                <a:effectLst/>
                <a:uLnTx/>
                <a:uFillTx/>
                <a:latin typeface="Segoe UI"/>
                <a:ea typeface="Segoe UI" pitchFamily="34" charset="0"/>
                <a:cs typeface="Segoe UI" pitchFamily="34" charset="0"/>
              </a:rPr>
              <a:t>(OPTIONAL)</a:t>
            </a:r>
          </a:p>
        </p:txBody>
      </p:sp>
      <p:sp>
        <p:nvSpPr>
          <p:cNvPr id="661" name="Google Shape;1889;p149">
            <a:hlinkClick r:id="rId1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2E02A4B9-BF02-47DD-8699-479601C52959}"/>
              </a:ext>
              <a:ext uri="{C183D7F6-B498-43B3-948B-1728B52AA6E4}">
                <adec:decorative xmlns:adec="http://schemas.microsoft.com/office/drawing/2017/decorative" val="1"/>
              </a:ext>
            </a:extLst>
          </p:cNvPr>
          <p:cNvSpPr/>
          <p:nvPr/>
        </p:nvSpPr>
        <p:spPr>
          <a:xfrm>
            <a:off x="8493922" y="1899166"/>
            <a:ext cx="2940839" cy="409152"/>
          </a:xfrm>
          <a:prstGeom prst="rect">
            <a:avLst/>
          </a:prstGeom>
          <a:noFill/>
          <a:ln w="19050">
            <a:solidFill>
              <a:srgbClr val="50E6FF"/>
            </a:solidFill>
          </a:ln>
          <a:effectLst/>
        </p:spPr>
        <p:txBody>
          <a:bodyPr spcFirstLastPara="1" wrap="square" lIns="896425" tIns="40021" rIns="80064" bIns="40021" anchor="ctr" anchorCtr="0">
            <a:noAutofit/>
          </a:bodyPr>
          <a:lstStyle/>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plug-in for Microsoft Defender for IoT</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Native OT investigation &amp; remediation playbooks</a:t>
            </a:r>
          </a:p>
          <a:p>
            <a:pPr marL="171450" marR="0" lvl="0" indent="-100013" defTabSz="816567" eaLnBrk="1" fontAlgn="base" latinLnBrk="0" hangingPunct="1">
              <a:lnSpc>
                <a:spcPct val="90000"/>
              </a:lnSpc>
              <a:spcBef>
                <a:spcPct val="0"/>
              </a:spcBef>
              <a:spcAft>
                <a:spcPct val="0"/>
              </a:spcAft>
              <a:buClrTx/>
              <a:buSzPct val="100000"/>
              <a:buFont typeface="Arial" panose="020B0604020202020204" pitchFamily="34" charset="0"/>
              <a:buChar char="•"/>
              <a:tabLst/>
              <a:defRPr/>
            </a:pP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Correlation with other data sources and </a:t>
            </a:r>
            <a:b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br>
            <a:r>
              <a:rPr kumimoji="0" lang="en-US" sz="588"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sym typeface="Libre Franklin"/>
              </a:rPr>
              <a:t>Strategic Threat intelligence (attack groups &amp; context)</a:t>
            </a:r>
          </a:p>
        </p:txBody>
      </p:sp>
      <p:sp>
        <p:nvSpPr>
          <p:cNvPr id="662" name="TextBox 661">
            <a:extLst>
              <a:ext uri="{FF2B5EF4-FFF2-40B4-BE49-F238E27FC236}">
                <a16:creationId xmlns:a16="http://schemas.microsoft.com/office/drawing/2014/main" id="{113A4398-0DA3-4EAB-AA0B-582A3CD0BA53}"/>
              </a:ext>
              <a:ext uri="{C183D7F6-B498-43B3-948B-1728B52AA6E4}">
                <adec:decorative xmlns:adec="http://schemas.microsoft.com/office/drawing/2017/decorative" val="1"/>
              </a:ext>
            </a:extLst>
          </p:cNvPr>
          <p:cNvSpPr txBox="1"/>
          <p:nvPr/>
        </p:nvSpPr>
        <p:spPr>
          <a:xfrm>
            <a:off x="1" y="6520550"/>
            <a:ext cx="12192000" cy="338649"/>
          </a:xfrm>
          <a:prstGeom prst="rect">
            <a:avLst/>
          </a:prstGeom>
          <a:solidFill>
            <a:srgbClr val="000000"/>
          </a:solidFill>
        </p:spPr>
        <p:txBody>
          <a:bodyPr wrap="square" tIns="89642">
            <a:noAutofit/>
          </a:bodyPr>
          <a:lstStyle/>
          <a:p>
            <a:pPr marL="0" marR="0" lvl="0" indent="0" algn="ctr" defTabSz="816567"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FFFFFF"/>
                </a:solidFill>
                <a:effectLst/>
                <a:uLnTx/>
                <a:uFillTx/>
                <a:latin typeface="Segoe UI Semibold"/>
                <a:cs typeface="Segoe UI" pitchFamily="34" charset="0"/>
              </a:rPr>
              <a:t>Zero Trust Principles </a:t>
            </a:r>
            <a:r>
              <a:rPr kumimoji="0" lang="en-US" sz="1029" b="0" i="0" u="none" strike="noStrike" kern="0" cap="none" spc="0" normalizeH="0" baseline="0" noProof="0">
                <a:ln>
                  <a:noFill/>
                </a:ln>
                <a:solidFill>
                  <a:srgbClr val="FFFFFF"/>
                </a:solidFill>
                <a:effectLst/>
                <a:uLnTx/>
                <a:uFillTx/>
                <a:cs typeface="Segoe UI" pitchFamily="34" charset="0"/>
              </a:rPr>
              <a:t>- Assume breach, verify explicitly, Use least privilege access (identity and network)</a:t>
            </a:r>
          </a:p>
        </p:txBody>
      </p:sp>
      <p:grpSp>
        <p:nvGrpSpPr>
          <p:cNvPr id="663" name="Group 662">
            <a:extLst>
              <a:ext uri="{FF2B5EF4-FFF2-40B4-BE49-F238E27FC236}">
                <a16:creationId xmlns:a16="http://schemas.microsoft.com/office/drawing/2014/main" id="{AA835464-F2D8-47D1-BB7D-D918EF7CEC9A}"/>
              </a:ext>
              <a:ext uri="{C183D7F6-B498-43B3-948B-1728B52AA6E4}">
                <adec:decorative xmlns:adec="http://schemas.microsoft.com/office/drawing/2017/decorative" val="1"/>
              </a:ext>
            </a:extLst>
          </p:cNvPr>
          <p:cNvGrpSpPr/>
          <p:nvPr/>
        </p:nvGrpSpPr>
        <p:grpSpPr>
          <a:xfrm>
            <a:off x="3978778" y="4812117"/>
            <a:ext cx="3406101" cy="1545113"/>
            <a:chOff x="4040791" y="4731342"/>
            <a:chExt cx="3889455" cy="1764377"/>
          </a:xfrm>
          <a:solidFill>
            <a:srgbClr val="EBEBEB"/>
          </a:solidFill>
        </p:grpSpPr>
        <p:grpSp>
          <p:nvGrpSpPr>
            <p:cNvPr id="664" name="Group 663">
              <a:extLst>
                <a:ext uri="{FF2B5EF4-FFF2-40B4-BE49-F238E27FC236}">
                  <a16:creationId xmlns:a16="http://schemas.microsoft.com/office/drawing/2014/main" id="{CBA913AC-9E26-41F0-8D2E-0072ABAD6C49}"/>
                </a:ext>
              </a:extLst>
            </p:cNvPr>
            <p:cNvGrpSpPr/>
            <p:nvPr/>
          </p:nvGrpSpPr>
          <p:grpSpPr>
            <a:xfrm>
              <a:off x="4040791" y="4731342"/>
              <a:ext cx="3889455" cy="1764377"/>
              <a:chOff x="4040791" y="4731342"/>
              <a:chExt cx="3889455" cy="1764377"/>
            </a:xfrm>
            <a:grpFill/>
          </p:grpSpPr>
          <p:sp>
            <p:nvSpPr>
              <p:cNvPr id="666" name="Speech Bubble: Rectangle 80">
                <a:extLst>
                  <a:ext uri="{FF2B5EF4-FFF2-40B4-BE49-F238E27FC236}">
                    <a16:creationId xmlns:a16="http://schemas.microsoft.com/office/drawing/2014/main" id="{937E4EFA-D3BB-4755-8434-C299EFBB25B6}"/>
                  </a:ext>
                </a:extLst>
              </p:cNvPr>
              <p:cNvSpPr/>
              <p:nvPr/>
            </p:nvSpPr>
            <p:spPr bwMode="auto">
              <a:xfrm>
                <a:off x="4040791" y="4731342"/>
                <a:ext cx="3889455" cy="1764377"/>
              </a:xfrm>
              <a:custGeom>
                <a:avLst/>
                <a:gdLst>
                  <a:gd name="connsiteX0" fmla="*/ 0 w 3877939"/>
                  <a:gd name="connsiteY0" fmla="*/ 0 h 1187990"/>
                  <a:gd name="connsiteX1" fmla="*/ 2262131 w 3877939"/>
                  <a:gd name="connsiteY1" fmla="*/ 0 h 1187990"/>
                  <a:gd name="connsiteX2" fmla="*/ 3952279 w 3877939"/>
                  <a:gd name="connsiteY2" fmla="*/ -709955 h 1187990"/>
                  <a:gd name="connsiteX3" fmla="*/ 3231616 w 3877939"/>
                  <a:gd name="connsiteY3" fmla="*/ 0 h 1187990"/>
                  <a:gd name="connsiteX4" fmla="*/ 3877939 w 3877939"/>
                  <a:gd name="connsiteY4" fmla="*/ 0 h 1187990"/>
                  <a:gd name="connsiteX5" fmla="*/ 3877939 w 3877939"/>
                  <a:gd name="connsiteY5" fmla="*/ 197998 h 1187990"/>
                  <a:gd name="connsiteX6" fmla="*/ 3877939 w 3877939"/>
                  <a:gd name="connsiteY6" fmla="*/ 197998 h 1187990"/>
                  <a:gd name="connsiteX7" fmla="*/ 3877939 w 3877939"/>
                  <a:gd name="connsiteY7" fmla="*/ 494996 h 1187990"/>
                  <a:gd name="connsiteX8" fmla="*/ 3877939 w 3877939"/>
                  <a:gd name="connsiteY8" fmla="*/ 1187990 h 1187990"/>
                  <a:gd name="connsiteX9" fmla="*/ 3231616 w 3877939"/>
                  <a:gd name="connsiteY9" fmla="*/ 1187990 h 1187990"/>
                  <a:gd name="connsiteX10" fmla="*/ 2262131 w 3877939"/>
                  <a:gd name="connsiteY10" fmla="*/ 1187990 h 1187990"/>
                  <a:gd name="connsiteX11" fmla="*/ 2262131 w 3877939"/>
                  <a:gd name="connsiteY11" fmla="*/ 1187990 h 1187990"/>
                  <a:gd name="connsiteX12" fmla="*/ 0 w 3877939"/>
                  <a:gd name="connsiteY12" fmla="*/ 1187990 h 1187990"/>
                  <a:gd name="connsiteX13" fmla="*/ 0 w 3877939"/>
                  <a:gd name="connsiteY13" fmla="*/ 494996 h 1187990"/>
                  <a:gd name="connsiteX14" fmla="*/ 0 w 3877939"/>
                  <a:gd name="connsiteY14" fmla="*/ 197998 h 1187990"/>
                  <a:gd name="connsiteX15" fmla="*/ 0 w 3877939"/>
                  <a:gd name="connsiteY15" fmla="*/ 197998 h 1187990"/>
                  <a:gd name="connsiteX16" fmla="*/ 0 w 3877939"/>
                  <a:gd name="connsiteY16" fmla="*/ 0 h 1187990"/>
                  <a:gd name="connsiteX0" fmla="*/ 0 w 3877939"/>
                  <a:gd name="connsiteY0" fmla="*/ 640899 h 1828889"/>
                  <a:gd name="connsiteX1" fmla="*/ 2262131 w 3877939"/>
                  <a:gd name="connsiteY1" fmla="*/ 640899 h 1828889"/>
                  <a:gd name="connsiteX2" fmla="*/ 3864173 w 3877939"/>
                  <a:gd name="connsiteY2" fmla="*/ 0 h 1828889"/>
                  <a:gd name="connsiteX3" fmla="*/ 3231616 w 3877939"/>
                  <a:gd name="connsiteY3" fmla="*/ 640899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262131 w 3877939"/>
                  <a:gd name="connsiteY1" fmla="*/ 640899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971743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 name="connsiteX0" fmla="*/ 0 w 3877939"/>
                  <a:gd name="connsiteY0" fmla="*/ 640899 h 1828889"/>
                  <a:gd name="connsiteX1" fmla="*/ 2833631 w 3877939"/>
                  <a:gd name="connsiteY1" fmla="*/ 643280 h 1828889"/>
                  <a:gd name="connsiteX2" fmla="*/ 3864173 w 3877939"/>
                  <a:gd name="connsiteY2" fmla="*/ 0 h 1828889"/>
                  <a:gd name="connsiteX3" fmla="*/ 3476884 w 3877939"/>
                  <a:gd name="connsiteY3" fmla="*/ 643281 h 1828889"/>
                  <a:gd name="connsiteX4" fmla="*/ 3877939 w 3877939"/>
                  <a:gd name="connsiteY4" fmla="*/ 640899 h 1828889"/>
                  <a:gd name="connsiteX5" fmla="*/ 3877939 w 3877939"/>
                  <a:gd name="connsiteY5" fmla="*/ 838897 h 1828889"/>
                  <a:gd name="connsiteX6" fmla="*/ 3877939 w 3877939"/>
                  <a:gd name="connsiteY6" fmla="*/ 838897 h 1828889"/>
                  <a:gd name="connsiteX7" fmla="*/ 3877939 w 3877939"/>
                  <a:gd name="connsiteY7" fmla="*/ 1135895 h 1828889"/>
                  <a:gd name="connsiteX8" fmla="*/ 3877939 w 3877939"/>
                  <a:gd name="connsiteY8" fmla="*/ 1828889 h 1828889"/>
                  <a:gd name="connsiteX9" fmla="*/ 3231616 w 3877939"/>
                  <a:gd name="connsiteY9" fmla="*/ 1828889 h 1828889"/>
                  <a:gd name="connsiteX10" fmla="*/ 2262131 w 3877939"/>
                  <a:gd name="connsiteY10" fmla="*/ 1828889 h 1828889"/>
                  <a:gd name="connsiteX11" fmla="*/ 2262131 w 3877939"/>
                  <a:gd name="connsiteY11" fmla="*/ 1828889 h 1828889"/>
                  <a:gd name="connsiteX12" fmla="*/ 0 w 3877939"/>
                  <a:gd name="connsiteY12" fmla="*/ 1828889 h 1828889"/>
                  <a:gd name="connsiteX13" fmla="*/ 0 w 3877939"/>
                  <a:gd name="connsiteY13" fmla="*/ 1135895 h 1828889"/>
                  <a:gd name="connsiteX14" fmla="*/ 0 w 3877939"/>
                  <a:gd name="connsiteY14" fmla="*/ 838897 h 1828889"/>
                  <a:gd name="connsiteX15" fmla="*/ 0 w 3877939"/>
                  <a:gd name="connsiteY15" fmla="*/ 838897 h 1828889"/>
                  <a:gd name="connsiteX16" fmla="*/ 0 w 3877939"/>
                  <a:gd name="connsiteY16" fmla="*/ 640899 h 182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7939" h="1828889">
                    <a:moveTo>
                      <a:pt x="0" y="640899"/>
                    </a:moveTo>
                    <a:lnTo>
                      <a:pt x="2833631" y="643280"/>
                    </a:lnTo>
                    <a:lnTo>
                      <a:pt x="3864173" y="0"/>
                    </a:lnTo>
                    <a:lnTo>
                      <a:pt x="3476884" y="643281"/>
                    </a:lnTo>
                    <a:lnTo>
                      <a:pt x="3877939" y="640899"/>
                    </a:lnTo>
                    <a:lnTo>
                      <a:pt x="3877939" y="838897"/>
                    </a:lnTo>
                    <a:lnTo>
                      <a:pt x="3877939" y="838897"/>
                    </a:lnTo>
                    <a:lnTo>
                      <a:pt x="3877939" y="1135895"/>
                    </a:lnTo>
                    <a:lnTo>
                      <a:pt x="3877939" y="1828889"/>
                    </a:lnTo>
                    <a:lnTo>
                      <a:pt x="3231616" y="1828889"/>
                    </a:lnTo>
                    <a:lnTo>
                      <a:pt x="2262131" y="1828889"/>
                    </a:lnTo>
                    <a:lnTo>
                      <a:pt x="2262131" y="1828889"/>
                    </a:lnTo>
                    <a:lnTo>
                      <a:pt x="0" y="1828889"/>
                    </a:lnTo>
                    <a:lnTo>
                      <a:pt x="0" y="1135895"/>
                    </a:lnTo>
                    <a:lnTo>
                      <a:pt x="0" y="838897"/>
                    </a:lnTo>
                    <a:lnTo>
                      <a:pt x="0" y="838897"/>
                    </a:lnTo>
                    <a:lnTo>
                      <a:pt x="0" y="640899"/>
                    </a:lnTo>
                    <a:close/>
                  </a:path>
                </a:pathLst>
              </a:custGeom>
              <a:grpFill/>
              <a:ln w="9525" cap="flat" cmpd="sng" algn="ctr">
                <a:solidFill>
                  <a:srgbClr val="75757A"/>
                </a:solidFill>
                <a:prstDash val="solid"/>
                <a:headEnd type="none" w="med" len="med"/>
                <a:tailEnd type="none" w="med" len="med"/>
              </a:ln>
              <a:effectLst/>
            </p:spPr>
            <p:txBody>
              <a:bodyPr rot="0" spcFirstLastPara="0" vertOverflow="overflow" horzOverflow="overflow" vert="horz" wrap="square" lIns="160153" tIns="40038" rIns="160153" bIns="80076" numCol="1" spcCol="0" rtlCol="0" fromWordArt="0" anchor="t" anchorCtr="0" forceAA="0" compatLnSpc="1">
                <a:prstTxWarp prst="textNoShape">
                  <a:avLst/>
                </a:prstTxWarp>
                <a:no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endParaRPr kumimoji="0" lang="en-US" sz="1226" b="1"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667" name="Rectangle 666">
                <a:extLst>
                  <a:ext uri="{FF2B5EF4-FFF2-40B4-BE49-F238E27FC236}">
                    <a16:creationId xmlns:a16="http://schemas.microsoft.com/office/drawing/2014/main" id="{ED09990D-F1CD-4007-AD0E-08D5F32B54F1}"/>
                  </a:ext>
                </a:extLst>
              </p:cNvPr>
              <p:cNvSpPr/>
              <p:nvPr/>
            </p:nvSpPr>
            <p:spPr bwMode="auto">
              <a:xfrm>
                <a:off x="5032781" y="5716750"/>
                <a:ext cx="1077744"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678"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Hard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Physically disconnect from IT network(s)</a:t>
                </a:r>
              </a:p>
            </p:txBody>
          </p:sp>
          <p:sp>
            <p:nvSpPr>
              <p:cNvPr id="668" name="Rectangle 667">
                <a:extLst>
                  <a:ext uri="{FF2B5EF4-FFF2-40B4-BE49-F238E27FC236}">
                    <a16:creationId xmlns:a16="http://schemas.microsoft.com/office/drawing/2014/main" id="{90CA88B9-FFE8-41D2-A8BC-43C8BD1B3CE9}"/>
                  </a:ext>
                </a:extLst>
              </p:cNvPr>
              <p:cNvSpPr/>
              <p:nvPr/>
            </p:nvSpPr>
            <p:spPr bwMode="auto">
              <a:xfrm>
                <a:off x="6142450" y="5715733"/>
                <a:ext cx="1693856" cy="7082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Soft(ware) Boundary</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mn-ea"/>
                    <a:cs typeface="Segoe UI" pitchFamily="34" charset="0"/>
                  </a:rPr>
                  <a:t>People, Process, and Tech (network + identity access control, boundary patching and security hygiene)</a:t>
                </a:r>
              </a:p>
            </p:txBody>
          </p:sp>
          <p:sp>
            <p:nvSpPr>
              <p:cNvPr id="669" name="Rectangle 668">
                <a:extLst>
                  <a:ext uri="{FF2B5EF4-FFF2-40B4-BE49-F238E27FC236}">
                    <a16:creationId xmlns:a16="http://schemas.microsoft.com/office/drawing/2014/main" id="{EE5F10BA-F543-41B7-BC05-643E7727F730}"/>
                  </a:ext>
                </a:extLst>
              </p:cNvPr>
              <p:cNvSpPr/>
              <p:nvPr/>
            </p:nvSpPr>
            <p:spPr bwMode="auto">
              <a:xfrm>
                <a:off x="4102905" y="5711475"/>
                <a:ext cx="897950" cy="7143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0076" tIns="40038" rIns="0" bIns="80076" numCol="1" spcCol="0" rtlCol="0" fromWordArt="0" anchor="t" anchorCtr="0" forceAA="0" compatLnSpc="1">
                <a:prstTxWarp prst="textNoShape">
                  <a:avLst/>
                </a:prstTxWarp>
                <a:noAutofit/>
              </a:bodyPr>
              <a:lstStyle/>
              <a:p>
                <a:pPr marL="0" marR="0" lvl="0" indent="0" defTabSz="816567" eaLnBrk="1" fontAlgn="base" latinLnBrk="0" hangingPunct="1">
                  <a:lnSpc>
                    <a:spcPct val="100000"/>
                  </a:lnSpc>
                  <a:spcBef>
                    <a:spcPct val="0"/>
                  </a:spcBef>
                  <a:spcAft>
                    <a:spcPts val="525"/>
                  </a:spcAft>
                  <a:buClrTx/>
                  <a:buSzTx/>
                  <a:buFontTx/>
                  <a:buNone/>
                  <a:tabLst/>
                  <a:defRPr/>
                </a:pP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Internal </a:t>
                </a:r>
                <a:b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br>
                <a:r>
                  <a:rPr kumimoji="0" lang="en-US" sz="686" b="1"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segmentation</a:t>
                </a:r>
              </a:p>
              <a:p>
                <a:pPr marL="0" marR="0" lvl="0" indent="0" defTabSz="816567" eaLnBrk="1" fontAlgn="base" latinLnBrk="0" hangingPunct="1">
                  <a:lnSpc>
                    <a:spcPct val="100000"/>
                  </a:lnSpc>
                  <a:spcBef>
                    <a:spcPct val="0"/>
                  </a:spcBef>
                  <a:spcAft>
                    <a:spcPct val="0"/>
                  </a:spcAft>
                  <a:buClrTx/>
                  <a:buSzTx/>
                  <a:buFontTx/>
                  <a:buNone/>
                  <a:tabLst/>
                  <a:defRPr/>
                </a:pPr>
                <a:r>
                  <a:rPr kumimoji="0" lang="en-US" sz="686" b="0" i="0" u="none" strike="noStrike" kern="0" cap="none" spc="0" normalizeH="0" baseline="0" noProof="0">
                    <a:ln>
                      <a:noFill/>
                    </a:ln>
                    <a:solidFill>
                      <a:sysClr val="windowText" lastClr="000000"/>
                    </a:solidFill>
                    <a:effectLst/>
                    <a:uLnTx/>
                    <a:uFillTx/>
                    <a:latin typeface="Segoe UI"/>
                    <a:ea typeface="Segoe UI" pitchFamily="34" charset="0"/>
                    <a:cs typeface="Segoe UI" pitchFamily="34" charset="0"/>
                  </a:rPr>
                  <a:t>As business processes allow</a:t>
                </a:r>
              </a:p>
            </p:txBody>
          </p:sp>
        </p:grpSp>
        <p:sp>
          <p:nvSpPr>
            <p:cNvPr id="665" name="TextBox 664">
              <a:extLst>
                <a:ext uri="{FF2B5EF4-FFF2-40B4-BE49-F238E27FC236}">
                  <a16:creationId xmlns:a16="http://schemas.microsoft.com/office/drawing/2014/main" id="{884D0B8D-2859-4697-B15E-91BDBD8EFA80}"/>
                </a:ext>
              </a:extLst>
            </p:cNvPr>
            <p:cNvSpPr txBox="1"/>
            <p:nvPr/>
          </p:nvSpPr>
          <p:spPr>
            <a:xfrm>
              <a:off x="4045374" y="5393593"/>
              <a:ext cx="3873355" cy="275635"/>
            </a:xfrm>
            <a:prstGeom prst="rect">
              <a:avLst/>
            </a:prstGeom>
            <a:noFill/>
            <a:ln>
              <a:noFill/>
            </a:ln>
          </p:spPr>
          <p:txBody>
            <a:bodyPr wrap="square">
              <a:spAutoFit/>
            </a:bodyPr>
            <a:lstStyle/>
            <a:p>
              <a:pPr marL="150139" marR="0" lvl="0" indent="0" algn="ctr" defTabSz="816567" eaLnBrk="1" fontAlgn="base" latinLnBrk="0" hangingPunct="1">
                <a:lnSpc>
                  <a:spcPct val="100000"/>
                </a:lnSpc>
                <a:spcBef>
                  <a:spcPct val="0"/>
                </a:spcBef>
                <a:spcAft>
                  <a:spcPct val="0"/>
                </a:spcAft>
                <a:buClrTx/>
                <a:buSzTx/>
                <a:buFontTx/>
                <a:buNone/>
                <a:tabLst/>
                <a:defRPr/>
              </a:pPr>
              <a:r>
                <a:rPr kumimoji="0" lang="en-US" sz="980" b="1" i="0" u="none" strike="noStrike" kern="0" cap="none" spc="0" normalizeH="0" baseline="0" noProof="0">
                  <a:ln>
                    <a:noFill/>
                  </a:ln>
                  <a:solidFill>
                    <a:srgbClr val="000000"/>
                  </a:solidFill>
                  <a:effectLst/>
                  <a:uLnTx/>
                  <a:uFillTx/>
                  <a:cs typeface="Segoe UI" pitchFamily="34" charset="0"/>
                </a:rPr>
                <a:t>Isolation and Segmentation </a:t>
              </a:r>
            </a:p>
          </p:txBody>
        </p:sp>
      </p:grpSp>
      <p:pic>
        <p:nvPicPr>
          <p:cNvPr id="670" name="Graphic 669">
            <a:extLst>
              <a:ext uri="{FF2B5EF4-FFF2-40B4-BE49-F238E27FC236}">
                <a16:creationId xmlns:a16="http://schemas.microsoft.com/office/drawing/2014/main" id="{B9AECD21-B5A0-49D4-A482-B83943FCE8B2}"/>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80123" y="1940764"/>
            <a:ext cx="181783" cy="181781"/>
          </a:xfrm>
          <a:prstGeom prst="rect">
            <a:avLst/>
          </a:prstGeom>
        </p:spPr>
      </p:pic>
      <p:sp>
        <p:nvSpPr>
          <p:cNvPr id="671" name="Google Shape;1889;p149">
            <a:extLst>
              <a:ext uri="{FF2B5EF4-FFF2-40B4-BE49-F238E27FC236}">
                <a16:creationId xmlns:a16="http://schemas.microsoft.com/office/drawing/2014/main" id="{1107B71A-2160-4D51-9317-FCBF5550768C}"/>
              </a:ext>
              <a:ext uri="{C183D7F6-B498-43B3-948B-1728B52AA6E4}">
                <adec:decorative xmlns:adec="http://schemas.microsoft.com/office/drawing/2017/decorative" val="1"/>
              </a:ext>
            </a:extLst>
          </p:cNvPr>
          <p:cNvSpPr/>
          <p:nvPr/>
        </p:nvSpPr>
        <p:spPr>
          <a:xfrm>
            <a:off x="7703020" y="1899166"/>
            <a:ext cx="721814" cy="406628"/>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a:t>
            </a:r>
          </a:p>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Analytics</a:t>
            </a:r>
          </a:p>
        </p:txBody>
      </p:sp>
      <p:sp>
        <p:nvSpPr>
          <p:cNvPr id="672" name="TextBox 671">
            <a:extLst>
              <a:ext uri="{FF2B5EF4-FFF2-40B4-BE49-F238E27FC236}">
                <a16:creationId xmlns:a16="http://schemas.microsoft.com/office/drawing/2014/main" id="{66C85AD2-6516-437F-83EE-9F9E0055BDB3}"/>
              </a:ext>
              <a:ext uri="{C183D7F6-B498-43B3-948B-1728B52AA6E4}">
                <adec:decorative xmlns:adec="http://schemas.microsoft.com/office/drawing/2017/decorative" val="1"/>
              </a:ext>
            </a:extLst>
          </p:cNvPr>
          <p:cNvSpPr txBox="1"/>
          <p:nvPr/>
        </p:nvSpPr>
        <p:spPr>
          <a:xfrm>
            <a:off x="8466750" y="2091589"/>
            <a:ext cx="1008530" cy="213007"/>
          </a:xfrm>
          <a:prstGeom prst="rect">
            <a:avLst/>
          </a:prstGeom>
          <a:noFill/>
        </p:spPr>
        <p:txBody>
          <a:bodyPr wrap="square">
            <a:spAutoFit/>
          </a:bodyPr>
          <a:lstStyle/>
          <a:p>
            <a:pPr>
              <a:buClr>
                <a:srgbClr val="FFFFFF"/>
              </a:buClr>
              <a:buSzPts val="2400"/>
            </a:pPr>
            <a:r>
              <a:rPr lang="en-US" sz="784" b="1">
                <a:solidFill>
                  <a:srgbClr val="000000"/>
                </a:solidFill>
                <a:latin typeface="Segoe UI Semibold"/>
                <a:sym typeface="Libre Franklin"/>
              </a:rPr>
              <a:t>Microsoft Sentinel</a:t>
            </a:r>
          </a:p>
        </p:txBody>
      </p:sp>
      <p:sp>
        <p:nvSpPr>
          <p:cNvPr id="673" name="Google Shape;1889;p149">
            <a:extLst>
              <a:ext uri="{FF2B5EF4-FFF2-40B4-BE49-F238E27FC236}">
                <a16:creationId xmlns:a16="http://schemas.microsoft.com/office/drawing/2014/main" id="{93E35FBD-8ABB-4C50-904B-92FA602DEC6A}"/>
              </a:ext>
              <a:ext uri="{C183D7F6-B498-43B3-948B-1728B52AA6E4}">
                <adec:decorative xmlns:adec="http://schemas.microsoft.com/office/drawing/2017/decorative" val="1"/>
              </a:ext>
            </a:extLst>
          </p:cNvPr>
          <p:cNvSpPr/>
          <p:nvPr/>
        </p:nvSpPr>
        <p:spPr>
          <a:xfrm>
            <a:off x="9623959" y="5019910"/>
            <a:ext cx="987792" cy="280295"/>
          </a:xfrm>
          <a:prstGeom prst="rect">
            <a:avLst/>
          </a:prstGeom>
          <a:solidFill>
            <a:srgbClr val="FFFFFF"/>
          </a:solidFill>
          <a:ln w="12700" cap="flat" cmpd="sng">
            <a:solidFill>
              <a:srgbClr val="000041"/>
            </a:solidFill>
            <a:prstDash val="solid"/>
            <a:miter lim="800000"/>
            <a:headEnd type="none" w="sm" len="sm"/>
            <a:tailEnd type="none" w="sm" len="sm"/>
          </a:ln>
        </p:spPr>
        <p:txBody>
          <a:bodyPr spcFirstLastPara="1" wrap="square" lIns="80064" tIns="40021" rIns="80064" bIns="40021" anchor="ctr" anchorCtr="0">
            <a:noAutofit/>
          </a:bodyPr>
          <a:lstStyle/>
          <a:p>
            <a:pPr marL="0" marR="0" lvl="0" indent="0" algn="ctr" defTabSz="914400" eaLnBrk="1" fontAlgn="auto" latinLnBrk="0" hangingPunct="1">
              <a:lnSpc>
                <a:spcPct val="100000"/>
              </a:lnSpc>
              <a:spcBef>
                <a:spcPts val="0"/>
              </a:spcBef>
              <a:spcAft>
                <a:spcPts val="0"/>
              </a:spcAft>
              <a:buClr>
                <a:srgbClr val="FFFFFF"/>
              </a:buClr>
              <a:buSzPts val="2400"/>
              <a:buFontTx/>
              <a:buNone/>
              <a:tabLst/>
              <a:defRPr/>
            </a:pPr>
            <a:r>
              <a:rPr kumimoji="0" lang="en-US" sz="788" b="1" i="0" u="none" strike="noStrike" kern="0" cap="none" spc="0" normalizeH="0" baseline="0" noProof="0">
                <a:ln>
                  <a:noFill/>
                </a:ln>
                <a:solidFill>
                  <a:srgbClr val="000000"/>
                </a:solidFill>
                <a:effectLst/>
                <a:uLnTx/>
                <a:uFillTx/>
                <a:latin typeface="Segoe UI Semibold"/>
                <a:sym typeface="Libre Franklin"/>
              </a:rPr>
              <a:t>3</a:t>
            </a:r>
            <a:r>
              <a:rPr kumimoji="0" lang="en-US" sz="788" b="1" i="0" u="none" strike="noStrike" kern="0" cap="none" spc="0" normalizeH="0" baseline="30000" noProof="0">
                <a:ln>
                  <a:noFill/>
                </a:ln>
                <a:solidFill>
                  <a:srgbClr val="000000"/>
                </a:solidFill>
                <a:effectLst/>
                <a:uLnTx/>
                <a:uFillTx/>
                <a:latin typeface="Segoe UI Semibold"/>
                <a:sym typeface="Libre Franklin"/>
              </a:rPr>
              <a:t>rd</a:t>
            </a:r>
            <a:r>
              <a:rPr kumimoji="0" lang="en-US" sz="788" b="1" i="0" u="none" strike="noStrike" kern="0" cap="none" spc="0" normalizeH="0" baseline="0" noProof="0">
                <a:ln>
                  <a:noFill/>
                </a:ln>
                <a:solidFill>
                  <a:srgbClr val="000000"/>
                </a:solidFill>
                <a:effectLst/>
                <a:uLnTx/>
                <a:uFillTx/>
                <a:latin typeface="Segoe UI Semibold"/>
                <a:sym typeface="Libre Franklin"/>
              </a:rPr>
              <a:t> party SIEM</a:t>
            </a:r>
          </a:p>
        </p:txBody>
      </p:sp>
      <p:grpSp>
        <p:nvGrpSpPr>
          <p:cNvPr id="674" name="Group 673">
            <a:extLst>
              <a:ext uri="{FF2B5EF4-FFF2-40B4-BE49-F238E27FC236}">
                <a16:creationId xmlns:a16="http://schemas.microsoft.com/office/drawing/2014/main" id="{0F5BCC6A-20B1-4026-B298-47A5E45754DD}"/>
              </a:ext>
            </a:extLst>
          </p:cNvPr>
          <p:cNvGrpSpPr/>
          <p:nvPr/>
        </p:nvGrpSpPr>
        <p:grpSpPr>
          <a:xfrm>
            <a:off x="10355737" y="1651964"/>
            <a:ext cx="1228383" cy="195339"/>
            <a:chOff x="9679756" y="6397534"/>
            <a:chExt cx="1794968" cy="285438"/>
          </a:xfrm>
        </p:grpSpPr>
        <p:sp>
          <p:nvSpPr>
            <p:cNvPr id="675" name="Rectangle 674">
              <a:hlinkClick r:id="rId1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80FC7344-8137-41D7-8724-42B3096DCC59}"/>
                </a:ext>
              </a:extLst>
            </p:cNvPr>
            <p:cNvSpPr/>
            <p:nvPr/>
          </p:nvSpPr>
          <p:spPr>
            <a:xfrm>
              <a:off x="9679756" y="6397534"/>
              <a:ext cx="1794968" cy="285438"/>
            </a:xfrm>
            <a:prstGeom prst="rect">
              <a:avLst/>
            </a:prstGeom>
            <a:solidFill>
              <a:srgbClr val="FFFFFF"/>
            </a:solidFill>
            <a:ln w="14224" cap="flat" cmpd="sng" algn="ctr">
              <a:solidFill>
                <a:srgbClr val="50E6FF"/>
              </a:solidFill>
              <a:prstDash val="solid"/>
            </a:ln>
            <a:effectLst/>
          </p:spPr>
          <p:txBody>
            <a:bodyPr wrap="square" lIns="45720" rIns="45720" rtlCol="0" anchor="ctr">
              <a:noAutofit/>
            </a:bodyPr>
            <a:lstStyle/>
            <a:p>
              <a:pPr marL="171450" marR="0" lvl="0" indent="0" defTabSz="914400" eaLnBrk="1" fontAlgn="auto" latinLnBrk="0" hangingPunct="1">
                <a:lnSpc>
                  <a:spcPct val="97000"/>
                </a:lnSpc>
                <a:spcBef>
                  <a:spcPts val="0"/>
                </a:spcBef>
                <a:spcAft>
                  <a:spcPts val="0"/>
                </a:spcAft>
                <a:buClrTx/>
                <a:buSzTx/>
                <a:buFontTx/>
                <a:buNone/>
                <a:tabLst/>
                <a:defRPr/>
              </a:pPr>
              <a:r>
                <a:rPr kumimoji="0" lang="en-US" sz="5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Threat Intelligence – </a:t>
              </a: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8+ Trillion </a:t>
              </a:r>
              <a:b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500" b="0"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signals per day of security context</a:t>
              </a:r>
            </a:p>
          </p:txBody>
        </p:sp>
        <p:grpSp>
          <p:nvGrpSpPr>
            <p:cNvPr id="676" name="Group 4">
              <a:extLst>
                <a:ext uri="{FF2B5EF4-FFF2-40B4-BE49-F238E27FC236}">
                  <a16:creationId xmlns:a16="http://schemas.microsoft.com/office/drawing/2014/main" id="{106A216E-4E58-4CF0-BCEB-46365645DA37}"/>
                </a:ext>
              </a:extLst>
            </p:cNvPr>
            <p:cNvGrpSpPr>
              <a:grpSpLocks noChangeAspect="1"/>
            </p:cNvGrpSpPr>
            <p:nvPr/>
          </p:nvGrpSpPr>
          <p:grpSpPr bwMode="auto">
            <a:xfrm>
              <a:off x="9749759" y="6443422"/>
              <a:ext cx="202675" cy="202675"/>
              <a:chOff x="380" y="3325"/>
              <a:chExt cx="286" cy="286"/>
            </a:xfrm>
            <a:solidFill>
              <a:srgbClr val="243A5E"/>
            </a:solidFill>
          </p:grpSpPr>
          <p:sp>
            <p:nvSpPr>
              <p:cNvPr id="677" name="Freeform 5">
                <a:extLst>
                  <a:ext uri="{FF2B5EF4-FFF2-40B4-BE49-F238E27FC236}">
                    <a16:creationId xmlns:a16="http://schemas.microsoft.com/office/drawing/2014/main" id="{081B77EA-4F52-4F77-929E-AD7A0C888C11}"/>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78" name="Oval 6">
                <a:extLst>
                  <a:ext uri="{FF2B5EF4-FFF2-40B4-BE49-F238E27FC236}">
                    <a16:creationId xmlns:a16="http://schemas.microsoft.com/office/drawing/2014/main" id="{D65798A1-973A-4B72-915F-9C8D0A44CBBA}"/>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79" name="Oval 7">
                <a:extLst>
                  <a:ext uri="{FF2B5EF4-FFF2-40B4-BE49-F238E27FC236}">
                    <a16:creationId xmlns:a16="http://schemas.microsoft.com/office/drawing/2014/main" id="{7C950636-33CD-409C-820D-ACE9DDEE547D}"/>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0" name="Oval 8">
                <a:extLst>
                  <a:ext uri="{FF2B5EF4-FFF2-40B4-BE49-F238E27FC236}">
                    <a16:creationId xmlns:a16="http://schemas.microsoft.com/office/drawing/2014/main" id="{B8524154-ED82-4FDB-9F6A-0752740B6871}"/>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1" name="Oval 9">
                <a:extLst>
                  <a:ext uri="{FF2B5EF4-FFF2-40B4-BE49-F238E27FC236}">
                    <a16:creationId xmlns:a16="http://schemas.microsoft.com/office/drawing/2014/main" id="{8BAFF218-1BC6-4230-AEE4-9C70F5455958}"/>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2" name="Oval 10">
                <a:extLst>
                  <a:ext uri="{FF2B5EF4-FFF2-40B4-BE49-F238E27FC236}">
                    <a16:creationId xmlns:a16="http://schemas.microsoft.com/office/drawing/2014/main" id="{C61A911E-325A-4E00-8BA8-5C5799D57E32}"/>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3" name="Oval 11">
                <a:extLst>
                  <a:ext uri="{FF2B5EF4-FFF2-40B4-BE49-F238E27FC236}">
                    <a16:creationId xmlns:a16="http://schemas.microsoft.com/office/drawing/2014/main" id="{313BF14F-0078-4FB5-A156-3DD8B70A5D15}"/>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sp>
            <p:nvSpPr>
              <p:cNvPr id="684" name="Oval 12">
                <a:extLst>
                  <a:ext uri="{FF2B5EF4-FFF2-40B4-BE49-F238E27FC236}">
                    <a16:creationId xmlns:a16="http://schemas.microsoft.com/office/drawing/2014/main" id="{8DC3EE92-694A-41A9-AC56-34915B0A7082}"/>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endParaRPr>
              </a:p>
            </p:txBody>
          </p:sp>
        </p:grpSp>
      </p:grpSp>
      <p:cxnSp>
        <p:nvCxnSpPr>
          <p:cNvPr id="685" name="Straight Connector 684">
            <a:extLst>
              <a:ext uri="{FF2B5EF4-FFF2-40B4-BE49-F238E27FC236}">
                <a16:creationId xmlns:a16="http://schemas.microsoft.com/office/drawing/2014/main" id="{EEA963E3-A19D-4049-BF87-F328E33922D6}"/>
              </a:ext>
            </a:extLst>
          </p:cNvPr>
          <p:cNvCxnSpPr/>
          <p:nvPr/>
        </p:nvCxnSpPr>
        <p:spPr>
          <a:xfrm>
            <a:off x="11002566" y="1849760"/>
            <a:ext cx="0" cy="49406"/>
          </a:xfrm>
          <a:prstGeom prst="line">
            <a:avLst/>
          </a:prstGeom>
          <a:noFill/>
          <a:ln w="19050">
            <a:solidFill>
              <a:srgbClr val="50E6FF"/>
            </a:solidFill>
          </a:ln>
          <a:effectLst/>
        </p:spPr>
      </p:cxnSp>
      <p:cxnSp>
        <p:nvCxnSpPr>
          <p:cNvPr id="686" name="Connector: Elbow 685">
            <a:extLst>
              <a:ext uri="{FF2B5EF4-FFF2-40B4-BE49-F238E27FC236}">
                <a16:creationId xmlns:a16="http://schemas.microsoft.com/office/drawing/2014/main" id="{71308117-67E6-47D3-AA6F-D2BF69B0A1D4}"/>
              </a:ext>
              <a:ext uri="{C183D7F6-B498-43B3-948B-1728B52AA6E4}">
                <adec:decorative xmlns:adec="http://schemas.microsoft.com/office/drawing/2017/decorative" val="1"/>
              </a:ext>
            </a:extLst>
          </p:cNvPr>
          <p:cNvCxnSpPr>
            <a:cxnSpLocks/>
            <a:stCxn id="638" idx="1"/>
            <a:endCxn id="555" idx="3"/>
          </p:cNvCxnSpPr>
          <p:nvPr/>
        </p:nvCxnSpPr>
        <p:spPr>
          <a:xfrm rot="10800000" flipV="1">
            <a:off x="3397628" y="4730705"/>
            <a:ext cx="614668" cy="670531"/>
          </a:xfrm>
          <a:prstGeom prst="bentConnector3">
            <a:avLst>
              <a:gd name="adj1" fmla="val 48838"/>
            </a:avLst>
          </a:prstGeom>
          <a:noFill/>
          <a:ln w="25400" cap="flat" cmpd="sng" algn="ctr">
            <a:solidFill>
              <a:srgbClr val="50E6FF"/>
            </a:solidFill>
            <a:prstDash val="sysDot"/>
            <a:headEnd type="triangle" w="sm" len="sm"/>
            <a:tailEnd type="oval" w="sm" len="sm"/>
          </a:ln>
          <a:effectLst/>
        </p:spPr>
      </p:cxnSp>
      <p:pic>
        <p:nvPicPr>
          <p:cNvPr id="687" name="Picture 686">
            <a:extLst>
              <a:ext uri="{FF2B5EF4-FFF2-40B4-BE49-F238E27FC236}">
                <a16:creationId xmlns:a16="http://schemas.microsoft.com/office/drawing/2014/main" id="{237DC4AF-4567-4506-8AE8-C78C889022D8}"/>
              </a:ext>
            </a:extLst>
          </p:cNvPr>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bwMode="invGray">
          <a:xfrm>
            <a:off x="10435188" y="617180"/>
            <a:ext cx="813364" cy="174232"/>
          </a:xfrm>
          <a:prstGeom prst="rect">
            <a:avLst/>
          </a:prstGeom>
        </p:spPr>
      </p:pic>
    </p:spTree>
    <p:extLst>
      <p:ext uri="{BB962C8B-B14F-4D97-AF65-F5344CB8AC3E}">
        <p14:creationId xmlns:p14="http://schemas.microsoft.com/office/powerpoint/2010/main" val="310343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500"/>
                                        <p:tgtEl>
                                          <p:spTgt spid="6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fade">
                                      <p:cBhvr>
                                        <p:cTn id="10" dur="500"/>
                                        <p:tgtEl>
                                          <p:spTgt spid="6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7"/>
                                        </p:tgtEl>
                                        <p:attrNameLst>
                                          <p:attrName>style.visibility</p:attrName>
                                        </p:attrNameLst>
                                      </p:cBhvr>
                                      <p:to>
                                        <p:strVal val="visible"/>
                                      </p:to>
                                    </p:set>
                                    <p:animEffect transition="in" filter="fade">
                                      <p:cBhvr>
                                        <p:cTn id="14" dur="500"/>
                                        <p:tgtEl>
                                          <p:spTgt spid="6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16"/>
                                        </p:tgtEl>
                                        <p:attrNameLst>
                                          <p:attrName>style.visibility</p:attrName>
                                        </p:attrNameLst>
                                      </p:cBhvr>
                                      <p:to>
                                        <p:strVal val="visible"/>
                                      </p:to>
                                    </p:set>
                                    <p:animEffect transition="in" filter="fade">
                                      <p:cBhvr>
                                        <p:cTn id="17" dur="500"/>
                                        <p:tgtEl>
                                          <p:spTgt spid="6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29"/>
                                        </p:tgtEl>
                                        <p:attrNameLst>
                                          <p:attrName>style.visibility</p:attrName>
                                        </p:attrNameLst>
                                      </p:cBhvr>
                                      <p:to>
                                        <p:strVal val="visible"/>
                                      </p:to>
                                    </p:set>
                                    <p:animEffect transition="in" filter="fade">
                                      <p:cBhvr>
                                        <p:cTn id="21" dur="500"/>
                                        <p:tgtEl>
                                          <p:spTgt spid="62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50"/>
                                        </p:tgtEl>
                                        <p:attrNameLst>
                                          <p:attrName>style.visibility</p:attrName>
                                        </p:attrNameLst>
                                      </p:cBhvr>
                                      <p:to>
                                        <p:strVal val="visible"/>
                                      </p:to>
                                    </p:set>
                                    <p:animEffect transition="in" filter="fade">
                                      <p:cBhvr>
                                        <p:cTn id="24" dur="500"/>
                                        <p:tgtEl>
                                          <p:spTgt spid="65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20"/>
                                        </p:tgtEl>
                                        <p:attrNameLst>
                                          <p:attrName>style.visibility</p:attrName>
                                        </p:attrNameLst>
                                      </p:cBhvr>
                                      <p:to>
                                        <p:strVal val="visible"/>
                                      </p:to>
                                    </p:set>
                                    <p:animEffect transition="in" filter="wipe(down)">
                                      <p:cBhvr>
                                        <p:cTn id="29" dur="500"/>
                                        <p:tgtEl>
                                          <p:spTgt spid="520"/>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608"/>
                                        </p:tgtEl>
                                        <p:attrNameLst>
                                          <p:attrName>style.visibility</p:attrName>
                                        </p:attrNameLst>
                                      </p:cBhvr>
                                      <p:to>
                                        <p:strVal val="visible"/>
                                      </p:to>
                                    </p:set>
                                    <p:animEffect transition="in" filter="wipe(down)">
                                      <p:cBhvr>
                                        <p:cTn id="33" dur="500"/>
                                        <p:tgtEl>
                                          <p:spTgt spid="608"/>
                                        </p:tgtEl>
                                      </p:cBhvr>
                                    </p:animEffect>
                                  </p:childTnLst>
                                </p:cTn>
                              </p:par>
                              <p:par>
                                <p:cTn id="34" presetID="10" presetClass="entr" presetSubtype="0" fill="hold" nodeType="withEffect">
                                  <p:stCondLst>
                                    <p:cond delay="0"/>
                                  </p:stCondLst>
                                  <p:childTnLst>
                                    <p:set>
                                      <p:cBhvr>
                                        <p:cTn id="35" dur="1" fill="hold">
                                          <p:stCondLst>
                                            <p:cond delay="0"/>
                                          </p:stCondLst>
                                        </p:cTn>
                                        <p:tgtEl>
                                          <p:spTgt spid="619"/>
                                        </p:tgtEl>
                                        <p:attrNameLst>
                                          <p:attrName>style.visibility</p:attrName>
                                        </p:attrNameLst>
                                      </p:cBhvr>
                                      <p:to>
                                        <p:strVal val="visible"/>
                                      </p:to>
                                    </p:set>
                                    <p:animEffect transition="in" filter="fade">
                                      <p:cBhvr>
                                        <p:cTn id="36" dur="500"/>
                                        <p:tgtEl>
                                          <p:spTgt spid="619"/>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51"/>
                                        </p:tgtEl>
                                        <p:attrNameLst>
                                          <p:attrName>style.visibility</p:attrName>
                                        </p:attrNameLst>
                                      </p:cBhvr>
                                      <p:to>
                                        <p:strVal val="visible"/>
                                      </p:to>
                                    </p:set>
                                    <p:animEffect transition="in" filter="wipe(left)">
                                      <p:cBhvr>
                                        <p:cTn id="40" dur="500"/>
                                        <p:tgtEl>
                                          <p:spTgt spid="6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642"/>
                                        </p:tgtEl>
                                        <p:attrNameLst>
                                          <p:attrName>style.visibility</p:attrName>
                                        </p:attrNameLst>
                                      </p:cBhvr>
                                      <p:to>
                                        <p:strVal val="visible"/>
                                      </p:to>
                                    </p:set>
                                    <p:animEffect transition="in" filter="wipe(left)">
                                      <p:cBhvr>
                                        <p:cTn id="45" dur="500"/>
                                        <p:tgtEl>
                                          <p:spTgt spid="64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31"/>
                                        </p:tgtEl>
                                        <p:attrNameLst>
                                          <p:attrName>style.visibility</p:attrName>
                                        </p:attrNameLst>
                                      </p:cBhvr>
                                      <p:to>
                                        <p:strVal val="visible"/>
                                      </p:to>
                                    </p:set>
                                    <p:animEffect transition="in" filter="fade">
                                      <p:cBhvr>
                                        <p:cTn id="48" dur="500"/>
                                        <p:tgtEl>
                                          <p:spTgt spid="63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27"/>
                                        </p:tgtEl>
                                        <p:attrNameLst>
                                          <p:attrName>style.visibility</p:attrName>
                                        </p:attrNameLst>
                                      </p:cBhvr>
                                      <p:to>
                                        <p:strVal val="visible"/>
                                      </p:to>
                                    </p:set>
                                    <p:animEffect transition="in" filter="fade">
                                      <p:cBhvr>
                                        <p:cTn id="53" dur="500"/>
                                        <p:tgtEl>
                                          <p:spTgt spid="627"/>
                                        </p:tgtEl>
                                      </p:cBhvr>
                                    </p:animEffect>
                                  </p:childTnLst>
                                </p:cTn>
                              </p:par>
                              <p:par>
                                <p:cTn id="54" presetID="10" presetClass="entr" presetSubtype="0" fill="hold" nodeType="withEffect">
                                  <p:stCondLst>
                                    <p:cond delay="0"/>
                                  </p:stCondLst>
                                  <p:childTnLst>
                                    <p:set>
                                      <p:cBhvr>
                                        <p:cTn id="55" dur="1" fill="hold">
                                          <p:stCondLst>
                                            <p:cond delay="0"/>
                                          </p:stCondLst>
                                        </p:cTn>
                                        <p:tgtEl>
                                          <p:spTgt spid="623"/>
                                        </p:tgtEl>
                                        <p:attrNameLst>
                                          <p:attrName>style.visibility</p:attrName>
                                        </p:attrNameLst>
                                      </p:cBhvr>
                                      <p:to>
                                        <p:strVal val="visible"/>
                                      </p:to>
                                    </p:set>
                                    <p:animEffect transition="in" filter="fade">
                                      <p:cBhvr>
                                        <p:cTn id="56" dur="500"/>
                                        <p:tgtEl>
                                          <p:spTgt spid="623"/>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655"/>
                                        </p:tgtEl>
                                        <p:attrNameLst>
                                          <p:attrName>style.visibility</p:attrName>
                                        </p:attrNameLst>
                                      </p:cBhvr>
                                      <p:to>
                                        <p:strVal val="visible"/>
                                      </p:to>
                                    </p:set>
                                    <p:animEffect transition="in" filter="wipe(down)">
                                      <p:cBhvr>
                                        <p:cTn id="60" dur="500"/>
                                        <p:tgtEl>
                                          <p:spTgt spid="655"/>
                                        </p:tgtEl>
                                      </p:cBhvr>
                                    </p:animEffect>
                                  </p:childTnLst>
                                </p:cTn>
                              </p:par>
                              <p:par>
                                <p:cTn id="61" presetID="22" presetClass="entr" presetSubtype="4" fill="hold" nodeType="withEffect">
                                  <p:stCondLst>
                                    <p:cond delay="0"/>
                                  </p:stCondLst>
                                  <p:childTnLst>
                                    <p:set>
                                      <p:cBhvr>
                                        <p:cTn id="62" dur="1" fill="hold">
                                          <p:stCondLst>
                                            <p:cond delay="0"/>
                                          </p:stCondLst>
                                        </p:cTn>
                                        <p:tgtEl>
                                          <p:spTgt spid="656"/>
                                        </p:tgtEl>
                                        <p:attrNameLst>
                                          <p:attrName>style.visibility</p:attrName>
                                        </p:attrNameLst>
                                      </p:cBhvr>
                                      <p:to>
                                        <p:strVal val="visible"/>
                                      </p:to>
                                    </p:set>
                                    <p:animEffect transition="in" filter="wipe(down)">
                                      <p:cBhvr>
                                        <p:cTn id="63" dur="500"/>
                                        <p:tgtEl>
                                          <p:spTgt spid="6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8"/>
                                        </p:tgtEl>
                                        <p:attrNameLst>
                                          <p:attrName>style.visibility</p:attrName>
                                        </p:attrNameLst>
                                      </p:cBhvr>
                                      <p:to>
                                        <p:strVal val="visible"/>
                                      </p:to>
                                    </p:set>
                                    <p:animEffect transition="in" filter="fade">
                                      <p:cBhvr>
                                        <p:cTn id="66" dur="500"/>
                                        <p:tgtEl>
                                          <p:spTgt spid="6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14"/>
                                        </p:tgtEl>
                                        <p:attrNameLst>
                                          <p:attrName>style.visibility</p:attrName>
                                        </p:attrNameLst>
                                      </p:cBhvr>
                                      <p:to>
                                        <p:strVal val="visible"/>
                                      </p:to>
                                    </p:set>
                                    <p:animEffect transition="in" filter="fade">
                                      <p:cBhvr>
                                        <p:cTn id="69" dur="500"/>
                                        <p:tgtEl>
                                          <p:spTgt spid="61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49"/>
                                        </p:tgtEl>
                                        <p:attrNameLst>
                                          <p:attrName>style.visibility</p:attrName>
                                        </p:attrNameLst>
                                      </p:cBhvr>
                                      <p:to>
                                        <p:strVal val="visible"/>
                                      </p:to>
                                    </p:set>
                                    <p:animEffect transition="in" filter="fade">
                                      <p:cBhvr>
                                        <p:cTn id="72" dur="500"/>
                                        <p:tgtEl>
                                          <p:spTgt spid="6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63"/>
                                        </p:tgtEl>
                                        <p:attrNameLst>
                                          <p:attrName>style.visibility</p:attrName>
                                        </p:attrNameLst>
                                      </p:cBhvr>
                                      <p:to>
                                        <p:strVal val="visible"/>
                                      </p:to>
                                    </p:set>
                                    <p:animEffect transition="in" filter="fade">
                                      <p:cBhvr>
                                        <p:cTn id="77" dur="500"/>
                                        <p:tgtEl>
                                          <p:spTgt spid="66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59"/>
                                        </p:tgtEl>
                                        <p:attrNameLst>
                                          <p:attrName>style.visibility</p:attrName>
                                        </p:attrNameLst>
                                      </p:cBhvr>
                                      <p:to>
                                        <p:strVal val="visible"/>
                                      </p:to>
                                    </p:set>
                                    <p:animEffect transition="in" filter="wipe(left)">
                                      <p:cBhvr>
                                        <p:cTn id="82" dur="500"/>
                                        <p:tgtEl>
                                          <p:spTgt spid="659"/>
                                        </p:tgtEl>
                                      </p:cBhvr>
                                    </p:animEffect>
                                  </p:childTnLst>
                                </p:cTn>
                              </p:par>
                              <p:par>
                                <p:cTn id="83" presetID="22" presetClass="entr" presetSubtype="8" fill="hold" nodeType="withEffect">
                                  <p:stCondLst>
                                    <p:cond delay="0"/>
                                  </p:stCondLst>
                                  <p:childTnLst>
                                    <p:set>
                                      <p:cBhvr>
                                        <p:cTn id="84" dur="1" fill="hold">
                                          <p:stCondLst>
                                            <p:cond delay="0"/>
                                          </p:stCondLst>
                                        </p:cTn>
                                        <p:tgtEl>
                                          <p:spTgt spid="658"/>
                                        </p:tgtEl>
                                        <p:attrNameLst>
                                          <p:attrName>style.visibility</p:attrName>
                                        </p:attrNameLst>
                                      </p:cBhvr>
                                      <p:to>
                                        <p:strVal val="visible"/>
                                      </p:to>
                                    </p:set>
                                    <p:animEffect transition="in" filter="wipe(left)">
                                      <p:cBhvr>
                                        <p:cTn id="85" dur="500"/>
                                        <p:tgtEl>
                                          <p:spTgt spid="658"/>
                                        </p:tgtEl>
                                      </p:cBhvr>
                                    </p:animEffect>
                                  </p:childTnLst>
                                </p:cTn>
                              </p:par>
                              <p:par>
                                <p:cTn id="86" presetID="22" presetClass="entr" presetSubtype="8" fill="hold" nodeType="withEffect">
                                  <p:stCondLst>
                                    <p:cond delay="0"/>
                                  </p:stCondLst>
                                  <p:childTnLst>
                                    <p:set>
                                      <p:cBhvr>
                                        <p:cTn id="87" dur="1" fill="hold">
                                          <p:stCondLst>
                                            <p:cond delay="0"/>
                                          </p:stCondLst>
                                        </p:cTn>
                                        <p:tgtEl>
                                          <p:spTgt spid="686"/>
                                        </p:tgtEl>
                                        <p:attrNameLst>
                                          <p:attrName>style.visibility</p:attrName>
                                        </p:attrNameLst>
                                      </p:cBhvr>
                                      <p:to>
                                        <p:strVal val="visible"/>
                                      </p:to>
                                    </p:set>
                                    <p:animEffect transition="in" filter="wipe(left)">
                                      <p:cBhvr>
                                        <p:cTn id="88" dur="500"/>
                                        <p:tgtEl>
                                          <p:spTgt spid="686"/>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638"/>
                                        </p:tgtEl>
                                        <p:attrNameLst>
                                          <p:attrName>style.visibility</p:attrName>
                                        </p:attrNameLst>
                                      </p:cBhvr>
                                      <p:to>
                                        <p:strVal val="visible"/>
                                      </p:to>
                                    </p:set>
                                    <p:animEffect transition="in" filter="fade">
                                      <p:cBhvr>
                                        <p:cTn id="92" dur="250"/>
                                        <p:tgtEl>
                                          <p:spTgt spid="638"/>
                                        </p:tgtEl>
                                      </p:cBhvr>
                                    </p:animEffect>
                                  </p:childTnLst>
                                </p:cTn>
                              </p:par>
                            </p:childTnLst>
                          </p:cTn>
                        </p:par>
                        <p:par>
                          <p:cTn id="93" fill="hold">
                            <p:stCondLst>
                              <p:cond delay="750"/>
                            </p:stCondLst>
                            <p:childTnLst>
                              <p:par>
                                <p:cTn id="94" presetID="22" presetClass="entr" presetSubtype="8" fill="hold" nodeType="afterEffect">
                                  <p:stCondLst>
                                    <p:cond delay="0"/>
                                  </p:stCondLst>
                                  <p:childTnLst>
                                    <p:set>
                                      <p:cBhvr>
                                        <p:cTn id="95" dur="1" fill="hold">
                                          <p:stCondLst>
                                            <p:cond delay="0"/>
                                          </p:stCondLst>
                                        </p:cTn>
                                        <p:tgtEl>
                                          <p:spTgt spid="637"/>
                                        </p:tgtEl>
                                        <p:attrNameLst>
                                          <p:attrName>style.visibility</p:attrName>
                                        </p:attrNameLst>
                                      </p:cBhvr>
                                      <p:to>
                                        <p:strVal val="visible"/>
                                      </p:to>
                                    </p:set>
                                    <p:animEffect transition="in" filter="wipe(left)">
                                      <p:cBhvr>
                                        <p:cTn id="96" dur="250"/>
                                        <p:tgtEl>
                                          <p:spTgt spid="637"/>
                                        </p:tgtEl>
                                      </p:cBhvr>
                                    </p:animEffect>
                                  </p:childTnLst>
                                </p:cTn>
                              </p:par>
                            </p:childTnLst>
                          </p:cTn>
                        </p:par>
                        <p:par>
                          <p:cTn id="97" fill="hold">
                            <p:stCondLst>
                              <p:cond delay="1000"/>
                            </p:stCondLst>
                            <p:childTnLst>
                              <p:par>
                                <p:cTn id="98" presetID="10" presetClass="entr" presetSubtype="0" fill="hold" nodeType="afterEffect">
                                  <p:stCondLst>
                                    <p:cond delay="0"/>
                                  </p:stCondLst>
                                  <p:childTnLst>
                                    <p:set>
                                      <p:cBhvr>
                                        <p:cTn id="99" dur="1" fill="hold">
                                          <p:stCondLst>
                                            <p:cond delay="0"/>
                                          </p:stCondLst>
                                        </p:cTn>
                                        <p:tgtEl>
                                          <p:spTgt spid="632"/>
                                        </p:tgtEl>
                                        <p:attrNameLst>
                                          <p:attrName>style.visibility</p:attrName>
                                        </p:attrNameLst>
                                      </p:cBhvr>
                                      <p:to>
                                        <p:strVal val="visible"/>
                                      </p:to>
                                    </p:set>
                                    <p:animEffect transition="in" filter="fade">
                                      <p:cBhvr>
                                        <p:cTn id="100" dur="250"/>
                                        <p:tgtEl>
                                          <p:spTgt spid="632"/>
                                        </p:tgtEl>
                                      </p:cBhvr>
                                    </p:animEffect>
                                  </p:childTnLst>
                                </p:cTn>
                              </p:par>
                            </p:childTnLst>
                          </p:cTn>
                        </p:par>
                        <p:par>
                          <p:cTn id="101" fill="hold">
                            <p:stCondLst>
                              <p:cond delay="1250"/>
                            </p:stCondLst>
                            <p:childTnLst>
                              <p:par>
                                <p:cTn id="102" presetID="22" presetClass="entr" presetSubtype="8" fill="hold" nodeType="afterEffect">
                                  <p:stCondLst>
                                    <p:cond delay="0"/>
                                  </p:stCondLst>
                                  <p:childTnLst>
                                    <p:set>
                                      <p:cBhvr>
                                        <p:cTn id="103" dur="1" fill="hold">
                                          <p:stCondLst>
                                            <p:cond delay="0"/>
                                          </p:stCondLst>
                                        </p:cTn>
                                        <p:tgtEl>
                                          <p:spTgt spid="641"/>
                                        </p:tgtEl>
                                        <p:attrNameLst>
                                          <p:attrName>style.visibility</p:attrName>
                                        </p:attrNameLst>
                                      </p:cBhvr>
                                      <p:to>
                                        <p:strVal val="visible"/>
                                      </p:to>
                                    </p:set>
                                    <p:animEffect transition="in" filter="wipe(left)">
                                      <p:cBhvr>
                                        <p:cTn id="104" dur="250"/>
                                        <p:tgtEl>
                                          <p:spTgt spid="641"/>
                                        </p:tgtEl>
                                      </p:cBhvr>
                                    </p:animEffect>
                                  </p:childTnLst>
                                </p:cTn>
                              </p:par>
                            </p:childTnLst>
                          </p:cTn>
                        </p:par>
                        <p:par>
                          <p:cTn id="105" fill="hold">
                            <p:stCondLst>
                              <p:cond delay="1500"/>
                            </p:stCondLst>
                            <p:childTnLst>
                              <p:par>
                                <p:cTn id="106" presetID="10" presetClass="entr" presetSubtype="0" fill="hold" grpId="0" nodeType="afterEffect">
                                  <p:stCondLst>
                                    <p:cond delay="0"/>
                                  </p:stCondLst>
                                  <p:childTnLst>
                                    <p:set>
                                      <p:cBhvr>
                                        <p:cTn id="107" dur="1" fill="hold">
                                          <p:stCondLst>
                                            <p:cond delay="0"/>
                                          </p:stCondLst>
                                        </p:cTn>
                                        <p:tgtEl>
                                          <p:spTgt spid="640"/>
                                        </p:tgtEl>
                                        <p:attrNameLst>
                                          <p:attrName>style.visibility</p:attrName>
                                        </p:attrNameLst>
                                      </p:cBhvr>
                                      <p:to>
                                        <p:strVal val="visible"/>
                                      </p:to>
                                    </p:set>
                                    <p:animEffect transition="in" filter="fade">
                                      <p:cBhvr>
                                        <p:cTn id="108" dur="250"/>
                                        <p:tgtEl>
                                          <p:spTgt spid="64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657"/>
                                        </p:tgtEl>
                                        <p:attrNameLst>
                                          <p:attrName>style.visibility</p:attrName>
                                        </p:attrNameLst>
                                      </p:cBhvr>
                                      <p:to>
                                        <p:strVal val="visible"/>
                                      </p:to>
                                    </p:set>
                                    <p:animEffect transition="in" filter="wipe(left)">
                                      <p:cBhvr>
                                        <p:cTn id="113" dur="250"/>
                                        <p:tgtEl>
                                          <p:spTgt spid="65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73"/>
                                        </p:tgtEl>
                                        <p:attrNameLst>
                                          <p:attrName>style.visibility</p:attrName>
                                        </p:attrNameLst>
                                      </p:cBhvr>
                                      <p:to>
                                        <p:strVal val="visible"/>
                                      </p:to>
                                    </p:set>
                                    <p:animEffect transition="in" filter="fade">
                                      <p:cBhvr>
                                        <p:cTn id="116" dur="500"/>
                                        <p:tgtEl>
                                          <p:spTgt spid="673"/>
                                        </p:tgtEl>
                                      </p:cBhvr>
                                    </p:animEffect>
                                  </p:childTnLst>
                                </p:cTn>
                              </p:par>
                            </p:childTnLst>
                          </p:cTn>
                        </p:par>
                        <p:par>
                          <p:cTn id="117" fill="hold">
                            <p:stCondLst>
                              <p:cond delay="500"/>
                            </p:stCondLst>
                            <p:childTnLst>
                              <p:par>
                                <p:cTn id="118" presetID="22" presetClass="entr" presetSubtype="4" fill="hold" nodeType="afterEffect">
                                  <p:stCondLst>
                                    <p:cond delay="0"/>
                                  </p:stCondLst>
                                  <p:childTnLst>
                                    <p:set>
                                      <p:cBhvr>
                                        <p:cTn id="119" dur="1" fill="hold">
                                          <p:stCondLst>
                                            <p:cond delay="0"/>
                                          </p:stCondLst>
                                        </p:cTn>
                                        <p:tgtEl>
                                          <p:spTgt spid="630"/>
                                        </p:tgtEl>
                                        <p:attrNameLst>
                                          <p:attrName>style.visibility</p:attrName>
                                        </p:attrNameLst>
                                      </p:cBhvr>
                                      <p:to>
                                        <p:strVal val="visible"/>
                                      </p:to>
                                    </p:set>
                                    <p:animEffect transition="in" filter="wipe(down)">
                                      <p:cBhvr>
                                        <p:cTn id="120" dur="500"/>
                                        <p:tgtEl>
                                          <p:spTgt spid="63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60"/>
                                        </p:tgtEl>
                                        <p:attrNameLst>
                                          <p:attrName>style.visibility</p:attrName>
                                        </p:attrNameLst>
                                      </p:cBhvr>
                                      <p:to>
                                        <p:strVal val="visible"/>
                                      </p:to>
                                    </p:set>
                                    <p:animEffect transition="in" filter="fade">
                                      <p:cBhvr>
                                        <p:cTn id="123" dur="250"/>
                                        <p:tgtEl>
                                          <p:spTgt spid="660"/>
                                        </p:tgtEl>
                                      </p:cBhvr>
                                    </p:animEffect>
                                  </p:childTnLst>
                                </p:cTn>
                              </p:par>
                              <p:par>
                                <p:cTn id="124" presetID="10" presetClass="entr" presetSubtype="0" fill="hold" grpId="0" nodeType="withEffect">
                                  <p:stCondLst>
                                    <p:cond delay="250"/>
                                  </p:stCondLst>
                                  <p:childTnLst>
                                    <p:set>
                                      <p:cBhvr>
                                        <p:cTn id="125" dur="1" fill="hold">
                                          <p:stCondLst>
                                            <p:cond delay="0"/>
                                          </p:stCondLst>
                                        </p:cTn>
                                        <p:tgtEl>
                                          <p:spTgt spid="636"/>
                                        </p:tgtEl>
                                        <p:attrNameLst>
                                          <p:attrName>style.visibility</p:attrName>
                                        </p:attrNameLst>
                                      </p:cBhvr>
                                      <p:to>
                                        <p:strVal val="visible"/>
                                      </p:to>
                                    </p:set>
                                    <p:animEffect transition="in" filter="fade">
                                      <p:cBhvr>
                                        <p:cTn id="126" dur="250"/>
                                        <p:tgtEl>
                                          <p:spTgt spid="63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607"/>
                                        </p:tgtEl>
                                        <p:attrNameLst>
                                          <p:attrName>style.visibility</p:attrName>
                                        </p:attrNameLst>
                                      </p:cBhvr>
                                      <p:to>
                                        <p:strVal val="visible"/>
                                      </p:to>
                                    </p:set>
                                    <p:animEffect transition="in" filter="fade">
                                      <p:cBhvr>
                                        <p:cTn id="129" dur="250"/>
                                        <p:tgtEl>
                                          <p:spTgt spid="607"/>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639"/>
                                        </p:tgtEl>
                                        <p:attrNameLst>
                                          <p:attrName>style.visibility</p:attrName>
                                        </p:attrNameLst>
                                      </p:cBhvr>
                                      <p:to>
                                        <p:strVal val="visible"/>
                                      </p:to>
                                    </p:set>
                                    <p:animEffect transition="in" filter="fade">
                                      <p:cBhvr>
                                        <p:cTn id="133" dur="500"/>
                                        <p:tgtEl>
                                          <p:spTgt spid="639"/>
                                        </p:tgtEl>
                                      </p:cBhvr>
                                    </p:animEffect>
                                  </p:childTnLst>
                                </p:cTn>
                              </p:par>
                              <p:par>
                                <p:cTn id="134" presetID="10" presetClass="entr" presetSubtype="0" fill="hold" nodeType="withEffect">
                                  <p:stCondLst>
                                    <p:cond delay="0"/>
                                  </p:stCondLst>
                                  <p:childTnLst>
                                    <p:set>
                                      <p:cBhvr>
                                        <p:cTn id="135" dur="1" fill="hold">
                                          <p:stCondLst>
                                            <p:cond delay="0"/>
                                          </p:stCondLst>
                                        </p:cTn>
                                        <p:tgtEl>
                                          <p:spTgt spid="687"/>
                                        </p:tgtEl>
                                        <p:attrNameLst>
                                          <p:attrName>style.visibility</p:attrName>
                                        </p:attrNameLst>
                                      </p:cBhvr>
                                      <p:to>
                                        <p:strVal val="visible"/>
                                      </p:to>
                                    </p:set>
                                    <p:animEffect transition="in" filter="fade">
                                      <p:cBhvr>
                                        <p:cTn id="136" dur="500"/>
                                        <p:tgtEl>
                                          <p:spTgt spid="687"/>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61"/>
                                        </p:tgtEl>
                                        <p:attrNameLst>
                                          <p:attrName>style.visibility</p:attrName>
                                        </p:attrNameLst>
                                      </p:cBhvr>
                                      <p:to>
                                        <p:strVal val="visible"/>
                                      </p:to>
                                    </p:set>
                                    <p:animEffect transition="in" filter="fade">
                                      <p:cBhvr>
                                        <p:cTn id="139" dur="250"/>
                                        <p:tgtEl>
                                          <p:spTgt spid="661"/>
                                        </p:tgtEl>
                                      </p:cBhvr>
                                    </p:animEffect>
                                  </p:childTnLst>
                                </p:cTn>
                              </p:par>
                              <p:par>
                                <p:cTn id="140" presetID="10" presetClass="entr" presetSubtype="0" fill="hold" nodeType="withEffect">
                                  <p:stCondLst>
                                    <p:cond delay="0"/>
                                  </p:stCondLst>
                                  <p:childTnLst>
                                    <p:set>
                                      <p:cBhvr>
                                        <p:cTn id="141" dur="1" fill="hold">
                                          <p:stCondLst>
                                            <p:cond delay="0"/>
                                          </p:stCondLst>
                                        </p:cTn>
                                        <p:tgtEl>
                                          <p:spTgt spid="670"/>
                                        </p:tgtEl>
                                        <p:attrNameLst>
                                          <p:attrName>style.visibility</p:attrName>
                                        </p:attrNameLst>
                                      </p:cBhvr>
                                      <p:to>
                                        <p:strVal val="visible"/>
                                      </p:to>
                                    </p:set>
                                    <p:animEffect transition="in" filter="fade">
                                      <p:cBhvr>
                                        <p:cTn id="142" dur="250"/>
                                        <p:tgtEl>
                                          <p:spTgt spid="67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671"/>
                                        </p:tgtEl>
                                        <p:attrNameLst>
                                          <p:attrName>style.visibility</p:attrName>
                                        </p:attrNameLst>
                                      </p:cBhvr>
                                      <p:to>
                                        <p:strVal val="visible"/>
                                      </p:to>
                                    </p:set>
                                    <p:animEffect transition="in" filter="fade">
                                      <p:cBhvr>
                                        <p:cTn id="145" dur="500"/>
                                        <p:tgtEl>
                                          <p:spTgt spid="67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672"/>
                                        </p:tgtEl>
                                        <p:attrNameLst>
                                          <p:attrName>style.visibility</p:attrName>
                                        </p:attrNameLst>
                                      </p:cBhvr>
                                      <p:to>
                                        <p:strVal val="visible"/>
                                      </p:to>
                                    </p:set>
                                    <p:animEffect transition="in" filter="fade">
                                      <p:cBhvr>
                                        <p:cTn id="148" dur="500"/>
                                        <p:tgtEl>
                                          <p:spTgt spid="672"/>
                                        </p:tgtEl>
                                      </p:cBhvr>
                                    </p:animEffect>
                                  </p:childTnLst>
                                </p:cTn>
                              </p:par>
                              <p:par>
                                <p:cTn id="149" presetID="10" presetClass="entr" presetSubtype="0" fill="hold" nodeType="withEffect">
                                  <p:stCondLst>
                                    <p:cond delay="0"/>
                                  </p:stCondLst>
                                  <p:childTnLst>
                                    <p:set>
                                      <p:cBhvr>
                                        <p:cTn id="150" dur="1" fill="hold">
                                          <p:stCondLst>
                                            <p:cond delay="0"/>
                                          </p:stCondLst>
                                        </p:cTn>
                                        <p:tgtEl>
                                          <p:spTgt spid="674"/>
                                        </p:tgtEl>
                                        <p:attrNameLst>
                                          <p:attrName>style.visibility</p:attrName>
                                        </p:attrNameLst>
                                      </p:cBhvr>
                                      <p:to>
                                        <p:strVal val="visible"/>
                                      </p:to>
                                    </p:set>
                                    <p:animEffect transition="in" filter="fade">
                                      <p:cBhvr>
                                        <p:cTn id="151" dur="250"/>
                                        <p:tgtEl>
                                          <p:spTgt spid="674"/>
                                        </p:tgtEl>
                                      </p:cBhvr>
                                    </p:animEffect>
                                  </p:childTnLst>
                                </p:cTn>
                              </p:par>
                              <p:par>
                                <p:cTn id="152" presetID="10" presetClass="entr" presetSubtype="0" fill="hold" nodeType="withEffect">
                                  <p:stCondLst>
                                    <p:cond delay="0"/>
                                  </p:stCondLst>
                                  <p:childTnLst>
                                    <p:set>
                                      <p:cBhvr>
                                        <p:cTn id="153" dur="1" fill="hold">
                                          <p:stCondLst>
                                            <p:cond delay="0"/>
                                          </p:stCondLst>
                                        </p:cTn>
                                        <p:tgtEl>
                                          <p:spTgt spid="685"/>
                                        </p:tgtEl>
                                        <p:attrNameLst>
                                          <p:attrName>style.visibility</p:attrName>
                                        </p:attrNameLst>
                                      </p:cBhvr>
                                      <p:to>
                                        <p:strVal val="visible"/>
                                      </p:to>
                                    </p:set>
                                    <p:animEffect transition="in" filter="fade">
                                      <p:cBhvr>
                                        <p:cTn id="154" dur="5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animBg="1"/>
      <p:bldP spid="614" grpId="0" animBg="1"/>
      <p:bldP spid="615" grpId="0"/>
      <p:bldP spid="616" grpId="0"/>
      <p:bldP spid="617" grpId="0"/>
      <p:bldP spid="618" grpId="0"/>
      <p:bldP spid="627" grpId="0" animBg="1"/>
      <p:bldP spid="628" grpId="0" animBg="1"/>
      <p:bldP spid="631" grpId="0"/>
      <p:bldP spid="636" grpId="0" animBg="1"/>
      <p:bldP spid="638" grpId="0" animBg="1"/>
      <p:bldP spid="639" grpId="0"/>
      <p:bldP spid="640" grpId="0" animBg="1"/>
      <p:bldP spid="649" grpId="0" animBg="1"/>
      <p:bldP spid="650" grpId="0"/>
      <p:bldP spid="660" grpId="0" animBg="1"/>
      <p:bldP spid="661" grpId="0" animBg="1"/>
      <p:bldP spid="671" grpId="0" animBg="1"/>
      <p:bldP spid="672" grpId="0"/>
      <p:bldP spid="67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4F09-C725-42CA-927D-CB5A8201320B}"/>
              </a:ext>
            </a:extLst>
          </p:cNvPr>
          <p:cNvSpPr>
            <a:spLocks noGrp="1"/>
          </p:cNvSpPr>
          <p:nvPr>
            <p:ph type="title"/>
          </p:nvPr>
        </p:nvSpPr>
        <p:spPr/>
        <p:txBody>
          <a:bodyPr/>
          <a:lstStyle/>
          <a:p>
            <a:r>
              <a:rPr lang="en-US"/>
              <a:t>Data Protection</a:t>
            </a:r>
            <a:endParaRPr lang="gsw-CH"/>
          </a:p>
        </p:txBody>
      </p:sp>
      <p:cxnSp>
        <p:nvCxnSpPr>
          <p:cNvPr id="3" name="Straight Connector 73">
            <a:extLst>
              <a:ext uri="{FF2B5EF4-FFF2-40B4-BE49-F238E27FC236}">
                <a16:creationId xmlns:a16="http://schemas.microsoft.com/office/drawing/2014/main" id="{46E60408-A050-497A-B0B2-3861DB06A263}"/>
              </a:ext>
            </a:extLst>
          </p:cNvPr>
          <p:cNvCxnSpPr>
            <a:cxnSpLocks/>
            <a:stCxn id="6" idx="7"/>
            <a:endCxn id="108" idx="2"/>
          </p:cNvCxnSpPr>
          <p:nvPr/>
        </p:nvCxnSpPr>
        <p:spPr>
          <a:xfrm rot="5400000" flipH="1" flipV="1">
            <a:off x="7057033" y="1254799"/>
            <a:ext cx="1144304" cy="1718691"/>
          </a:xfrm>
          <a:prstGeom prst="bentConnector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4" name="Straight Connector 73">
            <a:extLst>
              <a:ext uri="{FF2B5EF4-FFF2-40B4-BE49-F238E27FC236}">
                <a16:creationId xmlns:a16="http://schemas.microsoft.com/office/drawing/2014/main" id="{7F9C55AC-120E-43DA-89EC-B85866B5CFC9}"/>
              </a:ext>
            </a:extLst>
          </p:cNvPr>
          <p:cNvCxnSpPr>
            <a:cxnSpLocks/>
            <a:stCxn id="41" idx="1"/>
            <a:endCxn id="6" idx="3"/>
          </p:cNvCxnSpPr>
          <p:nvPr/>
        </p:nvCxnSpPr>
        <p:spPr>
          <a:xfrm rot="5400000" flipH="1" flipV="1">
            <a:off x="3883406" y="3164553"/>
            <a:ext cx="670036" cy="2408177"/>
          </a:xfrm>
          <a:prstGeom prst="bentConnector3">
            <a:avLst>
              <a:gd name="adj1" fmla="val 50000"/>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 name="Group 4">
            <a:extLst>
              <a:ext uri="{FF2B5EF4-FFF2-40B4-BE49-F238E27FC236}">
                <a16:creationId xmlns:a16="http://schemas.microsoft.com/office/drawing/2014/main" id="{2E4609F7-56A4-4E9E-A8D4-D176D42717F2}"/>
              </a:ext>
            </a:extLst>
          </p:cNvPr>
          <p:cNvGrpSpPr/>
          <p:nvPr/>
        </p:nvGrpSpPr>
        <p:grpSpPr>
          <a:xfrm>
            <a:off x="5116454" y="2407256"/>
            <a:ext cx="1980031" cy="1905407"/>
            <a:chOff x="6252798" y="2498464"/>
            <a:chExt cx="1980312" cy="1905677"/>
          </a:xfrm>
        </p:grpSpPr>
        <p:sp>
          <p:nvSpPr>
            <p:cNvPr id="6" name="Oval 5">
              <a:extLst>
                <a:ext uri="{FF2B5EF4-FFF2-40B4-BE49-F238E27FC236}">
                  <a16:creationId xmlns:a16="http://schemas.microsoft.com/office/drawing/2014/main" id="{287606FC-66F6-4E91-9186-EAE88040741D}"/>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7" name="Rectangle 6">
              <a:extLst>
                <a:ext uri="{FF2B5EF4-FFF2-40B4-BE49-F238E27FC236}">
                  <a16:creationId xmlns:a16="http://schemas.microsoft.com/office/drawing/2014/main" id="{CC3EAB07-F4C3-464C-9E8F-C316502D3A5A}"/>
                </a:ext>
              </a:extLst>
            </p:cNvPr>
            <p:cNvSpPr/>
            <p:nvPr/>
          </p:nvSpPr>
          <p:spPr>
            <a:xfrm>
              <a:off x="6252798" y="2916245"/>
              <a:ext cx="1980312" cy="1031197"/>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rPr>
                <a:t>MIP</a:t>
              </a:r>
              <a:endParaRPr kumimoji="0" lang="en-US" sz="2000" b="1" i="0" u="none" strike="noStrike" kern="1200" cap="none" spc="0" normalizeH="0" baseline="0" noProof="0">
                <a:ln>
                  <a:noFill/>
                </a:ln>
                <a:gradFill>
                  <a:gsLst>
                    <a:gs pos="47000">
                      <a:srgbClr val="FFFFFF"/>
                    </a:gs>
                    <a:gs pos="83000">
                      <a:srgbClr val="FFFFFF"/>
                    </a:gs>
                  </a:gsLst>
                  <a:lin ang="0" scaled="1"/>
                </a:gradFill>
                <a:effectLst/>
                <a:uLnTx/>
                <a:uFillTx/>
                <a:latin typeface="Segoe UI Semibold"/>
                <a:ea typeface="+mn-ea"/>
                <a:cs typeface="Segoe UI Semibold"/>
              </a:endParaRPr>
            </a:p>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Data Classification Service</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8" name="Gruppieren 9">
            <a:extLst>
              <a:ext uri="{FF2B5EF4-FFF2-40B4-BE49-F238E27FC236}">
                <a16:creationId xmlns:a16="http://schemas.microsoft.com/office/drawing/2014/main" id="{6078BD9E-1CBA-40CA-81DD-380C0C72C067}"/>
              </a:ext>
            </a:extLst>
          </p:cNvPr>
          <p:cNvGrpSpPr/>
          <p:nvPr/>
        </p:nvGrpSpPr>
        <p:grpSpPr>
          <a:xfrm>
            <a:off x="4473395" y="4519409"/>
            <a:ext cx="3334574" cy="1074130"/>
            <a:chOff x="4473386" y="4773961"/>
            <a:chExt cx="3334574" cy="1074130"/>
          </a:xfrm>
        </p:grpSpPr>
        <p:sp>
          <p:nvSpPr>
            <p:cNvPr id="9" name="Rectangle 8">
              <a:extLst>
                <a:ext uri="{FF2B5EF4-FFF2-40B4-BE49-F238E27FC236}">
                  <a16:creationId xmlns:a16="http://schemas.microsoft.com/office/drawing/2014/main" id="{C6BB2993-6CEB-46A3-9A90-E31F6311F7F8}"/>
                </a:ext>
              </a:extLst>
            </p:cNvPr>
            <p:cNvSpPr/>
            <p:nvPr/>
          </p:nvSpPr>
          <p:spPr>
            <a:xfrm>
              <a:off x="5131153" y="4773961"/>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Sensitive Information Types</a:t>
              </a:r>
            </a:p>
          </p:txBody>
        </p:sp>
        <p:grpSp>
          <p:nvGrpSpPr>
            <p:cNvPr id="10" name="Gruppieren 5">
              <a:extLst>
                <a:ext uri="{FF2B5EF4-FFF2-40B4-BE49-F238E27FC236}">
                  <a16:creationId xmlns:a16="http://schemas.microsoft.com/office/drawing/2014/main" id="{67AC90CB-73A0-4E9A-97DB-8E9ABE502CA6}"/>
                </a:ext>
              </a:extLst>
            </p:cNvPr>
            <p:cNvGrpSpPr/>
            <p:nvPr/>
          </p:nvGrpSpPr>
          <p:grpSpPr>
            <a:xfrm>
              <a:off x="4473386" y="5085837"/>
              <a:ext cx="3334574" cy="762254"/>
              <a:chOff x="4376608" y="4910299"/>
              <a:chExt cx="3334574" cy="762254"/>
            </a:xfrm>
          </p:grpSpPr>
          <p:sp>
            <p:nvSpPr>
              <p:cNvPr id="11" name="Rectangle: Rounded Corners 935">
                <a:extLst>
                  <a:ext uri="{FF2B5EF4-FFF2-40B4-BE49-F238E27FC236}">
                    <a16:creationId xmlns:a16="http://schemas.microsoft.com/office/drawing/2014/main" id="{EE71FE22-EB1D-4D04-AF75-7B04D1FB0749}"/>
                  </a:ext>
                </a:extLst>
              </p:cNvPr>
              <p:cNvSpPr/>
              <p:nvPr/>
            </p:nvSpPr>
            <p:spPr>
              <a:xfrm>
                <a:off x="6422454" y="4912083"/>
                <a:ext cx="1288728" cy="743823"/>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Trainable Classifiers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Sample Content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Test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Validate</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Publish</a:t>
                </a:r>
              </a:p>
            </p:txBody>
          </p:sp>
          <p:sp>
            <p:nvSpPr>
              <p:cNvPr id="12" name="Rectangle: Rounded Corners 936">
                <a:extLst>
                  <a:ext uri="{FF2B5EF4-FFF2-40B4-BE49-F238E27FC236}">
                    <a16:creationId xmlns:a16="http://schemas.microsoft.com/office/drawing/2014/main" id="{CE0DF9E3-3726-4CCC-9E83-F7045CDA2EDC}"/>
                  </a:ext>
                </a:extLst>
              </p:cNvPr>
              <p:cNvSpPr/>
              <p:nvPr/>
            </p:nvSpPr>
            <p:spPr>
              <a:xfrm>
                <a:off x="4376608" y="4912083"/>
                <a:ext cx="939568" cy="760470"/>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Out of Box</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Credit Card</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SSN</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License </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More</a:t>
                </a:r>
              </a:p>
            </p:txBody>
          </p:sp>
          <p:sp>
            <p:nvSpPr>
              <p:cNvPr id="13" name="Rectangle: Rounded Corners 934">
                <a:extLst>
                  <a:ext uri="{FF2B5EF4-FFF2-40B4-BE49-F238E27FC236}">
                    <a16:creationId xmlns:a16="http://schemas.microsoft.com/office/drawing/2014/main" id="{016056D4-072E-4BE0-AF5D-6FB89CDA2402}"/>
                  </a:ext>
                </a:extLst>
              </p:cNvPr>
              <p:cNvSpPr/>
              <p:nvPr/>
            </p:nvSpPr>
            <p:spPr>
              <a:xfrm>
                <a:off x="5399226" y="4910299"/>
                <a:ext cx="939568" cy="745607"/>
              </a:xfrm>
              <a:prstGeom prst="roundRect">
                <a:avLst>
                  <a:gd name="adj" fmla="val 0"/>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t"/>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282828"/>
                    </a:solidFill>
                    <a:effectLst/>
                    <a:uLnTx/>
                    <a:uFillTx/>
                    <a:latin typeface="Segoe UI"/>
                    <a:ea typeface="+mn-ea"/>
                    <a:cs typeface="+mn-cs"/>
                  </a:rPr>
                  <a:t>Custom Types</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err="1">
                    <a:ln>
                      <a:noFill/>
                    </a:ln>
                    <a:solidFill>
                      <a:srgbClr val="282828"/>
                    </a:solidFill>
                    <a:effectLst/>
                    <a:uLnTx/>
                    <a:uFillTx/>
                    <a:latin typeface="Segoe UI"/>
                    <a:ea typeface="+mn-ea"/>
                    <a:cs typeface="+mn-cs"/>
                  </a:rPr>
                  <a:t>RegEx</a:t>
                </a:r>
                <a:endParaRPr kumimoji="0" lang="en-US" sz="800" b="0" i="0" u="none" strike="noStrike" kern="1200" cap="none" spc="0" normalizeH="0" baseline="0" noProof="0">
                  <a:ln>
                    <a:noFill/>
                  </a:ln>
                  <a:solidFill>
                    <a:srgbClr val="282828"/>
                  </a:solidFill>
                  <a:effectLst/>
                  <a:uLnTx/>
                  <a:uFillTx/>
                  <a:latin typeface="Segoe UI"/>
                  <a:ea typeface="+mn-ea"/>
                  <a:cs typeface="+mn-cs"/>
                </a:endParaRP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Dictionary</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Fingerprint</a:t>
                </a:r>
              </a:p>
              <a:p>
                <a:pPr marL="171450" marR="0" lvl="0" indent="-171450" algn="l" defTabSz="91431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EDM</a:t>
                </a:r>
              </a:p>
            </p:txBody>
          </p:sp>
        </p:grpSp>
      </p:grpSp>
      <p:cxnSp>
        <p:nvCxnSpPr>
          <p:cNvPr id="14" name="Straight Connector 73">
            <a:extLst>
              <a:ext uri="{FF2B5EF4-FFF2-40B4-BE49-F238E27FC236}">
                <a16:creationId xmlns:a16="http://schemas.microsoft.com/office/drawing/2014/main" id="{90AF3DDF-CB06-41CA-BABA-667A98E18817}"/>
              </a:ext>
            </a:extLst>
          </p:cNvPr>
          <p:cNvCxnSpPr>
            <a:cxnSpLocks/>
            <a:stCxn id="6" idx="1"/>
            <a:endCxn id="16" idx="7"/>
          </p:cNvCxnSpPr>
          <p:nvPr/>
        </p:nvCxnSpPr>
        <p:spPr>
          <a:xfrm rot="16200000" flipV="1">
            <a:off x="4569243" y="1833025"/>
            <a:ext cx="869503" cy="837039"/>
          </a:xfrm>
          <a:prstGeom prst="bentConnector3">
            <a:avLst>
              <a:gd name="adj1" fmla="val 100628"/>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15" name="Gruppieren 157">
            <a:extLst>
              <a:ext uri="{FF2B5EF4-FFF2-40B4-BE49-F238E27FC236}">
                <a16:creationId xmlns:a16="http://schemas.microsoft.com/office/drawing/2014/main" id="{979442B0-573D-4E79-801B-19F2AA946B1A}"/>
              </a:ext>
            </a:extLst>
          </p:cNvPr>
          <p:cNvGrpSpPr/>
          <p:nvPr/>
        </p:nvGrpSpPr>
        <p:grpSpPr>
          <a:xfrm>
            <a:off x="3376686" y="1226015"/>
            <a:ext cx="1208942" cy="1208942"/>
            <a:chOff x="7129390" y="1171043"/>
            <a:chExt cx="1016130" cy="1016130"/>
          </a:xfrm>
        </p:grpSpPr>
        <p:sp>
          <p:nvSpPr>
            <p:cNvPr id="16" name="Oval 18">
              <a:extLst>
                <a:ext uri="{FF2B5EF4-FFF2-40B4-BE49-F238E27FC236}">
                  <a16:creationId xmlns:a16="http://schemas.microsoft.com/office/drawing/2014/main" id="{0644D89C-E4AA-4368-8AA2-23D4BBECA563}"/>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17" name="Rectangle 7">
              <a:extLst>
                <a:ext uri="{FF2B5EF4-FFF2-40B4-BE49-F238E27FC236}">
                  <a16:creationId xmlns:a16="http://schemas.microsoft.com/office/drawing/2014/main" id="{A98D6705-4296-4BF2-96AE-D7EB4C69B29B}"/>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MCAS</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18" name="Gruppieren 184">
            <a:extLst>
              <a:ext uri="{FF2B5EF4-FFF2-40B4-BE49-F238E27FC236}">
                <a16:creationId xmlns:a16="http://schemas.microsoft.com/office/drawing/2014/main" id="{7FE53C1F-7B63-45A0-B9E5-FD96EC1B0283}"/>
              </a:ext>
            </a:extLst>
          </p:cNvPr>
          <p:cNvGrpSpPr/>
          <p:nvPr/>
        </p:nvGrpSpPr>
        <p:grpSpPr>
          <a:xfrm>
            <a:off x="1285206" y="1331270"/>
            <a:ext cx="1461904" cy="833475"/>
            <a:chOff x="8703520" y="360325"/>
            <a:chExt cx="2431371" cy="1386197"/>
          </a:xfrm>
        </p:grpSpPr>
        <p:pic>
          <p:nvPicPr>
            <p:cNvPr id="19" name="Graphic 433">
              <a:extLst>
                <a:ext uri="{FF2B5EF4-FFF2-40B4-BE49-F238E27FC236}">
                  <a16:creationId xmlns:a16="http://schemas.microsoft.com/office/drawing/2014/main" id="{A6DA2025-1DC8-441F-BFAB-5592BC9D2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03520" y="360325"/>
              <a:ext cx="2431371" cy="1386197"/>
            </a:xfrm>
            <a:prstGeom prst="rect">
              <a:avLst/>
            </a:prstGeom>
          </p:spPr>
        </p:pic>
        <p:pic>
          <p:nvPicPr>
            <p:cNvPr id="20" name="Picture 434">
              <a:extLst>
                <a:ext uri="{FF2B5EF4-FFF2-40B4-BE49-F238E27FC236}">
                  <a16:creationId xmlns:a16="http://schemas.microsoft.com/office/drawing/2014/main" id="{1BB32291-F3BB-43CA-8867-C8DCBE7835EB}"/>
                </a:ext>
              </a:extLst>
            </p:cNvPr>
            <p:cNvPicPr>
              <a:picLocks noChangeAspect="1"/>
            </p:cNvPicPr>
            <p:nvPr/>
          </p:nvPicPr>
          <p:blipFill>
            <a:blip r:embed="rId4"/>
            <a:stretch>
              <a:fillRect/>
            </a:stretch>
          </p:blipFill>
          <p:spPr>
            <a:xfrm>
              <a:off x="9991033" y="643630"/>
              <a:ext cx="579973" cy="631726"/>
            </a:xfrm>
            <a:prstGeom prst="rect">
              <a:avLst/>
            </a:prstGeom>
          </p:spPr>
        </p:pic>
        <p:pic>
          <p:nvPicPr>
            <p:cNvPr id="21" name="Picture 435">
              <a:extLst>
                <a:ext uri="{FF2B5EF4-FFF2-40B4-BE49-F238E27FC236}">
                  <a16:creationId xmlns:a16="http://schemas.microsoft.com/office/drawing/2014/main" id="{7B7644DA-C482-4D30-95A4-D9AF8A353108}"/>
                </a:ext>
              </a:extLst>
            </p:cNvPr>
            <p:cNvPicPr>
              <a:picLocks noChangeAspect="1"/>
            </p:cNvPicPr>
            <p:nvPr/>
          </p:nvPicPr>
          <p:blipFill>
            <a:blip r:embed="rId5"/>
            <a:stretch>
              <a:fillRect/>
            </a:stretch>
          </p:blipFill>
          <p:spPr>
            <a:xfrm>
              <a:off x="9427148" y="604866"/>
              <a:ext cx="368584" cy="388771"/>
            </a:xfrm>
            <a:prstGeom prst="rect">
              <a:avLst/>
            </a:prstGeom>
          </p:spPr>
        </p:pic>
        <p:pic>
          <p:nvPicPr>
            <p:cNvPr id="22" name="Picture 34">
              <a:extLst>
                <a:ext uri="{FF2B5EF4-FFF2-40B4-BE49-F238E27FC236}">
                  <a16:creationId xmlns:a16="http://schemas.microsoft.com/office/drawing/2014/main" id="{A846FC93-CB30-42CC-AB57-778B81C443A0}"/>
                </a:ext>
              </a:extLst>
            </p:cNvPr>
            <p:cNvPicPr>
              <a:picLocks noChangeAspect="1" noChangeArrowheads="1"/>
            </p:cNvPicPr>
            <p:nvPr/>
          </p:nvPicPr>
          <p:blipFill>
            <a:blip r:embed="rId6"/>
            <a:stretch>
              <a:fillRect/>
            </a:stretch>
          </p:blipFill>
          <p:spPr bwMode="auto">
            <a:xfrm>
              <a:off x="9025555" y="1067687"/>
              <a:ext cx="452557" cy="452557"/>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437">
              <a:extLst>
                <a:ext uri="{FF2B5EF4-FFF2-40B4-BE49-F238E27FC236}">
                  <a16:creationId xmlns:a16="http://schemas.microsoft.com/office/drawing/2014/main" id="{D59001E3-E639-4400-8682-A7C5F19D8012}"/>
                </a:ext>
              </a:extLst>
            </p:cNvPr>
            <p:cNvPicPr>
              <a:picLocks noChangeAspect="1" noChangeArrowheads="1"/>
            </p:cNvPicPr>
            <p:nvPr/>
          </p:nvPicPr>
          <p:blipFill>
            <a:blip r:embed="rId7"/>
            <a:stretch>
              <a:fillRect/>
            </a:stretch>
          </p:blipFill>
          <p:spPr bwMode="auto">
            <a:xfrm>
              <a:off x="10512950" y="1166357"/>
              <a:ext cx="452557" cy="452557"/>
            </a:xfrm>
            <a:prstGeom prst="ellipse">
              <a:avLst/>
            </a:prstGeom>
            <a:extLst>
              <a:ext uri="{909E8E84-426E-40DD-AFC4-6F175D3DCCD1}">
                <a14:hiddenFill xmlns:a14="http://schemas.microsoft.com/office/drawing/2010/main">
                  <a:solidFill>
                    <a:srgbClr val="FFFFFF"/>
                  </a:solidFill>
                </a14:hiddenFill>
              </a:ext>
            </a:extLst>
          </p:spPr>
        </p:pic>
        <p:pic>
          <p:nvPicPr>
            <p:cNvPr id="24" name="Picture 438">
              <a:extLst>
                <a:ext uri="{FF2B5EF4-FFF2-40B4-BE49-F238E27FC236}">
                  <a16:creationId xmlns:a16="http://schemas.microsoft.com/office/drawing/2014/main" id="{C9F2E4E4-83BB-405C-AE72-BED5C41A9A6E}"/>
                </a:ext>
              </a:extLst>
            </p:cNvPr>
            <p:cNvPicPr>
              <a:picLocks noChangeAspect="1"/>
            </p:cNvPicPr>
            <p:nvPr/>
          </p:nvPicPr>
          <p:blipFill>
            <a:blip r:embed="rId8"/>
            <a:stretch>
              <a:fillRect/>
            </a:stretch>
          </p:blipFill>
          <p:spPr>
            <a:xfrm>
              <a:off x="9666808" y="1193073"/>
              <a:ext cx="441370" cy="455575"/>
            </a:xfrm>
            <a:prstGeom prst="rect">
              <a:avLst/>
            </a:prstGeom>
          </p:spPr>
        </p:pic>
      </p:grpSp>
      <p:cxnSp>
        <p:nvCxnSpPr>
          <p:cNvPr id="25" name="Straight Connector 73">
            <a:extLst>
              <a:ext uri="{FF2B5EF4-FFF2-40B4-BE49-F238E27FC236}">
                <a16:creationId xmlns:a16="http://schemas.microsoft.com/office/drawing/2014/main" id="{3ABB2223-5AB7-4CEF-8374-E2D414C61B0F}"/>
              </a:ext>
            </a:extLst>
          </p:cNvPr>
          <p:cNvCxnSpPr>
            <a:cxnSpLocks/>
            <a:stCxn id="90" idx="6"/>
            <a:endCxn id="6" idx="2"/>
          </p:cNvCxnSpPr>
          <p:nvPr/>
        </p:nvCxnSpPr>
        <p:spPr>
          <a:xfrm flipV="1">
            <a:off x="3413759" y="3359960"/>
            <a:ext cx="1729714" cy="563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26" name="Gruppieren 349">
            <a:extLst>
              <a:ext uri="{FF2B5EF4-FFF2-40B4-BE49-F238E27FC236}">
                <a16:creationId xmlns:a16="http://schemas.microsoft.com/office/drawing/2014/main" id="{5DCF9731-E21D-44F5-A62A-04B030B6265C}"/>
              </a:ext>
            </a:extLst>
          </p:cNvPr>
          <p:cNvGrpSpPr/>
          <p:nvPr/>
        </p:nvGrpSpPr>
        <p:grpSpPr>
          <a:xfrm>
            <a:off x="4902466" y="5736659"/>
            <a:ext cx="2253069" cy="777937"/>
            <a:chOff x="4968751" y="5812248"/>
            <a:chExt cx="2253069" cy="777937"/>
          </a:xfrm>
        </p:grpSpPr>
        <p:sp>
          <p:nvSpPr>
            <p:cNvPr id="27" name="Rectangle 7">
              <a:extLst>
                <a:ext uri="{FF2B5EF4-FFF2-40B4-BE49-F238E27FC236}">
                  <a16:creationId xmlns:a16="http://schemas.microsoft.com/office/drawing/2014/main" id="{DF89286C-B836-4058-8D01-115BC46133CC}"/>
                </a:ext>
              </a:extLst>
            </p:cNvPr>
            <p:cNvSpPr/>
            <p:nvPr/>
          </p:nvSpPr>
          <p:spPr>
            <a:xfrm>
              <a:off x="5116454" y="5812248"/>
              <a:ext cx="1953915" cy="207917"/>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Sensitivity Labels</a:t>
              </a:r>
            </a:p>
          </p:txBody>
        </p:sp>
        <p:sp>
          <p:nvSpPr>
            <p:cNvPr id="28" name="Rectangle: Rounded Corners 153">
              <a:extLst>
                <a:ext uri="{FF2B5EF4-FFF2-40B4-BE49-F238E27FC236}">
                  <a16:creationId xmlns:a16="http://schemas.microsoft.com/office/drawing/2014/main" id="{D6467E21-A525-4678-81EB-6348CC09509C}"/>
                </a:ext>
              </a:extLst>
            </p:cNvPr>
            <p:cNvSpPr/>
            <p:nvPr/>
          </p:nvSpPr>
          <p:spPr>
            <a:xfrm>
              <a:off x="4975304" y="6121797"/>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B050"/>
                  </a:solidFill>
                  <a:effectLst/>
                  <a:uLnTx/>
                  <a:uFillTx/>
                  <a:latin typeface="Segoe UI"/>
                  <a:ea typeface="+mn-ea"/>
                  <a:cs typeface="+mn-cs"/>
                </a:rPr>
                <a:t>Public</a:t>
              </a:r>
            </a:p>
          </p:txBody>
        </p:sp>
        <p:sp>
          <p:nvSpPr>
            <p:cNvPr id="29" name="Rectangle: Rounded Corners 153">
              <a:extLst>
                <a:ext uri="{FF2B5EF4-FFF2-40B4-BE49-F238E27FC236}">
                  <a16:creationId xmlns:a16="http://schemas.microsoft.com/office/drawing/2014/main" id="{579D1988-941B-4B09-A0DC-60742F7D80DC}"/>
                </a:ext>
              </a:extLst>
            </p:cNvPr>
            <p:cNvSpPr/>
            <p:nvPr/>
          </p:nvSpPr>
          <p:spPr>
            <a:xfrm>
              <a:off x="4968751"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C000"/>
                  </a:solidFill>
                  <a:effectLst/>
                  <a:uLnTx/>
                  <a:uFillTx/>
                  <a:latin typeface="Segoe UI"/>
                  <a:ea typeface="+mn-ea"/>
                  <a:cs typeface="+mn-cs"/>
                </a:rPr>
                <a:t>General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0" name="Rectangle: Rounded Corners 153">
              <a:extLst>
                <a:ext uri="{FF2B5EF4-FFF2-40B4-BE49-F238E27FC236}">
                  <a16:creationId xmlns:a16="http://schemas.microsoft.com/office/drawing/2014/main" id="{3E6347F2-9C8A-468C-9580-D36D075D4A69}"/>
                </a:ext>
              </a:extLst>
            </p:cNvPr>
            <p:cNvSpPr/>
            <p:nvPr/>
          </p:nvSpPr>
          <p:spPr>
            <a:xfrm>
              <a:off x="6129746" y="6121796"/>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C00000"/>
                  </a:solidFill>
                  <a:effectLst/>
                  <a:uLnTx/>
                  <a:uFillTx/>
                  <a:latin typeface="Segoe UI"/>
                  <a:ea typeface="+mn-ea"/>
                  <a:cs typeface="+mn-cs"/>
                </a:rPr>
                <a:t>Confidential</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sp>
          <p:nvSpPr>
            <p:cNvPr id="31" name="Rectangle: Rounded Corners 153">
              <a:extLst>
                <a:ext uri="{FF2B5EF4-FFF2-40B4-BE49-F238E27FC236}">
                  <a16:creationId xmlns:a16="http://schemas.microsoft.com/office/drawing/2014/main" id="{28983E7E-CCE4-43A2-8CC7-494E72EFDBDD}"/>
                </a:ext>
              </a:extLst>
            </p:cNvPr>
            <p:cNvSpPr/>
            <p:nvPr/>
          </p:nvSpPr>
          <p:spPr>
            <a:xfrm>
              <a:off x="6129746" y="6382268"/>
              <a:ext cx="1092074" cy="207917"/>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282828"/>
                  </a:solidFill>
                  <a:effectLst/>
                  <a:uLnTx/>
                  <a:uFillTx/>
                  <a:latin typeface="Segoe UI"/>
                  <a:ea typeface="+mn-ea"/>
                  <a:cs typeface="+mn-cs"/>
                </a:rPr>
                <a:t>…</a:t>
              </a:r>
              <a:endParaRPr kumimoji="0" lang="en-US" sz="800" b="1" i="0" u="none" strike="noStrike" kern="1200" cap="none" spc="0" normalizeH="0" baseline="0" noProof="0">
                <a:ln>
                  <a:noFill/>
                </a:ln>
                <a:solidFill>
                  <a:srgbClr val="00B050"/>
                </a:solidFill>
                <a:effectLst/>
                <a:uLnTx/>
                <a:uFillTx/>
                <a:latin typeface="Segoe UI"/>
                <a:ea typeface="+mn-ea"/>
                <a:cs typeface="+mn-cs"/>
              </a:endParaRPr>
            </a:p>
          </p:txBody>
        </p:sp>
      </p:grpSp>
      <p:grpSp>
        <p:nvGrpSpPr>
          <p:cNvPr id="32" name="Gruppieren 232">
            <a:extLst>
              <a:ext uri="{FF2B5EF4-FFF2-40B4-BE49-F238E27FC236}">
                <a16:creationId xmlns:a16="http://schemas.microsoft.com/office/drawing/2014/main" id="{9743BC2E-69EF-4870-B8FD-1BC4BA6BB8B3}"/>
              </a:ext>
            </a:extLst>
          </p:cNvPr>
          <p:cNvGrpSpPr/>
          <p:nvPr/>
        </p:nvGrpSpPr>
        <p:grpSpPr>
          <a:xfrm>
            <a:off x="1648859" y="4619936"/>
            <a:ext cx="1901196" cy="1263627"/>
            <a:chOff x="1405285" y="4957172"/>
            <a:chExt cx="1901196" cy="1263627"/>
          </a:xfrm>
        </p:grpSpPr>
        <p:grpSp>
          <p:nvGrpSpPr>
            <p:cNvPr id="33" name="Gruppieren 222">
              <a:extLst>
                <a:ext uri="{FF2B5EF4-FFF2-40B4-BE49-F238E27FC236}">
                  <a16:creationId xmlns:a16="http://schemas.microsoft.com/office/drawing/2014/main" id="{AE2503D8-1F78-4060-9AB6-BFF2D050E7F4}"/>
                </a:ext>
              </a:extLst>
            </p:cNvPr>
            <p:cNvGrpSpPr/>
            <p:nvPr/>
          </p:nvGrpSpPr>
          <p:grpSpPr>
            <a:xfrm>
              <a:off x="2235941" y="5040895"/>
              <a:ext cx="1070540" cy="1070540"/>
              <a:chOff x="7218342" y="1259995"/>
              <a:chExt cx="838226" cy="838226"/>
            </a:xfrm>
          </p:grpSpPr>
          <p:sp>
            <p:nvSpPr>
              <p:cNvPr id="41" name="Oval 18">
                <a:extLst>
                  <a:ext uri="{FF2B5EF4-FFF2-40B4-BE49-F238E27FC236}">
                    <a16:creationId xmlns:a16="http://schemas.microsoft.com/office/drawing/2014/main" id="{016BF495-203E-4EBA-A84C-BF5389107CF8}"/>
                  </a:ext>
                </a:extLst>
              </p:cNvPr>
              <p:cNvSpPr/>
              <p:nvPr/>
            </p:nvSpPr>
            <p:spPr>
              <a:xfrm rot="2697114">
                <a:off x="7218342" y="1259995"/>
                <a:ext cx="838226" cy="83822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42" name="Rectangle 7">
                <a:extLst>
                  <a:ext uri="{FF2B5EF4-FFF2-40B4-BE49-F238E27FC236}">
                    <a16:creationId xmlns:a16="http://schemas.microsoft.com/office/drawing/2014/main" id="{033ED90C-5F22-4A95-BD87-DD48488C7BAF}"/>
                  </a:ext>
                </a:extLst>
              </p:cNvPr>
              <p:cNvSpPr/>
              <p:nvPr/>
            </p:nvSpPr>
            <p:spPr>
              <a:xfrm>
                <a:off x="7281795" y="1541171"/>
                <a:ext cx="721427"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Endpoint</a:t>
                </a: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 DLP</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34" name="Gruppieren 231">
              <a:extLst>
                <a:ext uri="{FF2B5EF4-FFF2-40B4-BE49-F238E27FC236}">
                  <a16:creationId xmlns:a16="http://schemas.microsoft.com/office/drawing/2014/main" id="{849E9931-2F69-4FB6-86ED-4238A7858ACA}"/>
                </a:ext>
              </a:extLst>
            </p:cNvPr>
            <p:cNvGrpSpPr/>
            <p:nvPr/>
          </p:nvGrpSpPr>
          <p:grpSpPr>
            <a:xfrm>
              <a:off x="1405285" y="4957172"/>
              <a:ext cx="866539" cy="1263627"/>
              <a:chOff x="1405285" y="4957172"/>
              <a:chExt cx="866539" cy="1263627"/>
            </a:xfrm>
          </p:grpSpPr>
          <p:sp>
            <p:nvSpPr>
              <p:cNvPr id="35" name="Rectangle: Rounded Corners 21">
                <a:extLst>
                  <a:ext uri="{FF2B5EF4-FFF2-40B4-BE49-F238E27FC236}">
                    <a16:creationId xmlns:a16="http://schemas.microsoft.com/office/drawing/2014/main" id="{213CFBE7-9294-459F-8982-A1C44F2CA825}"/>
                  </a:ext>
                </a:extLst>
              </p:cNvPr>
              <p:cNvSpPr/>
              <p:nvPr/>
            </p:nvSpPr>
            <p:spPr>
              <a:xfrm>
                <a:off x="1414502" y="539645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USB Drive</a:t>
                </a:r>
              </a:p>
            </p:txBody>
          </p:sp>
          <p:sp>
            <p:nvSpPr>
              <p:cNvPr id="36" name="Rectangle: Rounded Corners 23">
                <a:extLst>
                  <a:ext uri="{FF2B5EF4-FFF2-40B4-BE49-F238E27FC236}">
                    <a16:creationId xmlns:a16="http://schemas.microsoft.com/office/drawing/2014/main" id="{2629C8CF-99D7-49C5-8EC8-C47CD34B4C3C}"/>
                  </a:ext>
                </a:extLst>
              </p:cNvPr>
              <p:cNvSpPr/>
              <p:nvPr/>
            </p:nvSpPr>
            <p:spPr>
              <a:xfrm>
                <a:off x="1405285" y="562449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Network</a:t>
                </a:r>
              </a:p>
            </p:txBody>
          </p:sp>
          <p:sp>
            <p:nvSpPr>
              <p:cNvPr id="37" name="Rectangle: Rounded Corners 24">
                <a:extLst>
                  <a:ext uri="{FF2B5EF4-FFF2-40B4-BE49-F238E27FC236}">
                    <a16:creationId xmlns:a16="http://schemas.microsoft.com/office/drawing/2014/main" id="{E3A5B1E3-4A49-4346-B741-DED09E434F4B}"/>
                  </a:ext>
                </a:extLst>
              </p:cNvPr>
              <p:cNvSpPr/>
              <p:nvPr/>
            </p:nvSpPr>
            <p:spPr>
              <a:xfrm>
                <a:off x="1405285" y="584156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Print</a:t>
                </a:r>
              </a:p>
            </p:txBody>
          </p:sp>
          <p:sp>
            <p:nvSpPr>
              <p:cNvPr id="38" name="Rectangle: Rounded Corners 25">
                <a:extLst>
                  <a:ext uri="{FF2B5EF4-FFF2-40B4-BE49-F238E27FC236}">
                    <a16:creationId xmlns:a16="http://schemas.microsoft.com/office/drawing/2014/main" id="{0FD253CD-149F-425B-94D6-518FDC6209D4}"/>
                  </a:ext>
                </a:extLst>
              </p:cNvPr>
              <p:cNvSpPr/>
              <p:nvPr/>
            </p:nvSpPr>
            <p:spPr>
              <a:xfrm>
                <a:off x="1417229" y="6058095"/>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Clipboard</a:t>
                </a:r>
              </a:p>
            </p:txBody>
          </p:sp>
          <p:sp>
            <p:nvSpPr>
              <p:cNvPr id="39" name="Rectangle: Rounded Corners 26">
                <a:extLst>
                  <a:ext uri="{FF2B5EF4-FFF2-40B4-BE49-F238E27FC236}">
                    <a16:creationId xmlns:a16="http://schemas.microsoft.com/office/drawing/2014/main" id="{6611802F-2542-4C92-A4CA-D27F80BE1779}"/>
                  </a:ext>
                </a:extLst>
              </p:cNvPr>
              <p:cNvSpPr/>
              <p:nvPr/>
            </p:nvSpPr>
            <p:spPr>
              <a:xfrm>
                <a:off x="1414501" y="5177099"/>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App Control</a:t>
                </a:r>
              </a:p>
            </p:txBody>
          </p:sp>
          <p:sp>
            <p:nvSpPr>
              <p:cNvPr id="40" name="Rectangle: Rounded Corners 27">
                <a:extLst>
                  <a:ext uri="{FF2B5EF4-FFF2-40B4-BE49-F238E27FC236}">
                    <a16:creationId xmlns:a16="http://schemas.microsoft.com/office/drawing/2014/main" id="{393012EC-7613-41A2-8488-073DA3DC8270}"/>
                  </a:ext>
                </a:extLst>
              </p:cNvPr>
              <p:cNvSpPr/>
              <p:nvPr/>
            </p:nvSpPr>
            <p:spPr>
              <a:xfrm>
                <a:off x="1406759" y="4957172"/>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Cloud Upload</a:t>
                </a:r>
              </a:p>
            </p:txBody>
          </p:sp>
        </p:grpSp>
      </p:grpSp>
      <p:cxnSp>
        <p:nvCxnSpPr>
          <p:cNvPr id="43" name="Straight Connector 73">
            <a:extLst>
              <a:ext uri="{FF2B5EF4-FFF2-40B4-BE49-F238E27FC236}">
                <a16:creationId xmlns:a16="http://schemas.microsoft.com/office/drawing/2014/main" id="{9F512832-0DAD-4312-B298-16639F980BC6}"/>
              </a:ext>
            </a:extLst>
          </p:cNvPr>
          <p:cNvCxnSpPr>
            <a:cxnSpLocks/>
            <a:stCxn id="6" idx="6"/>
            <a:endCxn id="53" idx="3"/>
          </p:cNvCxnSpPr>
          <p:nvPr/>
        </p:nvCxnSpPr>
        <p:spPr>
          <a:xfrm flipV="1">
            <a:off x="7048880" y="3351645"/>
            <a:ext cx="2103536" cy="8315"/>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44" name="Gruppieren 263">
            <a:extLst>
              <a:ext uri="{FF2B5EF4-FFF2-40B4-BE49-F238E27FC236}">
                <a16:creationId xmlns:a16="http://schemas.microsoft.com/office/drawing/2014/main" id="{8171FB10-6B2E-4B81-AECA-08EF243D6958}"/>
              </a:ext>
            </a:extLst>
          </p:cNvPr>
          <p:cNvGrpSpPr/>
          <p:nvPr/>
        </p:nvGrpSpPr>
        <p:grpSpPr>
          <a:xfrm>
            <a:off x="9152290" y="2848655"/>
            <a:ext cx="1336313" cy="983696"/>
            <a:chOff x="7841709" y="2313224"/>
            <a:chExt cx="1336313" cy="983696"/>
          </a:xfrm>
        </p:grpSpPr>
        <p:grpSp>
          <p:nvGrpSpPr>
            <p:cNvPr id="45" name="Gruppieren 233">
              <a:extLst>
                <a:ext uri="{FF2B5EF4-FFF2-40B4-BE49-F238E27FC236}">
                  <a16:creationId xmlns:a16="http://schemas.microsoft.com/office/drawing/2014/main" id="{2DDE5EB8-034D-46B8-BDEB-D003FF13D66C}"/>
                </a:ext>
              </a:extLst>
            </p:cNvPr>
            <p:cNvGrpSpPr/>
            <p:nvPr/>
          </p:nvGrpSpPr>
          <p:grpSpPr>
            <a:xfrm>
              <a:off x="7841709" y="2313224"/>
              <a:ext cx="983696" cy="983696"/>
              <a:chOff x="7129390" y="1171043"/>
              <a:chExt cx="1016130" cy="1016130"/>
            </a:xfrm>
          </p:grpSpPr>
          <p:sp>
            <p:nvSpPr>
              <p:cNvPr id="53" name="Oval 18">
                <a:extLst>
                  <a:ext uri="{FF2B5EF4-FFF2-40B4-BE49-F238E27FC236}">
                    <a16:creationId xmlns:a16="http://schemas.microsoft.com/office/drawing/2014/main" id="{E0EBD7F8-7F3F-4DFC-B0AB-F802B6134290}"/>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54" name="Rectangle 7">
                <a:extLst>
                  <a:ext uri="{FF2B5EF4-FFF2-40B4-BE49-F238E27FC236}">
                    <a16:creationId xmlns:a16="http://schemas.microsoft.com/office/drawing/2014/main" id="{D47A2892-8DEE-4770-95EC-F6070CE37BFE}"/>
                  </a:ext>
                </a:extLst>
              </p:cNvPr>
              <p:cNvSpPr/>
              <p:nvPr/>
            </p:nvSpPr>
            <p:spPr>
              <a:xfrm>
                <a:off x="7238030" y="1507529"/>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AIP</a:t>
                </a: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 </a:t>
                </a: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a:rPr>
                  <a:t>Scanner</a:t>
                </a:r>
                <a:endParaRPr kumimoji="0" lang="en-US" sz="11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46" name="Gruppieren 247">
              <a:extLst>
                <a:ext uri="{FF2B5EF4-FFF2-40B4-BE49-F238E27FC236}">
                  <a16:creationId xmlns:a16="http://schemas.microsoft.com/office/drawing/2014/main" id="{FFD4F0F0-F427-4628-B408-09205B3FADA2}"/>
                </a:ext>
              </a:extLst>
            </p:cNvPr>
            <p:cNvGrpSpPr/>
            <p:nvPr/>
          </p:nvGrpSpPr>
          <p:grpSpPr>
            <a:xfrm>
              <a:off x="8757115" y="2415367"/>
              <a:ext cx="420907" cy="814690"/>
              <a:chOff x="8751578" y="2208280"/>
              <a:chExt cx="420907" cy="814690"/>
            </a:xfrm>
          </p:grpSpPr>
          <p:grpSp>
            <p:nvGrpSpPr>
              <p:cNvPr id="47" name="Gruppieren 245">
                <a:extLst>
                  <a:ext uri="{FF2B5EF4-FFF2-40B4-BE49-F238E27FC236}">
                    <a16:creationId xmlns:a16="http://schemas.microsoft.com/office/drawing/2014/main" id="{21FDD2AB-AFA5-4063-8DEF-061F014C4DAF}"/>
                  </a:ext>
                </a:extLst>
              </p:cNvPr>
              <p:cNvGrpSpPr/>
              <p:nvPr/>
            </p:nvGrpSpPr>
            <p:grpSpPr>
              <a:xfrm>
                <a:off x="8754939" y="2208280"/>
                <a:ext cx="417546" cy="388258"/>
                <a:chOff x="9288203" y="2392361"/>
                <a:chExt cx="417546" cy="388258"/>
              </a:xfrm>
            </p:grpSpPr>
            <p:sp>
              <p:nvSpPr>
                <p:cNvPr id="51" name="Rectangle: Rounded Corners 27">
                  <a:extLst>
                    <a:ext uri="{FF2B5EF4-FFF2-40B4-BE49-F238E27FC236}">
                      <a16:creationId xmlns:a16="http://schemas.microsoft.com/office/drawing/2014/main" id="{ACCB3377-5B36-447A-BA24-9EDBABF7FDBA}"/>
                    </a:ext>
                  </a:extLst>
                </p:cNvPr>
                <p:cNvSpPr/>
                <p:nvPr/>
              </p:nvSpPr>
              <p:spPr>
                <a:xfrm>
                  <a:off x="9288203" y="2392361"/>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2" name="Picture 9" descr="Icon&#10;&#10;Description automatically generated">
                  <a:extLst>
                    <a:ext uri="{FF2B5EF4-FFF2-40B4-BE49-F238E27FC236}">
                      <a16:creationId xmlns:a16="http://schemas.microsoft.com/office/drawing/2014/main" id="{9380B49A-056B-45E7-977C-E7F61C7AB1C2}"/>
                    </a:ext>
                  </a:extLst>
                </p:cNvPr>
                <p:cNvPicPr>
                  <a:picLocks noChangeAspect="1"/>
                </p:cNvPicPr>
                <p:nvPr/>
              </p:nvPicPr>
              <p:blipFill>
                <a:blip r:embed="rId9"/>
                <a:stretch>
                  <a:fillRect/>
                </a:stretch>
              </p:blipFill>
              <p:spPr>
                <a:xfrm>
                  <a:off x="9333551" y="2430535"/>
                  <a:ext cx="325246" cy="311909"/>
                </a:xfrm>
                <a:prstGeom prst="rect">
                  <a:avLst/>
                </a:prstGeom>
              </p:spPr>
            </p:pic>
          </p:grpSp>
          <p:grpSp>
            <p:nvGrpSpPr>
              <p:cNvPr id="48" name="Gruppieren 246">
                <a:extLst>
                  <a:ext uri="{FF2B5EF4-FFF2-40B4-BE49-F238E27FC236}">
                    <a16:creationId xmlns:a16="http://schemas.microsoft.com/office/drawing/2014/main" id="{F99E3D00-4260-46D4-8041-F6D79DA9D262}"/>
                  </a:ext>
                </a:extLst>
              </p:cNvPr>
              <p:cNvGrpSpPr/>
              <p:nvPr/>
            </p:nvGrpSpPr>
            <p:grpSpPr>
              <a:xfrm>
                <a:off x="8751578" y="2634712"/>
                <a:ext cx="417546" cy="388258"/>
                <a:chOff x="9286971" y="2952889"/>
                <a:chExt cx="417546" cy="388258"/>
              </a:xfrm>
            </p:grpSpPr>
            <p:sp>
              <p:nvSpPr>
                <p:cNvPr id="49" name="Rectangle: Rounded Corners 27">
                  <a:extLst>
                    <a:ext uri="{FF2B5EF4-FFF2-40B4-BE49-F238E27FC236}">
                      <a16:creationId xmlns:a16="http://schemas.microsoft.com/office/drawing/2014/main" id="{A6918347-4707-442A-93DB-29724678BDB9}"/>
                    </a:ext>
                  </a:extLst>
                </p:cNvPr>
                <p:cNvSpPr/>
                <p:nvPr/>
              </p:nvSpPr>
              <p:spPr>
                <a:xfrm>
                  <a:off x="9286971" y="2952889"/>
                  <a:ext cx="417546" cy="388258"/>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50" name="Picture 20" descr="Icon&#10;&#10;Description automatically generated">
                  <a:extLst>
                    <a:ext uri="{FF2B5EF4-FFF2-40B4-BE49-F238E27FC236}">
                      <a16:creationId xmlns:a16="http://schemas.microsoft.com/office/drawing/2014/main" id="{C1BD3AD6-E653-4E35-9AA7-7F6EF270E755}"/>
                    </a:ext>
                  </a:extLst>
                </p:cNvPr>
                <p:cNvPicPr>
                  <a:picLocks noChangeAspect="1"/>
                </p:cNvPicPr>
                <p:nvPr/>
              </p:nvPicPr>
              <p:blipFill>
                <a:blip r:embed="rId10"/>
                <a:stretch>
                  <a:fillRect/>
                </a:stretch>
              </p:blipFill>
              <p:spPr>
                <a:xfrm>
                  <a:off x="9380790" y="3034088"/>
                  <a:ext cx="242622" cy="217186"/>
                </a:xfrm>
                <a:prstGeom prst="rect">
                  <a:avLst/>
                </a:prstGeom>
              </p:spPr>
            </p:pic>
          </p:grpSp>
        </p:grpSp>
      </p:grpSp>
      <p:cxnSp>
        <p:nvCxnSpPr>
          <p:cNvPr id="55" name="Straight Connector 73">
            <a:extLst>
              <a:ext uri="{FF2B5EF4-FFF2-40B4-BE49-F238E27FC236}">
                <a16:creationId xmlns:a16="http://schemas.microsoft.com/office/drawing/2014/main" id="{666DF5E7-DB63-4197-9F08-75E5524F6E23}"/>
              </a:ext>
            </a:extLst>
          </p:cNvPr>
          <p:cNvCxnSpPr>
            <a:cxnSpLocks/>
            <a:stCxn id="6" idx="5"/>
            <a:endCxn id="75" idx="1"/>
          </p:cNvCxnSpPr>
          <p:nvPr/>
        </p:nvCxnSpPr>
        <p:spPr>
          <a:xfrm rot="16200000" flipH="1">
            <a:off x="7648724" y="3154738"/>
            <a:ext cx="576625" cy="2334393"/>
          </a:xfrm>
          <a:prstGeom prst="bentConnector3">
            <a:avLst>
              <a:gd name="adj1" fmla="val 59062"/>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56" name="Gruppieren 4">
            <a:extLst>
              <a:ext uri="{FF2B5EF4-FFF2-40B4-BE49-F238E27FC236}">
                <a16:creationId xmlns:a16="http://schemas.microsoft.com/office/drawing/2014/main" id="{DF43A20A-0B71-4EE3-9598-8156CFE2FA7B}"/>
              </a:ext>
            </a:extLst>
          </p:cNvPr>
          <p:cNvGrpSpPr/>
          <p:nvPr/>
        </p:nvGrpSpPr>
        <p:grpSpPr>
          <a:xfrm>
            <a:off x="8513455" y="4383293"/>
            <a:ext cx="3307271" cy="2317227"/>
            <a:chOff x="8513455" y="4383293"/>
            <a:chExt cx="3307271" cy="2317227"/>
          </a:xfrm>
        </p:grpSpPr>
        <p:grpSp>
          <p:nvGrpSpPr>
            <p:cNvPr id="57" name="Gruppieren 255">
              <a:extLst>
                <a:ext uri="{FF2B5EF4-FFF2-40B4-BE49-F238E27FC236}">
                  <a16:creationId xmlns:a16="http://schemas.microsoft.com/office/drawing/2014/main" id="{47565B25-1B06-41D6-83CC-27532C4A49EF}"/>
                </a:ext>
              </a:extLst>
            </p:cNvPr>
            <p:cNvGrpSpPr/>
            <p:nvPr/>
          </p:nvGrpSpPr>
          <p:grpSpPr>
            <a:xfrm>
              <a:off x="8513455" y="4610094"/>
              <a:ext cx="1208942" cy="1208942"/>
              <a:chOff x="7129390" y="1171043"/>
              <a:chExt cx="1016130" cy="1016130"/>
            </a:xfrm>
          </p:grpSpPr>
          <p:sp>
            <p:nvSpPr>
              <p:cNvPr id="75" name="Oval 18">
                <a:extLst>
                  <a:ext uri="{FF2B5EF4-FFF2-40B4-BE49-F238E27FC236}">
                    <a16:creationId xmlns:a16="http://schemas.microsoft.com/office/drawing/2014/main" id="{FC8559A6-7AD1-4ACD-98C8-1BA825BE4A08}"/>
                  </a:ext>
                </a:extLst>
              </p:cNvPr>
              <p:cNvSpPr/>
              <p:nvPr/>
            </p:nvSpPr>
            <p:spPr>
              <a:xfrm rot="2622116">
                <a:off x="7129390" y="1171043"/>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sp>
            <p:nvSpPr>
              <p:cNvPr id="76" name="Rectangle 7">
                <a:extLst>
                  <a:ext uri="{FF2B5EF4-FFF2-40B4-BE49-F238E27FC236}">
                    <a16:creationId xmlns:a16="http://schemas.microsoft.com/office/drawing/2014/main" id="{2F50A842-C604-40A5-AD2D-79EB7D91DF36}"/>
                  </a:ext>
                </a:extLst>
              </p:cNvPr>
              <p:cNvSpPr/>
              <p:nvPr/>
            </p:nvSpPr>
            <p:spPr>
              <a:xfrm>
                <a:off x="7238030" y="1513633"/>
                <a:ext cx="798850" cy="327821"/>
              </a:xfrm>
              <a:prstGeom prst="rect">
                <a:avLst/>
              </a:prstGeom>
              <a:solidFill>
                <a:schemeClr val="bg1"/>
              </a:solidFill>
              <a:effectLst/>
            </p:spPr>
            <p:txBody>
              <a:bodyPr wrap="square" anchor="ctr">
                <a:no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a:rPr>
                  <a:t>Azure Purview</a:t>
                </a:r>
                <a:endParaRPr kumimoji="0" lang="en-US" sz="1200" b="0" i="0" u="none" strike="noStrike" kern="1200" cap="none" spc="0" normalizeH="0" baseline="0" noProof="0">
                  <a:ln>
                    <a:noFill/>
                  </a:ln>
                  <a:solidFill>
                    <a:srgbClr val="0078D4"/>
                  </a:solidFill>
                  <a:effectLst/>
                  <a:uLnTx/>
                  <a:uFillTx/>
                  <a:latin typeface="Segoe UI Semibold"/>
                  <a:ea typeface="+mn-ea"/>
                  <a:cs typeface="Segoe UI Semibold"/>
                </a:endParaRPr>
              </a:p>
            </p:txBody>
          </p:sp>
        </p:grpSp>
        <p:grpSp>
          <p:nvGrpSpPr>
            <p:cNvPr id="58" name="Gruppieren 331">
              <a:extLst>
                <a:ext uri="{FF2B5EF4-FFF2-40B4-BE49-F238E27FC236}">
                  <a16:creationId xmlns:a16="http://schemas.microsoft.com/office/drawing/2014/main" id="{2327F40D-5E51-4353-AF1B-C69E71B5C74D}"/>
                </a:ext>
              </a:extLst>
            </p:cNvPr>
            <p:cNvGrpSpPr/>
            <p:nvPr/>
          </p:nvGrpSpPr>
          <p:grpSpPr>
            <a:xfrm>
              <a:off x="9821892" y="4383293"/>
              <a:ext cx="1998834" cy="2317227"/>
              <a:chOff x="10084009" y="2485069"/>
              <a:chExt cx="1998834" cy="2317227"/>
            </a:xfrm>
          </p:grpSpPr>
          <p:sp>
            <p:nvSpPr>
              <p:cNvPr id="59" name="Rectangle: Rounded Corners 27">
                <a:extLst>
                  <a:ext uri="{FF2B5EF4-FFF2-40B4-BE49-F238E27FC236}">
                    <a16:creationId xmlns:a16="http://schemas.microsoft.com/office/drawing/2014/main" id="{C19D18F3-FD83-4FE1-B17C-8FADBD7ED8B5}"/>
                  </a:ext>
                </a:extLst>
              </p:cNvPr>
              <p:cNvSpPr/>
              <p:nvPr/>
            </p:nvSpPr>
            <p:spPr>
              <a:xfrm>
                <a:off x="10084009" y="2511661"/>
                <a:ext cx="1538014" cy="1521310"/>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60" name="Picture 214" descr="A close up of a sign&#10;&#10;Description automatically generated">
                <a:extLst>
                  <a:ext uri="{FF2B5EF4-FFF2-40B4-BE49-F238E27FC236}">
                    <a16:creationId xmlns:a16="http://schemas.microsoft.com/office/drawing/2014/main" id="{38D0457A-50DC-49AD-97F5-A702D70A4C2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0617989" y="2806463"/>
                <a:ext cx="281579" cy="365760"/>
              </a:xfrm>
              <a:prstGeom prst="rect">
                <a:avLst/>
              </a:prstGeom>
              <a:ln>
                <a:noFill/>
              </a:ln>
            </p:spPr>
          </p:pic>
          <p:sp>
            <p:nvSpPr>
              <p:cNvPr id="61" name="TextBox 215">
                <a:extLst>
                  <a:ext uri="{FF2B5EF4-FFF2-40B4-BE49-F238E27FC236}">
                    <a16:creationId xmlns:a16="http://schemas.microsoft.com/office/drawing/2014/main" id="{CBD1A52A-0F00-41AF-BA3C-09871981F0C8}"/>
                  </a:ext>
                </a:extLst>
              </p:cNvPr>
              <p:cNvSpPr txBox="1"/>
              <p:nvPr/>
            </p:nvSpPr>
            <p:spPr>
              <a:xfrm>
                <a:off x="10457220" y="3222189"/>
                <a:ext cx="603115"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SQL DB</a:t>
                </a:r>
              </a:p>
            </p:txBody>
          </p:sp>
          <p:pic>
            <p:nvPicPr>
              <p:cNvPr id="62" name="Picture 212" descr="A picture containing table, room, drawing, shirt&#10;&#10;Description automatically generated">
                <a:extLst>
                  <a:ext uri="{FF2B5EF4-FFF2-40B4-BE49-F238E27FC236}">
                    <a16:creationId xmlns:a16="http://schemas.microsoft.com/office/drawing/2014/main" id="{B4CFD40A-8DEC-4FBE-B7D5-7C8EA4B80B7B}"/>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174137" y="2825203"/>
                <a:ext cx="289165" cy="365760"/>
              </a:xfrm>
              <a:prstGeom prst="rect">
                <a:avLst/>
              </a:prstGeom>
              <a:ln>
                <a:noFill/>
              </a:ln>
            </p:spPr>
          </p:pic>
          <p:sp>
            <p:nvSpPr>
              <p:cNvPr id="63" name="TextBox 213">
                <a:extLst>
                  <a:ext uri="{FF2B5EF4-FFF2-40B4-BE49-F238E27FC236}">
                    <a16:creationId xmlns:a16="http://schemas.microsoft.com/office/drawing/2014/main" id="{1D7F79EB-F2D3-4B6F-8FEA-C6033C6D4AB4}"/>
                  </a:ext>
                </a:extLst>
              </p:cNvPr>
              <p:cNvSpPr txBox="1"/>
              <p:nvPr/>
            </p:nvSpPr>
            <p:spPr>
              <a:xfrm>
                <a:off x="10134702" y="3227665"/>
                <a:ext cx="36803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ADLS</a:t>
                </a:r>
              </a:p>
            </p:txBody>
          </p:sp>
          <p:pic>
            <p:nvPicPr>
              <p:cNvPr id="64" name="Picture 210" descr="A picture containing drawing&#10;&#10;Description automatically generated">
                <a:extLst>
                  <a:ext uri="{FF2B5EF4-FFF2-40B4-BE49-F238E27FC236}">
                    <a16:creationId xmlns:a16="http://schemas.microsoft.com/office/drawing/2014/main" id="{7E3DA522-0A0A-4076-AA60-E70E6B128964}"/>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0162941" y="3429639"/>
                <a:ext cx="381174" cy="330985"/>
              </a:xfrm>
              <a:prstGeom prst="rect">
                <a:avLst/>
              </a:prstGeom>
              <a:ln>
                <a:noFill/>
              </a:ln>
            </p:spPr>
          </p:pic>
          <p:sp>
            <p:nvSpPr>
              <p:cNvPr id="65" name="TextBox 211">
                <a:extLst>
                  <a:ext uri="{FF2B5EF4-FFF2-40B4-BE49-F238E27FC236}">
                    <a16:creationId xmlns:a16="http://schemas.microsoft.com/office/drawing/2014/main" id="{2BA51AF5-AB95-44DB-96FA-DC25D3F7DDF3}"/>
                  </a:ext>
                </a:extLst>
              </p:cNvPr>
              <p:cNvSpPr txBox="1"/>
              <p:nvPr/>
            </p:nvSpPr>
            <p:spPr>
              <a:xfrm>
                <a:off x="10174543" y="3805214"/>
                <a:ext cx="373084"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Blobs</a:t>
                </a:r>
              </a:p>
            </p:txBody>
          </p:sp>
          <p:pic>
            <p:nvPicPr>
              <p:cNvPr id="66" name="Picture 208" descr="A screenshot of a cell phone&#10;&#10;Description automatically generated">
                <a:extLst>
                  <a:ext uri="{FF2B5EF4-FFF2-40B4-BE49-F238E27FC236}">
                    <a16:creationId xmlns:a16="http://schemas.microsoft.com/office/drawing/2014/main" id="{1E28CAE2-9861-4F87-9650-2FA8C5845D1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1131716" y="2855196"/>
                <a:ext cx="368034" cy="320040"/>
              </a:xfrm>
              <a:prstGeom prst="rect">
                <a:avLst/>
              </a:prstGeom>
              <a:ln>
                <a:noFill/>
              </a:ln>
            </p:spPr>
          </p:pic>
          <p:sp>
            <p:nvSpPr>
              <p:cNvPr id="67" name="TextBox 209">
                <a:extLst>
                  <a:ext uri="{FF2B5EF4-FFF2-40B4-BE49-F238E27FC236}">
                    <a16:creationId xmlns:a16="http://schemas.microsoft.com/office/drawing/2014/main" id="{2E4E7A4A-CF12-491D-A516-1B93F17D3042}"/>
                  </a:ext>
                </a:extLst>
              </p:cNvPr>
              <p:cNvSpPr txBox="1"/>
              <p:nvPr/>
            </p:nvSpPr>
            <p:spPr>
              <a:xfrm>
                <a:off x="11029163" y="3212423"/>
                <a:ext cx="5423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Azure Files</a:t>
                </a:r>
              </a:p>
            </p:txBody>
          </p:sp>
          <p:pic>
            <p:nvPicPr>
              <p:cNvPr id="68" name="Picture 206" descr="A picture containing wheel&#10;&#10;Description automatically generated">
                <a:extLst>
                  <a:ext uri="{FF2B5EF4-FFF2-40B4-BE49-F238E27FC236}">
                    <a16:creationId xmlns:a16="http://schemas.microsoft.com/office/drawing/2014/main" id="{7A23A301-9E85-4DE8-BF8E-6F2B4B08DC0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0603901" y="3416148"/>
                <a:ext cx="476062" cy="365760"/>
              </a:xfrm>
              <a:prstGeom prst="rect">
                <a:avLst/>
              </a:prstGeom>
              <a:ln>
                <a:noFill/>
              </a:ln>
            </p:spPr>
          </p:pic>
          <p:sp>
            <p:nvSpPr>
              <p:cNvPr id="69" name="TextBox 207">
                <a:extLst>
                  <a:ext uri="{FF2B5EF4-FFF2-40B4-BE49-F238E27FC236}">
                    <a16:creationId xmlns:a16="http://schemas.microsoft.com/office/drawing/2014/main" id="{2ED05CD2-6E38-4173-A826-D325F7FB38C1}"/>
                  </a:ext>
                </a:extLst>
              </p:cNvPr>
              <p:cNvSpPr txBox="1"/>
              <p:nvPr/>
            </p:nvSpPr>
            <p:spPr>
              <a:xfrm>
                <a:off x="10668789" y="3811572"/>
                <a:ext cx="526647" cy="12311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Segoe UI"/>
                    <a:ea typeface="+mn-ea"/>
                    <a:cs typeface="+mn-cs"/>
                  </a:rPr>
                  <a:t>Cosmos DB</a:t>
                </a:r>
              </a:p>
            </p:txBody>
          </p:sp>
          <p:grpSp>
            <p:nvGrpSpPr>
              <p:cNvPr id="70" name="Gruppieren 323">
                <a:extLst>
                  <a:ext uri="{FF2B5EF4-FFF2-40B4-BE49-F238E27FC236}">
                    <a16:creationId xmlns:a16="http://schemas.microsoft.com/office/drawing/2014/main" id="{B10C3D6F-F854-4FE0-8DC5-C80F90D10002}"/>
                  </a:ext>
                </a:extLst>
              </p:cNvPr>
              <p:cNvGrpSpPr/>
              <p:nvPr/>
            </p:nvGrpSpPr>
            <p:grpSpPr>
              <a:xfrm>
                <a:off x="11364398" y="3645438"/>
                <a:ext cx="718445" cy="1156858"/>
                <a:chOff x="10084337" y="4087731"/>
                <a:chExt cx="810268" cy="1304712"/>
              </a:xfrm>
            </p:grpSpPr>
            <p:sp>
              <p:nvSpPr>
                <p:cNvPr id="73" name="Rectangle: Rounded Corners 27">
                  <a:extLst>
                    <a:ext uri="{FF2B5EF4-FFF2-40B4-BE49-F238E27FC236}">
                      <a16:creationId xmlns:a16="http://schemas.microsoft.com/office/drawing/2014/main" id="{5CB9B4BF-9299-423C-9087-06EF36F56030}"/>
                    </a:ext>
                  </a:extLst>
                </p:cNvPr>
                <p:cNvSpPr/>
                <p:nvPr/>
              </p:nvSpPr>
              <p:spPr>
                <a:xfrm>
                  <a:off x="10084337" y="4087731"/>
                  <a:ext cx="810268" cy="1304712"/>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282828"/>
                    </a:solidFill>
                    <a:effectLst/>
                    <a:uLnTx/>
                    <a:uFillTx/>
                    <a:latin typeface="Segoe UI"/>
                    <a:ea typeface="+mn-ea"/>
                    <a:cs typeface="+mn-cs"/>
                  </a:endParaRPr>
                </a:p>
              </p:txBody>
            </p:sp>
            <p:pic>
              <p:nvPicPr>
                <p:cNvPr id="74" name="Grafik 321">
                  <a:extLst>
                    <a:ext uri="{FF2B5EF4-FFF2-40B4-BE49-F238E27FC236}">
                      <a16:creationId xmlns:a16="http://schemas.microsoft.com/office/drawing/2014/main" id="{3EB18B90-A96A-4A76-892E-4699F7227E1E}"/>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213421" y="4475650"/>
                  <a:ext cx="498871" cy="298574"/>
                </a:xfrm>
                <a:prstGeom prst="rect">
                  <a:avLst/>
                </a:prstGeom>
              </p:spPr>
            </p:pic>
          </p:grpSp>
          <p:sp>
            <p:nvSpPr>
              <p:cNvPr id="71" name="Textfeld 325">
                <a:extLst>
                  <a:ext uri="{FF2B5EF4-FFF2-40B4-BE49-F238E27FC236}">
                    <a16:creationId xmlns:a16="http://schemas.microsoft.com/office/drawing/2014/main" id="{B3A4A795-B764-4FE7-96EA-A0B3F7CD9901}"/>
                  </a:ext>
                </a:extLst>
              </p:cNvPr>
              <p:cNvSpPr txBox="1"/>
              <p:nvPr/>
            </p:nvSpPr>
            <p:spPr>
              <a:xfrm>
                <a:off x="10406912" y="2485069"/>
                <a:ext cx="926142"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Azure</a:t>
                </a:r>
                <a:endParaRPr kumimoji="0" lang="de-AT" sz="1765" b="0" i="0" u="none" strike="noStrike" kern="1200" cap="none" spc="0" normalizeH="0" baseline="0" noProof="0">
                  <a:ln>
                    <a:noFill/>
                  </a:ln>
                  <a:solidFill>
                    <a:srgbClr val="282828"/>
                  </a:solidFill>
                  <a:effectLst/>
                  <a:uLnTx/>
                  <a:uFillTx/>
                  <a:latin typeface="Segoe UI"/>
                  <a:ea typeface="+mn-ea"/>
                  <a:cs typeface="+mn-cs"/>
                </a:endParaRPr>
              </a:p>
            </p:txBody>
          </p:sp>
          <p:sp>
            <p:nvSpPr>
              <p:cNvPr id="72" name="Textfeld 327">
                <a:extLst>
                  <a:ext uri="{FF2B5EF4-FFF2-40B4-BE49-F238E27FC236}">
                    <a16:creationId xmlns:a16="http://schemas.microsoft.com/office/drawing/2014/main" id="{F49BE710-CE41-4312-AB87-A8841D080B03}"/>
                  </a:ext>
                </a:extLst>
              </p:cNvPr>
              <p:cNvSpPr txBox="1"/>
              <p:nvPr/>
            </p:nvSpPr>
            <p:spPr>
              <a:xfrm>
                <a:off x="11322587" y="3650519"/>
                <a:ext cx="718444" cy="2616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3</a:t>
                </a:r>
                <a:r>
                  <a:rPr kumimoji="0" lang="en-US" sz="1050" b="0" i="0" u="none" strike="noStrike" kern="1200" cap="none" spc="0" normalizeH="0" baseline="30000" noProof="0">
                    <a:ln>
                      <a:noFill/>
                    </a:ln>
                    <a:solidFill>
                      <a:srgbClr val="0078D4"/>
                    </a:solidFill>
                    <a:effectLst/>
                    <a:uLnTx/>
                    <a:uFillTx/>
                    <a:latin typeface="Segoe UI Semibold"/>
                    <a:ea typeface="+mn-ea"/>
                    <a:cs typeface="Segoe UI Semibold"/>
                  </a:rPr>
                  <a:t>rd</a:t>
                </a:r>
                <a:r>
                  <a:rPr kumimoji="0" lang="en-US" sz="1050" b="0" i="0" u="none" strike="noStrike" kern="1200" cap="none" spc="0" normalizeH="0" baseline="0" noProof="0">
                    <a:ln>
                      <a:noFill/>
                    </a:ln>
                    <a:solidFill>
                      <a:srgbClr val="0078D4"/>
                    </a:solidFill>
                    <a:effectLst/>
                    <a:uLnTx/>
                    <a:uFillTx/>
                    <a:latin typeface="Segoe UI Semibold"/>
                    <a:ea typeface="+mn-ea"/>
                    <a:cs typeface="Segoe UI Semibold"/>
                  </a:rPr>
                  <a:t> Party</a:t>
                </a:r>
                <a:endParaRPr kumimoji="0" lang="de-AT" sz="11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77" name="Grafik 377" descr="Sperren mit einfarbiger Füllung">
            <a:extLst>
              <a:ext uri="{FF2B5EF4-FFF2-40B4-BE49-F238E27FC236}">
                <a16:creationId xmlns:a16="http://schemas.microsoft.com/office/drawing/2014/main" id="{AA8C2FA0-CCC7-4189-A894-FBDEFBDFFB1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24355" y="1372597"/>
            <a:ext cx="303602" cy="303602"/>
          </a:xfrm>
          <a:prstGeom prst="rect">
            <a:avLst/>
          </a:prstGeom>
        </p:spPr>
      </p:pic>
      <p:grpSp>
        <p:nvGrpSpPr>
          <p:cNvPr id="78" name="Gruppieren 430">
            <a:extLst>
              <a:ext uri="{FF2B5EF4-FFF2-40B4-BE49-F238E27FC236}">
                <a16:creationId xmlns:a16="http://schemas.microsoft.com/office/drawing/2014/main" id="{43A2CB2E-63FA-4335-B048-0DFA5E038EB1}"/>
              </a:ext>
            </a:extLst>
          </p:cNvPr>
          <p:cNvGrpSpPr/>
          <p:nvPr/>
        </p:nvGrpSpPr>
        <p:grpSpPr>
          <a:xfrm>
            <a:off x="2708975" y="1726935"/>
            <a:ext cx="667865" cy="235195"/>
            <a:chOff x="2708975" y="1726935"/>
            <a:chExt cx="667865" cy="235195"/>
          </a:xfrm>
        </p:grpSpPr>
        <p:cxnSp>
          <p:nvCxnSpPr>
            <p:cNvPr id="79" name="Straight Connector 73">
              <a:extLst>
                <a:ext uri="{FF2B5EF4-FFF2-40B4-BE49-F238E27FC236}">
                  <a16:creationId xmlns:a16="http://schemas.microsoft.com/office/drawing/2014/main" id="{26D63AB9-A761-4806-A917-CC49EAC4C917}"/>
                </a:ext>
              </a:extLst>
            </p:cNvPr>
            <p:cNvCxnSpPr>
              <a:cxnSpLocks/>
              <a:stCxn id="16" idx="3"/>
            </p:cNvCxnSpPr>
            <p:nvPr/>
          </p:nvCxnSpPr>
          <p:spPr>
            <a:xfrm flipH="1">
              <a:off x="2708975" y="1844179"/>
              <a:ext cx="667865" cy="0"/>
            </a:xfrm>
            <a:prstGeom prst="line">
              <a:avLst/>
            </a:prstGeom>
            <a:ln w="12700" cap="flat" cmpd="sng" algn="ctr">
              <a:solidFill>
                <a:schemeClr val="accent3"/>
              </a:solidFill>
              <a:prstDash val="sysDot"/>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uppieren 386">
              <a:extLst>
                <a:ext uri="{FF2B5EF4-FFF2-40B4-BE49-F238E27FC236}">
                  <a16:creationId xmlns:a16="http://schemas.microsoft.com/office/drawing/2014/main" id="{B98C60A8-078B-4029-B2E7-4BB49CC160A6}"/>
                </a:ext>
              </a:extLst>
            </p:cNvPr>
            <p:cNvGrpSpPr/>
            <p:nvPr/>
          </p:nvGrpSpPr>
          <p:grpSpPr>
            <a:xfrm>
              <a:off x="2925522" y="1726935"/>
              <a:ext cx="235195" cy="235195"/>
              <a:chOff x="2746133" y="2006794"/>
              <a:chExt cx="235195" cy="235195"/>
            </a:xfrm>
          </p:grpSpPr>
          <p:sp>
            <p:nvSpPr>
              <p:cNvPr id="81" name="Ellipse 385">
                <a:extLst>
                  <a:ext uri="{FF2B5EF4-FFF2-40B4-BE49-F238E27FC236}">
                    <a16:creationId xmlns:a16="http://schemas.microsoft.com/office/drawing/2014/main" id="{4F46BDD7-50DD-45BE-99AB-F6F2B7CEFA54}"/>
                  </a:ext>
                </a:extLst>
              </p:cNvPr>
              <p:cNvSpPr/>
              <p:nvPr/>
            </p:nvSpPr>
            <p:spPr bwMode="auto">
              <a:xfrm>
                <a:off x="2766482" y="2031251"/>
                <a:ext cx="192594" cy="1798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de-AT"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 name="Grafik 384" descr="Verbotsschild mit einfarbiger Füllung">
                <a:extLst>
                  <a:ext uri="{FF2B5EF4-FFF2-40B4-BE49-F238E27FC236}">
                    <a16:creationId xmlns:a16="http://schemas.microsoft.com/office/drawing/2014/main" id="{C6C1396D-2379-4B6C-98B7-FE662FB764D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46133" y="2006794"/>
                <a:ext cx="235195" cy="235195"/>
              </a:xfrm>
              <a:prstGeom prst="rect">
                <a:avLst/>
              </a:prstGeom>
            </p:spPr>
          </p:pic>
        </p:grpSp>
      </p:grpSp>
      <p:grpSp>
        <p:nvGrpSpPr>
          <p:cNvPr id="83" name="Gruppieren 193">
            <a:extLst>
              <a:ext uri="{FF2B5EF4-FFF2-40B4-BE49-F238E27FC236}">
                <a16:creationId xmlns:a16="http://schemas.microsoft.com/office/drawing/2014/main" id="{AF7235BC-DF41-4584-88E2-F3D3EF482EFF}"/>
              </a:ext>
            </a:extLst>
          </p:cNvPr>
          <p:cNvGrpSpPr/>
          <p:nvPr/>
        </p:nvGrpSpPr>
        <p:grpSpPr>
          <a:xfrm>
            <a:off x="992267" y="2854468"/>
            <a:ext cx="863812" cy="1049375"/>
            <a:chOff x="3455729" y="4006260"/>
            <a:chExt cx="863812" cy="1049375"/>
          </a:xfrm>
        </p:grpSpPr>
        <p:sp>
          <p:nvSpPr>
            <p:cNvPr id="84" name="Rectangle: Rounded Corners 151">
              <a:extLst>
                <a:ext uri="{FF2B5EF4-FFF2-40B4-BE49-F238E27FC236}">
                  <a16:creationId xmlns:a16="http://schemas.microsoft.com/office/drawing/2014/main" id="{44312FF4-E2EE-4BF1-9226-9502EA494DBC}"/>
                </a:ext>
              </a:extLst>
            </p:cNvPr>
            <p:cNvSpPr/>
            <p:nvPr/>
          </p:nvSpPr>
          <p:spPr>
            <a:xfrm>
              <a:off x="3464946" y="4445538"/>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iOS</a:t>
              </a:r>
            </a:p>
          </p:txBody>
        </p:sp>
        <p:sp>
          <p:nvSpPr>
            <p:cNvPr id="85" name="Rectangle: Rounded Corners 152">
              <a:extLst>
                <a:ext uri="{FF2B5EF4-FFF2-40B4-BE49-F238E27FC236}">
                  <a16:creationId xmlns:a16="http://schemas.microsoft.com/office/drawing/2014/main" id="{83E1732F-4A6D-4408-A2FD-0EFCC78A6564}"/>
                </a:ext>
              </a:extLst>
            </p:cNvPr>
            <p:cNvSpPr/>
            <p:nvPr/>
          </p:nvSpPr>
          <p:spPr>
            <a:xfrm>
              <a:off x="3455729" y="4673586"/>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Android</a:t>
              </a:r>
            </a:p>
          </p:txBody>
        </p:sp>
        <p:sp>
          <p:nvSpPr>
            <p:cNvPr id="86" name="Rectangle: Rounded Corners 153">
              <a:extLst>
                <a:ext uri="{FF2B5EF4-FFF2-40B4-BE49-F238E27FC236}">
                  <a16:creationId xmlns:a16="http://schemas.microsoft.com/office/drawing/2014/main" id="{B9E79AF9-7FEE-4E00-9A6D-C8E9E1604805}"/>
                </a:ext>
              </a:extLst>
            </p:cNvPr>
            <p:cNvSpPr/>
            <p:nvPr/>
          </p:nvSpPr>
          <p:spPr>
            <a:xfrm>
              <a:off x="3464945" y="4226187"/>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MacOS</a:t>
              </a:r>
            </a:p>
          </p:txBody>
        </p:sp>
        <p:sp>
          <p:nvSpPr>
            <p:cNvPr id="87" name="Rectangle: Rounded Corners 157">
              <a:extLst>
                <a:ext uri="{FF2B5EF4-FFF2-40B4-BE49-F238E27FC236}">
                  <a16:creationId xmlns:a16="http://schemas.microsoft.com/office/drawing/2014/main" id="{FCBB8995-4760-4C4E-BC5F-FF5D2EDEC317}"/>
                </a:ext>
              </a:extLst>
            </p:cNvPr>
            <p:cNvSpPr/>
            <p:nvPr/>
          </p:nvSpPr>
          <p:spPr>
            <a:xfrm>
              <a:off x="3457203" y="4006260"/>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Windows</a:t>
              </a:r>
            </a:p>
          </p:txBody>
        </p:sp>
        <p:sp>
          <p:nvSpPr>
            <p:cNvPr id="88" name="Rectangle: Rounded Corners 152">
              <a:extLst>
                <a:ext uri="{FF2B5EF4-FFF2-40B4-BE49-F238E27FC236}">
                  <a16:creationId xmlns:a16="http://schemas.microsoft.com/office/drawing/2014/main" id="{3C736950-71C8-45CA-A852-47185FDC672D}"/>
                </a:ext>
              </a:extLst>
            </p:cNvPr>
            <p:cNvSpPr/>
            <p:nvPr/>
          </p:nvSpPr>
          <p:spPr>
            <a:xfrm>
              <a:off x="3455729" y="4892931"/>
              <a:ext cx="854595" cy="162704"/>
            </a:xfrm>
            <a:prstGeom prst="roundRect">
              <a:avLst/>
            </a:prstGeom>
            <a:solidFill>
              <a:schemeClr val="bg1"/>
            </a:solidFill>
            <a:ln w="10795" cap="flat" cmpd="sng" algn="ctr">
              <a:noFill/>
              <a:prstDash val="solid"/>
            </a:ln>
            <a:effectLst>
              <a:outerShdw blurRad="25400" dist="12700" dir="2700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82828"/>
                  </a:solidFill>
                  <a:effectLst/>
                  <a:uLnTx/>
                  <a:uFillTx/>
                  <a:latin typeface="Segoe UI"/>
                  <a:ea typeface="+mn-ea"/>
                  <a:cs typeface="+mn-cs"/>
                </a:rPr>
                <a:t>Office online</a:t>
              </a:r>
            </a:p>
          </p:txBody>
        </p:sp>
      </p:grpSp>
      <p:grpSp>
        <p:nvGrpSpPr>
          <p:cNvPr id="89" name="Gruppieren 404">
            <a:extLst>
              <a:ext uri="{FF2B5EF4-FFF2-40B4-BE49-F238E27FC236}">
                <a16:creationId xmlns:a16="http://schemas.microsoft.com/office/drawing/2014/main" id="{B48BE4CC-C994-4F91-9F26-CEB1E0455C8C}"/>
              </a:ext>
            </a:extLst>
          </p:cNvPr>
          <p:cNvGrpSpPr/>
          <p:nvPr/>
        </p:nvGrpSpPr>
        <p:grpSpPr>
          <a:xfrm>
            <a:off x="1810797" y="2696567"/>
            <a:ext cx="1614191" cy="1375045"/>
            <a:chOff x="1810797" y="2696567"/>
            <a:chExt cx="1614191" cy="1375045"/>
          </a:xfrm>
        </p:grpSpPr>
        <p:sp>
          <p:nvSpPr>
            <p:cNvPr id="90" name="Oval 18">
              <a:extLst>
                <a:ext uri="{FF2B5EF4-FFF2-40B4-BE49-F238E27FC236}">
                  <a16:creationId xmlns:a16="http://schemas.microsoft.com/office/drawing/2014/main" id="{86F720DF-EE0C-4E97-B5A2-8D0D292B70C2}"/>
                </a:ext>
              </a:extLst>
            </p:cNvPr>
            <p:cNvSpPr/>
            <p:nvPr/>
          </p:nvSpPr>
          <p:spPr>
            <a:xfrm>
              <a:off x="2397629" y="2857525"/>
              <a:ext cx="1016130" cy="10161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82828"/>
                </a:solidFill>
                <a:effectLst/>
                <a:uLnTx/>
                <a:uFillTx/>
                <a:latin typeface="Segoe UI"/>
                <a:ea typeface="+mn-ea"/>
                <a:cs typeface="+mn-cs"/>
              </a:endParaRPr>
            </a:p>
          </p:txBody>
        </p:sp>
        <p:grpSp>
          <p:nvGrpSpPr>
            <p:cNvPr id="91" name="Gruppieren 371">
              <a:extLst>
                <a:ext uri="{FF2B5EF4-FFF2-40B4-BE49-F238E27FC236}">
                  <a16:creationId xmlns:a16="http://schemas.microsoft.com/office/drawing/2014/main" id="{CFB5E3F4-5010-4C3D-A828-7FE9F3873E0A}"/>
                </a:ext>
              </a:extLst>
            </p:cNvPr>
            <p:cNvGrpSpPr/>
            <p:nvPr/>
          </p:nvGrpSpPr>
          <p:grpSpPr>
            <a:xfrm>
              <a:off x="1810797" y="2696567"/>
              <a:ext cx="569066" cy="1375045"/>
              <a:chOff x="527723" y="2323023"/>
              <a:chExt cx="822286" cy="1986906"/>
            </a:xfrm>
          </p:grpSpPr>
          <p:pic>
            <p:nvPicPr>
              <p:cNvPr id="93" name="グラフィックス 7">
                <a:extLst>
                  <a:ext uri="{FF2B5EF4-FFF2-40B4-BE49-F238E27FC236}">
                    <a16:creationId xmlns:a16="http://schemas.microsoft.com/office/drawing/2014/main" id="{61E62CE6-394A-4232-84F2-EA962596434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29030" y="3554149"/>
                <a:ext cx="755780" cy="755780"/>
              </a:xfrm>
              <a:prstGeom prst="rect">
                <a:avLst/>
              </a:prstGeom>
            </p:spPr>
          </p:pic>
          <p:pic>
            <p:nvPicPr>
              <p:cNvPr id="94" name="グラフィックス 101">
                <a:extLst>
                  <a:ext uri="{FF2B5EF4-FFF2-40B4-BE49-F238E27FC236}">
                    <a16:creationId xmlns:a16="http://schemas.microsoft.com/office/drawing/2014/main" id="{9EBCC090-0813-4F9D-BB22-3BEEE90F6A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28221" y="2922522"/>
                <a:ext cx="755780" cy="755780"/>
              </a:xfrm>
              <a:prstGeom prst="rect">
                <a:avLst/>
              </a:prstGeom>
            </p:spPr>
          </p:pic>
          <p:pic>
            <p:nvPicPr>
              <p:cNvPr id="95" name="グラフィックス 31">
                <a:extLst>
                  <a:ext uri="{FF2B5EF4-FFF2-40B4-BE49-F238E27FC236}">
                    <a16:creationId xmlns:a16="http://schemas.microsoft.com/office/drawing/2014/main" id="{E9B37595-C05E-432A-97CB-ECD0E23474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27723" y="2323023"/>
                <a:ext cx="756776" cy="756776"/>
              </a:xfrm>
              <a:prstGeom prst="rect">
                <a:avLst/>
              </a:prstGeom>
            </p:spPr>
          </p:pic>
          <p:pic>
            <p:nvPicPr>
              <p:cNvPr id="96" name="Grafik 368" descr="Warnung mit einfarbiger Füllung">
                <a:extLst>
                  <a:ext uri="{FF2B5EF4-FFF2-40B4-BE49-F238E27FC236}">
                    <a16:creationId xmlns:a16="http://schemas.microsoft.com/office/drawing/2014/main" id="{3AD4DE07-815D-44FA-9FA4-BD391A6D602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10158" y="2994159"/>
                <a:ext cx="339851" cy="339851"/>
              </a:xfrm>
              <a:prstGeom prst="rect">
                <a:avLst/>
              </a:prstGeom>
            </p:spPr>
          </p:pic>
          <p:pic>
            <p:nvPicPr>
              <p:cNvPr id="97" name="Grafik 369" descr="Reizstoff mit einfarbiger Füllung">
                <a:extLst>
                  <a:ext uri="{FF2B5EF4-FFF2-40B4-BE49-F238E27FC236}">
                    <a16:creationId xmlns:a16="http://schemas.microsoft.com/office/drawing/2014/main" id="{3AFC3DD9-12C8-40B2-B7C3-A71A1C89519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1109" y="2367126"/>
                <a:ext cx="339851" cy="339851"/>
              </a:xfrm>
              <a:prstGeom prst="rect">
                <a:avLst/>
              </a:prstGeom>
            </p:spPr>
          </p:pic>
          <p:pic>
            <p:nvPicPr>
              <p:cNvPr id="98" name="Grafik 370" descr="Verbotsschild mit einfarbiger Füllung">
                <a:extLst>
                  <a:ext uri="{FF2B5EF4-FFF2-40B4-BE49-F238E27FC236}">
                    <a16:creationId xmlns:a16="http://schemas.microsoft.com/office/drawing/2014/main" id="{5D3C28AB-4122-4917-AC8E-C38F239CC62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109" y="3615857"/>
                <a:ext cx="339851" cy="339851"/>
              </a:xfrm>
              <a:prstGeom prst="rect">
                <a:avLst/>
              </a:prstGeom>
            </p:spPr>
          </p:pic>
        </p:grpSp>
        <p:sp>
          <p:nvSpPr>
            <p:cNvPr id="92" name="Textfeld 402">
              <a:extLst>
                <a:ext uri="{FF2B5EF4-FFF2-40B4-BE49-F238E27FC236}">
                  <a16:creationId xmlns:a16="http://schemas.microsoft.com/office/drawing/2014/main" id="{353455F4-D33A-4A77-865A-DC3DACE30A21}"/>
                </a:ext>
              </a:extLst>
            </p:cNvPr>
            <p:cNvSpPr txBox="1"/>
            <p:nvPr/>
          </p:nvSpPr>
          <p:spPr>
            <a:xfrm>
              <a:off x="2402727" y="3154274"/>
              <a:ext cx="1022261"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Office 365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a:rPr>
                <a:t>DLP</a:t>
              </a:r>
              <a:endParaRPr kumimoji="0" lang="de-AT" sz="1765"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99" name="Gruppieren 429">
            <a:extLst>
              <a:ext uri="{FF2B5EF4-FFF2-40B4-BE49-F238E27FC236}">
                <a16:creationId xmlns:a16="http://schemas.microsoft.com/office/drawing/2014/main" id="{D21D161E-FEC0-43A9-9109-E94258862BFB}"/>
              </a:ext>
            </a:extLst>
          </p:cNvPr>
          <p:cNvGrpSpPr/>
          <p:nvPr/>
        </p:nvGrpSpPr>
        <p:grpSpPr>
          <a:xfrm>
            <a:off x="8469159" y="564274"/>
            <a:ext cx="2693953" cy="1864247"/>
            <a:chOff x="8469159" y="564274"/>
            <a:chExt cx="2693953" cy="1864247"/>
          </a:xfrm>
        </p:grpSpPr>
        <p:sp>
          <p:nvSpPr>
            <p:cNvPr id="100" name="Textfeld 353">
              <a:extLst>
                <a:ext uri="{FF2B5EF4-FFF2-40B4-BE49-F238E27FC236}">
                  <a16:creationId xmlns:a16="http://schemas.microsoft.com/office/drawing/2014/main" id="{D11D59A2-1118-48BB-88CF-1490E9AD44DA}"/>
                </a:ext>
              </a:extLst>
            </p:cNvPr>
            <p:cNvSpPr txBox="1"/>
            <p:nvPr/>
          </p:nvSpPr>
          <p:spPr>
            <a:xfrm>
              <a:off x="9237247" y="2197689"/>
              <a:ext cx="1234856" cy="2308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82828"/>
                  </a:solidFill>
                  <a:effectLst/>
                  <a:uLnTx/>
                  <a:uFillTx/>
                  <a:latin typeface="Segoe UI"/>
                  <a:ea typeface="+mn-ea"/>
                  <a:cs typeface="+mn-cs"/>
                </a:rPr>
                <a:t>Informed by MIP</a:t>
              </a:r>
              <a:endParaRPr kumimoji="0" lang="de-AT" sz="9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1" name="Gruppieren 428">
              <a:extLst>
                <a:ext uri="{FF2B5EF4-FFF2-40B4-BE49-F238E27FC236}">
                  <a16:creationId xmlns:a16="http://schemas.microsoft.com/office/drawing/2014/main" id="{47847D10-12E9-4FA8-ACC2-C002ED45115F}"/>
                </a:ext>
              </a:extLst>
            </p:cNvPr>
            <p:cNvGrpSpPr/>
            <p:nvPr/>
          </p:nvGrpSpPr>
          <p:grpSpPr>
            <a:xfrm>
              <a:off x="8469159" y="564274"/>
              <a:ext cx="2693953" cy="1660789"/>
              <a:chOff x="8469159" y="564274"/>
              <a:chExt cx="2693953" cy="1660789"/>
            </a:xfrm>
          </p:grpSpPr>
          <p:grpSp>
            <p:nvGrpSpPr>
              <p:cNvPr id="102" name="Gruppieren 351">
                <a:extLst>
                  <a:ext uri="{FF2B5EF4-FFF2-40B4-BE49-F238E27FC236}">
                    <a16:creationId xmlns:a16="http://schemas.microsoft.com/office/drawing/2014/main" id="{BFD1012C-999C-4ED2-8031-E230C2E82C16}"/>
                  </a:ext>
                </a:extLst>
              </p:cNvPr>
              <p:cNvGrpSpPr/>
              <p:nvPr/>
            </p:nvGrpSpPr>
            <p:grpSpPr>
              <a:xfrm>
                <a:off x="8469159" y="844969"/>
                <a:ext cx="2693953" cy="1380094"/>
                <a:chOff x="8834512" y="4675597"/>
                <a:chExt cx="2693953" cy="1380094"/>
              </a:xfrm>
            </p:grpSpPr>
            <p:grpSp>
              <p:nvGrpSpPr>
                <p:cNvPr id="104" name="Group 81">
                  <a:extLst>
                    <a:ext uri="{FF2B5EF4-FFF2-40B4-BE49-F238E27FC236}">
                      <a16:creationId xmlns:a16="http://schemas.microsoft.com/office/drawing/2014/main" id="{E2102927-5C60-497D-A210-B9724F75EC28}"/>
                    </a:ext>
                  </a:extLst>
                </p:cNvPr>
                <p:cNvGrpSpPr/>
                <p:nvPr/>
              </p:nvGrpSpPr>
              <p:grpSpPr>
                <a:xfrm>
                  <a:off x="8834512" y="4689548"/>
                  <a:ext cx="1419648" cy="1366143"/>
                  <a:chOff x="6252798" y="2498464"/>
                  <a:chExt cx="1980312" cy="1905677"/>
                </a:xfrm>
              </p:grpSpPr>
              <p:sp>
                <p:nvSpPr>
                  <p:cNvPr id="108" name="Oval 88">
                    <a:extLst>
                      <a:ext uri="{FF2B5EF4-FFF2-40B4-BE49-F238E27FC236}">
                        <a16:creationId xmlns:a16="http://schemas.microsoft.com/office/drawing/2014/main" id="{92F783D0-92C8-438B-837F-D5FB8F5ECC16}"/>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9" name="Rectangle 89">
                    <a:extLst>
                      <a:ext uri="{FF2B5EF4-FFF2-40B4-BE49-F238E27FC236}">
                        <a16:creationId xmlns:a16="http://schemas.microsoft.com/office/drawing/2014/main" id="{FF5CB825-5740-4197-A68B-6A9DF5FC4497}"/>
                      </a:ext>
                    </a:extLst>
                  </p:cNvPr>
                  <p:cNvSpPr/>
                  <p:nvPr/>
                </p:nvSpPr>
                <p:spPr>
                  <a:xfrm>
                    <a:off x="6252798" y="3104135"/>
                    <a:ext cx="1980312" cy="655414"/>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Insider Risk Management</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nvGrpSpPr>
                <p:cNvPr id="105" name="Group 81">
                  <a:extLst>
                    <a:ext uri="{FF2B5EF4-FFF2-40B4-BE49-F238E27FC236}">
                      <a16:creationId xmlns:a16="http://schemas.microsoft.com/office/drawing/2014/main" id="{4A60B8DB-E3D8-442A-B39A-49763E930753}"/>
                    </a:ext>
                  </a:extLst>
                </p:cNvPr>
                <p:cNvGrpSpPr/>
                <p:nvPr/>
              </p:nvGrpSpPr>
              <p:grpSpPr>
                <a:xfrm>
                  <a:off x="10108817" y="4675597"/>
                  <a:ext cx="1419648" cy="1366143"/>
                  <a:chOff x="6252798" y="2498464"/>
                  <a:chExt cx="1980312" cy="1905677"/>
                </a:xfrm>
              </p:grpSpPr>
              <p:sp>
                <p:nvSpPr>
                  <p:cNvPr id="106" name="Oval 88">
                    <a:extLst>
                      <a:ext uri="{FF2B5EF4-FFF2-40B4-BE49-F238E27FC236}">
                        <a16:creationId xmlns:a16="http://schemas.microsoft.com/office/drawing/2014/main" id="{FFB6D935-3D85-44DC-B66E-DD1EBF740032}"/>
                      </a:ext>
                    </a:extLst>
                  </p:cNvPr>
                  <p:cNvSpPr/>
                  <p:nvPr/>
                </p:nvSpPr>
                <p:spPr bwMode="auto">
                  <a:xfrm>
                    <a:off x="6279821" y="2498464"/>
                    <a:ext cx="1905677" cy="1905677"/>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20" tIns="548562" rIns="186420" bIns="274281" numCol="1" spcCol="0" rtlCol="0" fromWordArt="0" anchor="ctr" anchorCtr="0" forceAA="0" compatLnSpc="1">
                    <a:prstTxWarp prst="textNoShape">
                      <a:avLst/>
                    </a:prstTxWarp>
                    <a:noAutofit/>
                  </a:bodyPr>
                  <a:lstStyle/>
                  <a:p>
                    <a:pPr marL="0" marR="0" lvl="0" indent="0" algn="ctr" defTabSz="950469"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7" name="Rectangle 89">
                    <a:extLst>
                      <a:ext uri="{FF2B5EF4-FFF2-40B4-BE49-F238E27FC236}">
                        <a16:creationId xmlns:a16="http://schemas.microsoft.com/office/drawing/2014/main" id="{74104E35-5C83-484F-B29C-C4F3DC6C2E69}"/>
                      </a:ext>
                    </a:extLst>
                  </p:cNvPr>
                  <p:cNvSpPr/>
                  <p:nvPr/>
                </p:nvSpPr>
                <p:spPr>
                  <a:xfrm>
                    <a:off x="6252798" y="3066914"/>
                    <a:ext cx="1980312" cy="729856"/>
                  </a:xfrm>
                  <a:prstGeom prst="rect">
                    <a:avLst/>
                  </a:prstGeom>
                </p:spPr>
                <p:txBody>
                  <a:bodyPr wrap="square" anchor="ctr" anchorCtr="0">
                    <a:spAutoFit/>
                  </a:bodyPr>
                  <a:lstStyle/>
                  <a:p>
                    <a:pPr marL="0" marR="0" lvl="0" indent="0" algn="ctr" defTabSz="914192"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Semibold"/>
                      </a:rPr>
                      <a:t>Advanced eDiscovery</a:t>
                    </a:r>
                    <a:endParaRPr kumimoji="0" lang="en-US" sz="1050" b="0" i="0" u="none" strike="noStrike" kern="1200" cap="none" spc="0" normalizeH="0" baseline="0" noProof="0">
                      <a:ln>
                        <a:noFill/>
                      </a:ln>
                      <a:gradFill>
                        <a:gsLst>
                          <a:gs pos="47000">
                            <a:srgbClr val="FFFFFF"/>
                          </a:gs>
                          <a:gs pos="83000">
                            <a:srgbClr val="FFFFFF"/>
                          </a:gs>
                        </a:gsLst>
                        <a:lin ang="0" scaled="1"/>
                      </a:gradFill>
                      <a:effectLst/>
                      <a:uLnTx/>
                      <a:uFillTx/>
                      <a:latin typeface="Segoe UI"/>
                      <a:ea typeface="+mn-ea"/>
                      <a:cs typeface="Segoe UI" panose="020B0502040204020203" pitchFamily="34" charset="0"/>
                    </a:endParaRPr>
                  </a:p>
                </p:txBody>
              </p:sp>
            </p:grpSp>
          </p:grpSp>
          <p:sp>
            <p:nvSpPr>
              <p:cNvPr id="103" name="Textfeld 427">
                <a:extLst>
                  <a:ext uri="{FF2B5EF4-FFF2-40B4-BE49-F238E27FC236}">
                    <a16:creationId xmlns:a16="http://schemas.microsoft.com/office/drawing/2014/main" id="{100F2BB3-5430-46BE-B28E-5FD4DF6C39E8}"/>
                  </a:ext>
                </a:extLst>
              </p:cNvPr>
              <p:cNvSpPr txBox="1"/>
              <p:nvPr/>
            </p:nvSpPr>
            <p:spPr>
              <a:xfrm>
                <a:off x="8973252" y="564274"/>
                <a:ext cx="1695668" cy="261610"/>
              </a:xfrm>
              <a:prstGeom prst="rect">
                <a:avLst/>
              </a:prstGeom>
              <a:noFill/>
            </p:spPr>
            <p:txBody>
              <a:bodyPr wrap="square">
                <a:spAutoFit/>
              </a:bodyPr>
              <a:lstStyle/>
              <a:p>
                <a:pPr marL="0" marR="0" lvl="0" indent="0" algn="ctr" defTabSz="5829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mn-ea"/>
                    <a:cs typeface="Segoe UI Semibold"/>
                  </a:rPr>
                  <a:t>Visibility and Analytics</a:t>
                </a:r>
              </a:p>
            </p:txBody>
          </p:sp>
        </p:grpSp>
      </p:grpSp>
      <p:pic>
        <p:nvPicPr>
          <p:cNvPr id="110" name="Grafik 3">
            <a:extLst>
              <a:ext uri="{FF2B5EF4-FFF2-40B4-BE49-F238E27FC236}">
                <a16:creationId xmlns:a16="http://schemas.microsoft.com/office/drawing/2014/main" id="{97313F15-F5F8-40A5-8A2D-ECF3BABCE51A}"/>
              </a:ext>
            </a:extLst>
          </p:cNvPr>
          <p:cNvPicPr>
            <a:picLocks noChangeAspect="1"/>
          </p:cNvPicPr>
          <p:nvPr/>
        </p:nvPicPr>
        <p:blipFill>
          <a:blip r:embed="rId32"/>
          <a:srcRect/>
          <a:stretch/>
        </p:blipFill>
        <p:spPr>
          <a:xfrm>
            <a:off x="11191699" y="6140833"/>
            <a:ext cx="539608" cy="539608"/>
          </a:xfrm>
          <a:prstGeom prst="rect">
            <a:avLst/>
          </a:prstGeom>
        </p:spPr>
      </p:pic>
      <p:sp>
        <p:nvSpPr>
          <p:cNvPr id="112" name="arrow_15_bidi" title="Icon of a arrow in a circle pointed left">
            <a:hlinkClick r:id="rId33" action="ppaction://hlinksldjump"/>
            <a:extLst>
              <a:ext uri="{FF2B5EF4-FFF2-40B4-BE49-F238E27FC236}">
                <a16:creationId xmlns:a16="http://schemas.microsoft.com/office/drawing/2014/main" id="{461B2603-F31F-4298-9964-2667906CB394}"/>
              </a:ext>
            </a:extLst>
          </p:cNvPr>
          <p:cNvSpPr>
            <a:spLocks noChangeAspect="1" noEditPoints="1"/>
          </p:cNvSpPr>
          <p:nvPr/>
        </p:nvSpPr>
        <p:spPr bwMode="auto">
          <a:xfrm flipH="1">
            <a:off x="11674902" y="91440"/>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chemeClr val="bg1"/>
          </a:solidFill>
          <a:ln w="15875" cap="sq">
            <a:solidFill>
              <a:srgbClr val="66666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8999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100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AAFE-640B-46FD-832A-EC3440259C35}"/>
              </a:ext>
            </a:extLst>
          </p:cNvPr>
          <p:cNvSpPr>
            <a:spLocks noGrp="1"/>
          </p:cNvSpPr>
          <p:nvPr>
            <p:ph type="title"/>
          </p:nvPr>
        </p:nvSpPr>
        <p:spPr/>
        <p:txBody>
          <a:bodyPr/>
          <a:lstStyle/>
          <a:p>
            <a:r>
              <a:rPr lang="en-US"/>
              <a:t>Start Zero Trust Today</a:t>
            </a:r>
            <a:endParaRPr lang="gsw-CH"/>
          </a:p>
        </p:txBody>
      </p:sp>
      <p:sp>
        <p:nvSpPr>
          <p:cNvPr id="3" name="!! User box">
            <a:extLst>
              <a:ext uri="{FF2B5EF4-FFF2-40B4-BE49-F238E27FC236}">
                <a16:creationId xmlns:a16="http://schemas.microsoft.com/office/drawing/2014/main" id="{820C023E-C629-4C21-B479-1F2DA66D64B5}"/>
              </a:ext>
            </a:extLst>
          </p:cNvPr>
          <p:cNvSpPr/>
          <p:nvPr/>
        </p:nvSpPr>
        <p:spPr bwMode="auto">
          <a:xfrm>
            <a:off x="585217" y="2542889"/>
            <a:ext cx="10675742" cy="935329"/>
          </a:xfrm>
          <a:prstGeom prst="homePlate">
            <a:avLst>
              <a:gd name="adj" fmla="val 0"/>
            </a:avLst>
          </a:prstGeom>
          <a:solidFill>
            <a:srgbClr val="FFB9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mn-cs"/>
              </a:rPr>
              <a:t>User Access and Productivity</a:t>
            </a:r>
          </a:p>
        </p:txBody>
      </p:sp>
      <p:pic>
        <p:nvPicPr>
          <p:cNvPr id="4" name="!! User">
            <a:extLst>
              <a:ext uri="{FF2B5EF4-FFF2-40B4-BE49-F238E27FC236}">
                <a16:creationId xmlns:a16="http://schemas.microsoft.com/office/drawing/2014/main" id="{E3C568AE-481A-45AE-84D4-3841E9819C6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721" y="2823074"/>
            <a:ext cx="487447" cy="374958"/>
          </a:xfrm>
          <a:prstGeom prst="rect">
            <a:avLst/>
          </a:prstGeom>
        </p:spPr>
      </p:pic>
      <p:sp>
        <p:nvSpPr>
          <p:cNvPr id="6" name="!! Modern box">
            <a:extLst>
              <a:ext uri="{FF2B5EF4-FFF2-40B4-BE49-F238E27FC236}">
                <a16:creationId xmlns:a16="http://schemas.microsoft.com/office/drawing/2014/main" id="{CA68D166-C547-40D6-9B8E-44EF4FE61927}"/>
              </a:ext>
            </a:extLst>
          </p:cNvPr>
          <p:cNvSpPr/>
          <p:nvPr/>
        </p:nvSpPr>
        <p:spPr bwMode="auto">
          <a:xfrm>
            <a:off x="580295" y="3573116"/>
            <a:ext cx="10680192" cy="941832"/>
          </a:xfrm>
          <a:prstGeom prst="homePlate">
            <a:avLst>
              <a:gd name="adj" fmla="val 0"/>
            </a:avLst>
          </a:prstGeom>
          <a:solidFill>
            <a:srgbClr val="107C1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Modernize Security Operations</a:t>
            </a:r>
          </a:p>
        </p:txBody>
      </p:sp>
      <p:sp>
        <p:nvSpPr>
          <p:cNvPr id="8" name="!! Ops box">
            <a:extLst>
              <a:ext uri="{FF2B5EF4-FFF2-40B4-BE49-F238E27FC236}">
                <a16:creationId xmlns:a16="http://schemas.microsoft.com/office/drawing/2014/main" id="{260C6C3E-8C46-4250-9405-B183510EAD5F}"/>
              </a:ext>
            </a:extLst>
          </p:cNvPr>
          <p:cNvSpPr/>
          <p:nvPr/>
        </p:nvSpPr>
        <p:spPr bwMode="auto">
          <a:xfrm>
            <a:off x="1234240" y="4588949"/>
            <a:ext cx="10026247" cy="937678"/>
          </a:xfrm>
          <a:prstGeom prst="homePlate">
            <a:avLst>
              <a:gd name="adj" fmla="val 0"/>
            </a:avLst>
          </a:prstGeom>
          <a:solidFill>
            <a:srgbClr val="0078D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Operational Technology (OT) and Industrial IoT</a:t>
            </a:r>
          </a:p>
        </p:txBody>
      </p:sp>
      <p:sp>
        <p:nvSpPr>
          <p:cNvPr id="10" name="!! Data box">
            <a:extLst>
              <a:ext uri="{FF2B5EF4-FFF2-40B4-BE49-F238E27FC236}">
                <a16:creationId xmlns:a16="http://schemas.microsoft.com/office/drawing/2014/main" id="{A8047049-53D5-47FD-9664-27DE3313EC60}"/>
              </a:ext>
            </a:extLst>
          </p:cNvPr>
          <p:cNvSpPr/>
          <p:nvPr/>
        </p:nvSpPr>
        <p:spPr bwMode="auto">
          <a:xfrm>
            <a:off x="2067430" y="5578652"/>
            <a:ext cx="9193057" cy="941832"/>
          </a:xfrm>
          <a:prstGeom prst="homePlate">
            <a:avLst>
              <a:gd name="adj" fmla="val 0"/>
            </a:avLst>
          </a:prstGeom>
          <a:solidFill>
            <a:srgbClr val="66666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31520" tIns="91440" rtlCol="0" anchor="ctr" anchorCtr="0"/>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uLnTx/>
                <a:uFillTx/>
                <a:latin typeface="Segoe UI Semibold"/>
                <a:ea typeface="+mn-ea"/>
                <a:cs typeface="+mn-cs"/>
              </a:rPr>
              <a:t>Datacenter Security</a:t>
            </a:r>
          </a:p>
        </p:txBody>
      </p:sp>
      <p:grpSp>
        <p:nvGrpSpPr>
          <p:cNvPr id="12" name="!! Ops">
            <a:extLst>
              <a:ext uri="{FF2B5EF4-FFF2-40B4-BE49-F238E27FC236}">
                <a16:creationId xmlns:a16="http://schemas.microsoft.com/office/drawing/2014/main" id="{BB593F68-B0B1-4953-AC07-3E3C15269395}"/>
              </a:ext>
              <a:ext uri="{C183D7F6-B498-43B3-948B-1728B52AA6E4}">
                <adec:decorative xmlns:adec="http://schemas.microsoft.com/office/drawing/2017/decorative" val="1"/>
              </a:ext>
            </a:extLst>
          </p:cNvPr>
          <p:cNvGrpSpPr/>
          <p:nvPr/>
        </p:nvGrpSpPr>
        <p:grpSpPr>
          <a:xfrm>
            <a:off x="1416154" y="4912689"/>
            <a:ext cx="379641" cy="382863"/>
            <a:chOff x="10351024" y="3989686"/>
            <a:chExt cx="379641" cy="382863"/>
          </a:xfrm>
          <a:solidFill>
            <a:srgbClr val="FFFFFF"/>
          </a:solidFill>
        </p:grpSpPr>
        <p:sp>
          <p:nvSpPr>
            <p:cNvPr id="13" name="Rectangle 12">
              <a:extLst>
                <a:ext uri="{FF2B5EF4-FFF2-40B4-BE49-F238E27FC236}">
                  <a16:creationId xmlns:a16="http://schemas.microsoft.com/office/drawing/2014/main" id="{CC27B126-63AE-4E69-A225-498C6FDEC5C4}"/>
                </a:ext>
              </a:extLst>
            </p:cNvPr>
            <p:cNvSpPr/>
            <p:nvPr/>
          </p:nvSpPr>
          <p:spPr bwMode="auto">
            <a:xfrm rot="19125560" flipH="1">
              <a:off x="10481265" y="4049972"/>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B8E83A5-4D69-4B6B-82C0-39E48531FB03}"/>
                </a:ext>
              </a:extLst>
            </p:cNvPr>
            <p:cNvSpPr/>
            <p:nvPr/>
          </p:nvSpPr>
          <p:spPr bwMode="auto">
            <a:xfrm rot="2161206" flipH="1">
              <a:off x="10595091" y="4024737"/>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5B0D3E4-4474-4B21-93D2-8CA63947C056}"/>
                </a:ext>
              </a:extLst>
            </p:cNvPr>
            <p:cNvSpPr/>
            <p:nvPr/>
          </p:nvSpPr>
          <p:spPr bwMode="auto">
            <a:xfrm rot="3931757" flipH="1">
              <a:off x="10456452" y="4159000"/>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0DD7FB93-702C-4B7B-8712-4A1CE89ADCA6}"/>
                </a:ext>
              </a:extLst>
            </p:cNvPr>
            <p:cNvSpPr/>
            <p:nvPr/>
          </p:nvSpPr>
          <p:spPr bwMode="auto">
            <a:xfrm rot="16538738" flipH="1">
              <a:off x="10611276" y="4124704"/>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D014632-B00D-437B-89D4-453BAC66C9EF}"/>
                </a:ext>
              </a:extLst>
            </p:cNvPr>
            <p:cNvSpPr/>
            <p:nvPr/>
          </p:nvSpPr>
          <p:spPr bwMode="auto">
            <a:xfrm rot="20658908" flipH="1">
              <a:off x="10562418" y="4195199"/>
              <a:ext cx="18288" cy="133937"/>
            </a:xfrm>
            <a:prstGeom prst="rect">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4E904870-E31B-43AC-A0C3-BDE028A58509}"/>
                </a:ext>
              </a:extLst>
            </p:cNvPr>
            <p:cNvGrpSpPr/>
            <p:nvPr/>
          </p:nvGrpSpPr>
          <p:grpSpPr>
            <a:xfrm>
              <a:off x="10351024" y="3989686"/>
              <a:ext cx="379641" cy="382863"/>
              <a:chOff x="10351024" y="3989686"/>
              <a:chExt cx="379641" cy="382863"/>
            </a:xfrm>
            <a:grpFill/>
          </p:grpSpPr>
          <p:sp>
            <p:nvSpPr>
              <p:cNvPr id="19" name="Oval 18">
                <a:extLst>
                  <a:ext uri="{FF2B5EF4-FFF2-40B4-BE49-F238E27FC236}">
                    <a16:creationId xmlns:a16="http://schemas.microsoft.com/office/drawing/2014/main" id="{C96DD067-3E79-4E17-AC6D-3632558C7A5A}"/>
                  </a:ext>
                </a:extLst>
              </p:cNvPr>
              <p:cNvSpPr/>
              <p:nvPr/>
            </p:nvSpPr>
            <p:spPr bwMode="auto">
              <a:xfrm>
                <a:off x="10471034" y="4114134"/>
                <a:ext cx="139621" cy="139621"/>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44C3140-43BC-4B94-98BC-2C56334834EC}"/>
                  </a:ext>
                </a:extLst>
              </p:cNvPr>
              <p:cNvSpPr/>
              <p:nvPr/>
            </p:nvSpPr>
            <p:spPr bwMode="auto">
              <a:xfrm>
                <a:off x="10598471" y="398968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E2C88044-A7BF-4F01-A39E-62B59C0F8F8F}"/>
                  </a:ext>
                </a:extLst>
              </p:cNvPr>
              <p:cNvSpPr/>
              <p:nvPr/>
            </p:nvSpPr>
            <p:spPr bwMode="auto">
              <a:xfrm>
                <a:off x="10399552" y="4016582"/>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93A65E0-66A0-4C67-9276-DCFF7B8AA0C1}"/>
                  </a:ext>
                </a:extLst>
              </p:cNvPr>
              <p:cNvSpPr/>
              <p:nvPr/>
            </p:nvSpPr>
            <p:spPr bwMode="auto">
              <a:xfrm>
                <a:off x="10351024" y="421113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2A6DA7D-98BA-447C-B060-BF7B19433282}"/>
                  </a:ext>
                </a:extLst>
              </p:cNvPr>
              <p:cNvSpPr/>
              <p:nvPr/>
            </p:nvSpPr>
            <p:spPr bwMode="auto">
              <a:xfrm>
                <a:off x="10645422" y="4161163"/>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2E9482A-8B10-4B79-BA96-DE47C239F507}"/>
                  </a:ext>
                </a:extLst>
              </p:cNvPr>
              <p:cNvSpPr/>
              <p:nvPr/>
            </p:nvSpPr>
            <p:spPr bwMode="auto">
              <a:xfrm>
                <a:off x="10548422" y="4287306"/>
                <a:ext cx="85243" cy="85243"/>
              </a:xfrm>
              <a:prstGeom prst="ellipse">
                <a:avLst/>
              </a:prstGeom>
              <a:grp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 Moderize">
            <a:extLst>
              <a:ext uri="{FF2B5EF4-FFF2-40B4-BE49-F238E27FC236}">
                <a16:creationId xmlns:a16="http://schemas.microsoft.com/office/drawing/2014/main" id="{A91B0731-1AA4-40C6-BE9B-FD3DC7045509}"/>
              </a:ext>
              <a:ext uri="{C183D7F6-B498-43B3-948B-1728B52AA6E4}">
                <adec:decorative xmlns:adec="http://schemas.microsoft.com/office/drawing/2017/decorative" val="1"/>
              </a:ext>
            </a:extLst>
          </p:cNvPr>
          <p:cNvGrpSpPr/>
          <p:nvPr/>
        </p:nvGrpSpPr>
        <p:grpSpPr>
          <a:xfrm>
            <a:off x="758497" y="3874481"/>
            <a:ext cx="412066" cy="403390"/>
            <a:chOff x="2668480" y="1249680"/>
            <a:chExt cx="412066" cy="403390"/>
          </a:xfrm>
          <a:solidFill>
            <a:schemeClr val="bg1"/>
          </a:solidFill>
        </p:grpSpPr>
        <p:sp>
          <p:nvSpPr>
            <p:cNvPr id="26" name="Freeform 987">
              <a:extLst>
                <a:ext uri="{FF2B5EF4-FFF2-40B4-BE49-F238E27FC236}">
                  <a16:creationId xmlns:a16="http://schemas.microsoft.com/office/drawing/2014/main" id="{DE31A81D-7461-4E0E-9A0B-0DDEE6B4CAF4}"/>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988">
              <a:extLst>
                <a:ext uri="{FF2B5EF4-FFF2-40B4-BE49-F238E27FC236}">
                  <a16:creationId xmlns:a16="http://schemas.microsoft.com/office/drawing/2014/main" id="{C4F52E09-2CE9-44EB-9C25-9E22E071EF79}"/>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8" name="Oval 989">
              <a:extLst>
                <a:ext uri="{FF2B5EF4-FFF2-40B4-BE49-F238E27FC236}">
                  <a16:creationId xmlns:a16="http://schemas.microsoft.com/office/drawing/2014/main" id="{7DC7D30E-8613-4D86-BC80-209E2DCA2D04}"/>
                </a:ext>
              </a:extLst>
            </p:cNvPr>
            <p:cNvSpPr>
              <a:spLocks noChangeArrowheads="1"/>
            </p:cNvSpPr>
            <p:nvPr/>
          </p:nvSpPr>
          <p:spPr bwMode="auto">
            <a:xfrm>
              <a:off x="2708964" y="1418844"/>
              <a:ext cx="49159" cy="477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990">
              <a:extLst>
                <a:ext uri="{FF2B5EF4-FFF2-40B4-BE49-F238E27FC236}">
                  <a16:creationId xmlns:a16="http://schemas.microsoft.com/office/drawing/2014/main" id="{4F4DABA1-95BD-4BDA-ACD9-076A25E94076}"/>
                </a:ext>
              </a:extLst>
            </p:cNvPr>
            <p:cNvSpPr>
              <a:spLocks noChangeArrowheads="1"/>
            </p:cNvSpPr>
            <p:nvPr/>
          </p:nvSpPr>
          <p:spPr bwMode="auto">
            <a:xfrm>
              <a:off x="2680047" y="1249680"/>
              <a:ext cx="108439" cy="108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991">
              <a:extLst>
                <a:ext uri="{FF2B5EF4-FFF2-40B4-BE49-F238E27FC236}">
                  <a16:creationId xmlns:a16="http://schemas.microsoft.com/office/drawing/2014/main" id="{5A679535-34CA-4988-95AC-83EF45B1FE79}"/>
                </a:ext>
              </a:extLst>
            </p:cNvPr>
            <p:cNvSpPr>
              <a:spLocks/>
            </p:cNvSpPr>
            <p:nvPr/>
          </p:nvSpPr>
          <p:spPr bwMode="auto">
            <a:xfrm>
              <a:off x="2668480" y="1521498"/>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 name="!! Data">
            <a:extLst>
              <a:ext uri="{FF2B5EF4-FFF2-40B4-BE49-F238E27FC236}">
                <a16:creationId xmlns:a16="http://schemas.microsoft.com/office/drawing/2014/main" id="{C327D365-FA5E-4E1B-949E-C8F405708F69}"/>
              </a:ext>
              <a:ext uri="{C183D7F6-B498-43B3-948B-1728B52AA6E4}">
                <adec:decorative xmlns:adec="http://schemas.microsoft.com/office/drawing/2017/decorative" val="1"/>
              </a:ext>
            </a:extLst>
          </p:cNvPr>
          <p:cNvGrpSpPr/>
          <p:nvPr/>
        </p:nvGrpSpPr>
        <p:grpSpPr>
          <a:xfrm>
            <a:off x="2176902" y="5843370"/>
            <a:ext cx="451490" cy="464796"/>
            <a:chOff x="858926" y="5757133"/>
            <a:chExt cx="524526" cy="464796"/>
          </a:xfrm>
          <a:solidFill>
            <a:srgbClr val="FFFFFF"/>
          </a:solidFill>
        </p:grpSpPr>
        <p:sp>
          <p:nvSpPr>
            <p:cNvPr id="32" name="Freeform 163">
              <a:extLst>
                <a:ext uri="{FF2B5EF4-FFF2-40B4-BE49-F238E27FC236}">
                  <a16:creationId xmlns:a16="http://schemas.microsoft.com/office/drawing/2014/main" id="{84E0C39E-B93D-4316-A7C7-9246F6E537D0}"/>
                </a:ext>
              </a:extLst>
            </p:cNvPr>
            <p:cNvSpPr>
              <a:spLocks/>
            </p:cNvSpPr>
            <p:nvPr/>
          </p:nvSpPr>
          <p:spPr bwMode="auto">
            <a:xfrm>
              <a:off x="858926" y="5932627"/>
              <a:ext cx="524526" cy="28930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33" name="Group 4">
              <a:extLst>
                <a:ext uri="{FF2B5EF4-FFF2-40B4-BE49-F238E27FC236}">
                  <a16:creationId xmlns:a16="http://schemas.microsoft.com/office/drawing/2014/main" id="{7D3E93F5-8BD4-4356-A07B-D377C7ADBA8E}"/>
                </a:ext>
                <a:ext uri="{C183D7F6-B498-43B3-948B-1728B52AA6E4}">
                  <adec:decorative xmlns:adec="http://schemas.microsoft.com/office/drawing/2017/decorative" val="1"/>
                </a:ext>
              </a:extLst>
            </p:cNvPr>
            <p:cNvGrpSpPr>
              <a:grpSpLocks noChangeAspect="1"/>
            </p:cNvGrpSpPr>
            <p:nvPr/>
          </p:nvGrpSpPr>
          <p:grpSpPr bwMode="auto">
            <a:xfrm>
              <a:off x="975476" y="5757133"/>
              <a:ext cx="291427" cy="320145"/>
              <a:chOff x="1144" y="2211"/>
              <a:chExt cx="274" cy="301"/>
            </a:xfrm>
            <a:grpFill/>
          </p:grpSpPr>
          <p:sp>
            <p:nvSpPr>
              <p:cNvPr id="34" name="Freeform 5">
                <a:extLst>
                  <a:ext uri="{FF2B5EF4-FFF2-40B4-BE49-F238E27FC236}">
                    <a16:creationId xmlns:a16="http://schemas.microsoft.com/office/drawing/2014/main" id="{46406551-D574-40E0-89E6-8A8F54427CB2}"/>
                  </a:ext>
                </a:extLst>
              </p:cNvPr>
              <p:cNvSpPr>
                <a:spLocks/>
              </p:cNvSpPr>
              <p:nvPr/>
            </p:nvSpPr>
            <p:spPr bwMode="auto">
              <a:xfrm>
                <a:off x="1144" y="2437"/>
                <a:ext cx="274" cy="75"/>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6">
                <a:extLst>
                  <a:ext uri="{FF2B5EF4-FFF2-40B4-BE49-F238E27FC236}">
                    <a16:creationId xmlns:a16="http://schemas.microsoft.com/office/drawing/2014/main" id="{F1C71E9A-1632-42B9-BC54-E2E108875ABF}"/>
                  </a:ext>
                </a:extLst>
              </p:cNvPr>
              <p:cNvSpPr>
                <a:spLocks/>
              </p:cNvSpPr>
              <p:nvPr/>
            </p:nvSpPr>
            <p:spPr bwMode="auto">
              <a:xfrm>
                <a:off x="1144" y="2286"/>
                <a:ext cx="274" cy="76"/>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5DD44362-8A11-444E-BB4B-0F0308FDF340}"/>
                  </a:ext>
                </a:extLst>
              </p:cNvPr>
              <p:cNvSpPr>
                <a:spLocks/>
              </p:cNvSpPr>
              <p:nvPr/>
            </p:nvSpPr>
            <p:spPr bwMode="auto">
              <a:xfrm>
                <a:off x="1144" y="2211"/>
                <a:ext cx="274" cy="75"/>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67D32D58-762E-4BD5-9E2F-64088FF3A4A6}"/>
                  </a:ext>
                </a:extLst>
              </p:cNvPr>
              <p:cNvSpPr>
                <a:spLocks/>
              </p:cNvSpPr>
              <p:nvPr/>
            </p:nvSpPr>
            <p:spPr bwMode="auto">
              <a:xfrm>
                <a:off x="1144" y="2362"/>
                <a:ext cx="274" cy="75"/>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TextBox 38">
            <a:extLst>
              <a:ext uri="{FF2B5EF4-FFF2-40B4-BE49-F238E27FC236}">
                <a16:creationId xmlns:a16="http://schemas.microsoft.com/office/drawing/2014/main" id="{E08E2406-52C9-4A81-A93E-CCDF67845C9A}"/>
              </a:ext>
            </a:extLst>
          </p:cNvPr>
          <p:cNvSpPr txBox="1"/>
          <p:nvPr/>
        </p:nvSpPr>
        <p:spPr>
          <a:xfrm>
            <a:off x="588263" y="1053193"/>
            <a:ext cx="7869077" cy="1477328"/>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Start with quick wins </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Plan for incremental progress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mn-cs"/>
              </a:rPr>
              <a:t>Zero Trust Deployment Guidance - </a:t>
            </a:r>
            <a:r>
              <a:rPr kumimoji="0" lang="en-US" sz="2400" b="0" i="0" u="sng" strike="noStrike" kern="1200" cap="none" spc="0" normalizeH="0" baseline="0" noProof="0">
                <a:ln>
                  <a:noFill/>
                </a:ln>
                <a:solidFill>
                  <a:srgbClr val="0563C1"/>
                </a:solidFill>
                <a:effectLst/>
                <a:uLnTx/>
                <a:uFillTx/>
                <a:latin typeface="Calibri" panose="020F0502020204030204" pitchFamily="34" charset="0"/>
                <a:ea typeface="Calibri" panose="020F0502020204030204" pitchFamily="34" charset="0"/>
                <a:cs typeface="+mn-cs"/>
              </a:rPr>
              <a:t>https://aka.ms/ZTGuide</a:t>
            </a: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834583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extLst>
                  <p:ext uri="{D42A27DB-BD31-4B8C-83A1-F6EECF244321}">
                    <p14:modId xmlns:p14="http://schemas.microsoft.com/office/powerpoint/2010/main" val="3195389940"/>
                  </p:ext>
                </p:extLst>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6471883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Modern SOC: Messages to land</a:t>
            </a:r>
          </a:p>
        </p:txBody>
      </p:sp>
      <p:sp>
        <p:nvSpPr>
          <p:cNvPr id="6" name="Text Placeholder 5"/>
          <p:cNvSpPr>
            <a:spLocks noGrp="1"/>
          </p:cNvSpPr>
          <p:nvPr>
            <p:ph type="body" sz="quarter" idx="12"/>
          </p:nvPr>
        </p:nvSpPr>
        <p:spPr>
          <a:xfrm>
            <a:off x="584200" y="1348200"/>
            <a:ext cx="11018838" cy="2437590"/>
          </a:xfrm>
        </p:spPr>
        <p:txBody>
          <a:bodyPr/>
          <a:lstStyle/>
          <a:p>
            <a:r>
              <a:rPr lang="en-US"/>
              <a:t>Tools need to be integrated</a:t>
            </a:r>
          </a:p>
          <a:p>
            <a:r>
              <a:rPr lang="en-US"/>
              <a:t>Automation is key</a:t>
            </a:r>
          </a:p>
          <a:p>
            <a:r>
              <a:rPr lang="en-US"/>
              <a:t>Drives towards lower Mean-time to Remediate – Minutes matter</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1513238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Modern SOC</a:t>
            </a:r>
          </a:p>
        </p:txBody>
      </p:sp>
    </p:spTree>
    <p:extLst>
      <p:ext uri="{BB962C8B-B14F-4D97-AF65-F5344CB8AC3E}">
        <p14:creationId xmlns:p14="http://schemas.microsoft.com/office/powerpoint/2010/main" val="4234481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43B1D1D0-7448-4B50-A752-7CEFE5C5AFC5}"/>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495120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1"/>
                                        </p:tgtEl>
                                        <p:attrNameLst>
                                          <p:attrName>style.visibility</p:attrName>
                                        </p:attrNameLst>
                                      </p:cBhvr>
                                      <p:to>
                                        <p:strVal val="visible"/>
                                      </p:to>
                                    </p:set>
                                    <p:animEffect transition="in" filter="fade">
                                      <p:cBhvr>
                                        <p:cTn id="12" dur="500"/>
                                        <p:tgtEl>
                                          <p:spTgt spid="2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animBg="1"/>
      <p:bldP spid="230" grpId="0"/>
      <p:bldP spid="232" grpId="0"/>
      <p:bldP spid="236" grpId="0"/>
      <p:bldP spid="2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1" name="Rectangle 230">
            <a:extLst>
              <a:ext uri="{FF2B5EF4-FFF2-40B4-BE49-F238E27FC236}">
                <a16:creationId xmlns:a16="http://schemas.microsoft.com/office/drawing/2014/main" id="{14CFE4B9-6BD2-4093-83F5-098D2228499D}"/>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442014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4429699"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blue"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0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1723660"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1723660" y="2549268"/>
            <a:ext cx="4195130"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pic>
        <p:nvPicPr>
          <p:cNvPr id="233" name="Graphic 232" descr="Direction arrow">
            <a:extLst>
              <a:ext uri="{FF2B5EF4-FFF2-40B4-BE49-F238E27FC236}">
                <a16:creationId xmlns:a16="http://schemas.microsoft.com/office/drawing/2014/main" id="{8FE5AAEF-248A-41DB-A3DD-FE78E1D795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2243" y="2407587"/>
            <a:ext cx="472570" cy="2776352"/>
          </a:xfrm>
          <a:prstGeom prst="rect">
            <a:avLst/>
          </a:prstGeom>
        </p:spPr>
      </p:pic>
      <p:sp>
        <p:nvSpPr>
          <p:cNvPr id="239" name="TextBox 238">
            <a:extLst>
              <a:ext uri="{FF2B5EF4-FFF2-40B4-BE49-F238E27FC236}">
                <a16:creationId xmlns:a16="http://schemas.microsoft.com/office/drawing/2014/main" id="{C4B6BBBB-6069-4DAA-9E9E-2770057F9DDD}"/>
              </a:ext>
            </a:extLst>
          </p:cNvPr>
          <p:cNvSpPr txBox="1"/>
          <p:nvPr/>
        </p:nvSpPr>
        <p:spPr>
          <a:xfrm>
            <a:off x="7167073" y="1934121"/>
            <a:ext cx="3857723" cy="3539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SOC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40" name="TextBox 239">
            <a:extLst>
              <a:ext uri="{FF2B5EF4-FFF2-40B4-BE49-F238E27FC236}">
                <a16:creationId xmlns:a16="http://schemas.microsoft.com/office/drawing/2014/main" id="{C25ECD4B-8841-404B-928F-40A86DA526AD}"/>
              </a:ext>
            </a:extLst>
          </p:cNvPr>
          <p:cNvSpPr txBox="1"/>
          <p:nvPr/>
        </p:nvSpPr>
        <p:spPr>
          <a:xfrm>
            <a:off x="7167072" y="2549268"/>
            <a:ext cx="4828613"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Speed: Minutes matter!</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Coverage inside and outside the network</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Fast and reliable integration (Cloud, Identity,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Focus the (limited) analysts on value add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High true positive rate</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Introduce Hunting</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1313971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2D2D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485921-BDAC-4934-8676-F3C962C1064F}"/>
              </a:ext>
            </a:extLst>
          </p:cNvPr>
          <p:cNvSpPr>
            <a:spLocks noGrp="1"/>
          </p:cNvSpPr>
          <p:nvPr>
            <p:ph type="title"/>
          </p:nvPr>
        </p:nvSpPr>
        <p:spPr/>
        <p:txBody>
          <a:bodyPr/>
          <a:lstStyle/>
          <a:p>
            <a:r>
              <a:rPr lang="en-US"/>
              <a:t>The Initiatives</a:t>
            </a:r>
            <a:endParaRPr lang="gsw-CH"/>
          </a:p>
        </p:txBody>
      </p:sp>
      <p:sp>
        <p:nvSpPr>
          <p:cNvPr id="5" name="Background Cricle">
            <a:extLst>
              <a:ext uri="{FF2B5EF4-FFF2-40B4-BE49-F238E27FC236}">
                <a16:creationId xmlns:a16="http://schemas.microsoft.com/office/drawing/2014/main" id="{3C9D2FE5-5A49-47D1-B197-0B0C887B6637}"/>
              </a:ext>
            </a:extLst>
          </p:cNvPr>
          <p:cNvSpPr/>
          <p:nvPr/>
        </p:nvSpPr>
        <p:spPr bwMode="auto">
          <a:xfrm>
            <a:off x="4864984" y="290799"/>
            <a:ext cx="6298364" cy="62983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12" name="GRC Circle">
            <a:extLst>
              <a:ext uri="{FF2B5EF4-FFF2-40B4-BE49-F238E27FC236}">
                <a16:creationId xmlns:a16="http://schemas.microsoft.com/office/drawing/2014/main" id="{4556DE98-4BA6-406E-82B3-ED0C715726C5}"/>
              </a:ext>
            </a:extLst>
          </p:cNvPr>
          <p:cNvSpPr/>
          <p:nvPr/>
        </p:nvSpPr>
        <p:spPr bwMode="auto">
          <a:xfrm>
            <a:off x="5233985" y="659800"/>
            <a:ext cx="5560362" cy="5560362"/>
          </a:xfrm>
          <a:prstGeom prst="ellipse">
            <a:avLst/>
          </a:prstGeom>
          <a:noFill/>
          <a:ln w="571500">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5" name="UX Arc">
            <a:extLst>
              <a:ext uri="{FF2B5EF4-FFF2-40B4-BE49-F238E27FC236}">
                <a16:creationId xmlns:a16="http://schemas.microsoft.com/office/drawing/2014/main" id="{2BC6AE3D-7ACA-4240-B340-1041C61C48C4}"/>
              </a:ext>
            </a:extLst>
          </p:cNvPr>
          <p:cNvSpPr/>
          <p:nvPr/>
        </p:nvSpPr>
        <p:spPr>
          <a:xfrm>
            <a:off x="6607377" y="2033323"/>
            <a:ext cx="2808645" cy="2808643"/>
          </a:xfrm>
          <a:prstGeom prst="arc">
            <a:avLst>
              <a:gd name="adj1" fmla="val 8873706"/>
              <a:gd name="adj2" fmla="val 16282405"/>
            </a:avLst>
          </a:prstGeom>
          <a:ln w="660400">
            <a:solidFill>
              <a:srgbClr val="0078D4">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37" name="Res Circle">
            <a:extLst>
              <a:ext uri="{FF2B5EF4-FFF2-40B4-BE49-F238E27FC236}">
                <a16:creationId xmlns:a16="http://schemas.microsoft.com/office/drawing/2014/main" id="{60F591B9-73B2-470D-B745-DD1D9C17B171}"/>
              </a:ext>
            </a:extLst>
          </p:cNvPr>
          <p:cNvSpPr/>
          <p:nvPr/>
        </p:nvSpPr>
        <p:spPr bwMode="auto">
          <a:xfrm>
            <a:off x="6389388" y="3741220"/>
            <a:ext cx="838800" cy="838799"/>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39" name="Res Arc">
            <a:extLst>
              <a:ext uri="{FF2B5EF4-FFF2-40B4-BE49-F238E27FC236}">
                <a16:creationId xmlns:a16="http://schemas.microsoft.com/office/drawing/2014/main" id="{96887A97-C4BC-4EE2-8FF5-49D9F85209B3}"/>
              </a:ext>
            </a:extLst>
          </p:cNvPr>
          <p:cNvSpPr/>
          <p:nvPr/>
        </p:nvSpPr>
        <p:spPr>
          <a:xfrm>
            <a:off x="6606703" y="2032619"/>
            <a:ext cx="2808645" cy="2808643"/>
          </a:xfrm>
          <a:prstGeom prst="arc">
            <a:avLst>
              <a:gd name="adj1" fmla="val 1618678"/>
              <a:gd name="adj2" fmla="val 8953304"/>
            </a:avLst>
          </a:prstGeom>
          <a:ln w="660400">
            <a:solidFill>
              <a:srgbClr val="FFB900">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1" name="Biz Value Circle">
            <a:extLst>
              <a:ext uri="{FF2B5EF4-FFF2-40B4-BE49-F238E27FC236}">
                <a16:creationId xmlns:a16="http://schemas.microsoft.com/office/drawing/2014/main" id="{2E24A6BD-3694-44B0-BFEF-5F0F35D7AC02}"/>
              </a:ext>
            </a:extLst>
          </p:cNvPr>
          <p:cNvSpPr/>
          <p:nvPr/>
        </p:nvSpPr>
        <p:spPr bwMode="auto">
          <a:xfrm>
            <a:off x="8838245" y="3665976"/>
            <a:ext cx="838800" cy="83883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43" name="Biz Valuie Arc">
            <a:extLst>
              <a:ext uri="{FF2B5EF4-FFF2-40B4-BE49-F238E27FC236}">
                <a16:creationId xmlns:a16="http://schemas.microsoft.com/office/drawing/2014/main" id="{8650837A-787E-497D-9EB6-EDFDBA052564}"/>
              </a:ext>
            </a:extLst>
          </p:cNvPr>
          <p:cNvSpPr/>
          <p:nvPr/>
        </p:nvSpPr>
        <p:spPr>
          <a:xfrm>
            <a:off x="6607377" y="2033323"/>
            <a:ext cx="2808645" cy="2808643"/>
          </a:xfrm>
          <a:prstGeom prst="arc">
            <a:avLst>
              <a:gd name="adj1" fmla="val 16280027"/>
              <a:gd name="adj2" fmla="val 1617687"/>
            </a:avLst>
          </a:prstGeom>
          <a:ln w="660400">
            <a:solidFill>
              <a:srgbClr val="666666">
                <a:alpha val="8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sz="2000"/>
          </a:p>
        </p:txBody>
      </p:sp>
      <p:sp>
        <p:nvSpPr>
          <p:cNvPr id="47" name="Biz Value Text">
            <a:extLst>
              <a:ext uri="{FF2B5EF4-FFF2-40B4-BE49-F238E27FC236}">
                <a16:creationId xmlns:a16="http://schemas.microsoft.com/office/drawing/2014/main" id="{E7F83A23-064A-4137-A076-7B92E9C828EF}"/>
              </a:ext>
            </a:extLst>
          </p:cNvPr>
          <p:cNvSpPr txBox="1"/>
          <p:nvPr/>
        </p:nvSpPr>
        <p:spPr>
          <a:xfrm rot="3642104">
            <a:off x="6708055" y="2074107"/>
            <a:ext cx="2649177" cy="2781178"/>
          </a:xfrm>
          <a:prstGeom prst="rect">
            <a:avLst/>
          </a:prstGeom>
          <a:noFill/>
        </p:spPr>
        <p:txBody>
          <a:bodyPr wrap="none" lIns="0" tIns="0" rIns="0" bIns="0" rtlCol="0">
            <a:prstTxWarp prst="textArchUp">
              <a:avLst>
                <a:gd name="adj" fmla="val 10767214"/>
              </a:avLst>
            </a:prstTxWarp>
            <a:spAutoFit/>
          </a:bodyPr>
          <a:lstStyle/>
          <a:p>
            <a:pPr algn="ctr"/>
            <a:r>
              <a:rPr lang="en-US" sz="1800" err="1">
                <a:solidFill>
                  <a:schemeClr val="bg1"/>
                </a:solidFill>
                <a:latin typeface="+mj-lt"/>
              </a:rPr>
              <a:t>SecDevOps</a:t>
            </a:r>
            <a:endParaRPr lang="en-US" sz="1800">
              <a:solidFill>
                <a:schemeClr val="bg1"/>
              </a:solidFill>
              <a:latin typeface="+mj-lt"/>
            </a:endParaRPr>
          </a:p>
        </p:txBody>
      </p:sp>
      <p:sp>
        <p:nvSpPr>
          <p:cNvPr id="42" name="Biz Value Circle">
            <a:hlinkClick r:id="" action="ppaction://noaction"/>
            <a:extLst>
              <a:ext uri="{FF2B5EF4-FFF2-40B4-BE49-F238E27FC236}">
                <a16:creationId xmlns:a16="http://schemas.microsoft.com/office/drawing/2014/main" id="{0E2D8A09-2F0E-4F94-821C-FB33ED8A15A9}"/>
              </a:ext>
            </a:extLst>
          </p:cNvPr>
          <p:cNvSpPr/>
          <p:nvPr userDrawn="1"/>
        </p:nvSpPr>
        <p:spPr bwMode="auto">
          <a:xfrm>
            <a:off x="8928246" y="3755990"/>
            <a:ext cx="658799" cy="658800"/>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s Text">
            <a:extLst>
              <a:ext uri="{FF2B5EF4-FFF2-40B4-BE49-F238E27FC236}">
                <a16:creationId xmlns:a16="http://schemas.microsoft.com/office/drawing/2014/main" id="{A40F9D04-3F0F-4281-BAF5-1E91C0B076CC}"/>
              </a:ext>
            </a:extLst>
          </p:cNvPr>
          <p:cNvSpPr txBox="1"/>
          <p:nvPr/>
        </p:nvSpPr>
        <p:spPr>
          <a:xfrm>
            <a:off x="6606703" y="2017730"/>
            <a:ext cx="2830447" cy="2714490"/>
          </a:xfrm>
          <a:prstGeom prst="rect">
            <a:avLst/>
          </a:prstGeom>
          <a:noFill/>
        </p:spPr>
        <p:txBody>
          <a:bodyPr wrap="none" lIns="0" tIns="0" rIns="0" bIns="0" rtlCol="0">
            <a:prstTxWarp prst="textArchDown">
              <a:avLst>
                <a:gd name="adj" fmla="val 723277"/>
              </a:avLst>
            </a:prstTxWarp>
            <a:spAutoFit/>
          </a:bodyPr>
          <a:lstStyle/>
          <a:p>
            <a:pPr algn="ctr"/>
            <a:r>
              <a:rPr lang="en-US" sz="1600">
                <a:latin typeface="+mj-lt"/>
              </a:rPr>
              <a:t>Resource Protection</a:t>
            </a:r>
          </a:p>
          <a:p>
            <a:pPr algn="ctr"/>
            <a:r>
              <a:rPr lang="en-US" sz="1600">
                <a:latin typeface="+mj-lt"/>
              </a:rPr>
              <a:t>and Governance</a:t>
            </a:r>
            <a:endParaRPr lang="gsw-CH" sz="1600">
              <a:latin typeface="+mj-lt"/>
            </a:endParaRPr>
          </a:p>
        </p:txBody>
      </p:sp>
      <p:sp>
        <p:nvSpPr>
          <p:cNvPr id="38" name="Res Circle">
            <a:hlinkClick r:id="" action="ppaction://noaction"/>
            <a:extLst>
              <a:ext uri="{FF2B5EF4-FFF2-40B4-BE49-F238E27FC236}">
                <a16:creationId xmlns:a16="http://schemas.microsoft.com/office/drawing/2014/main" id="{650FC08B-F8AA-4FED-A63C-B3F92EA83BC9}"/>
              </a:ext>
            </a:extLst>
          </p:cNvPr>
          <p:cNvSpPr/>
          <p:nvPr userDrawn="1"/>
        </p:nvSpPr>
        <p:spPr bwMode="auto">
          <a:xfrm>
            <a:off x="6479388" y="3831220"/>
            <a:ext cx="658800" cy="658801"/>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White Arc UX">
            <a:extLst>
              <a:ext uri="{FF2B5EF4-FFF2-40B4-BE49-F238E27FC236}">
                <a16:creationId xmlns:a16="http://schemas.microsoft.com/office/drawing/2014/main" id="{6CDC195A-5071-4B8E-B97C-05EA3209315D}"/>
              </a:ext>
            </a:extLst>
          </p:cNvPr>
          <p:cNvSpPr/>
          <p:nvPr/>
        </p:nvSpPr>
        <p:spPr>
          <a:xfrm>
            <a:off x="7622689" y="1651261"/>
            <a:ext cx="766800" cy="766800"/>
          </a:xfrm>
          <a:prstGeom prst="arc">
            <a:avLst>
              <a:gd name="adj1" fmla="val 16742826"/>
              <a:gd name="adj2" fmla="val 4890224"/>
            </a:avLst>
          </a:prstGeom>
          <a:ln w="920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gsw-CH"/>
          </a:p>
        </p:txBody>
      </p:sp>
      <p:sp>
        <p:nvSpPr>
          <p:cNvPr id="46" name="UX Text">
            <a:extLst>
              <a:ext uri="{FF2B5EF4-FFF2-40B4-BE49-F238E27FC236}">
                <a16:creationId xmlns:a16="http://schemas.microsoft.com/office/drawing/2014/main" id="{23DA8D6D-FAAB-4355-A656-E0458BC58CA2}"/>
              </a:ext>
            </a:extLst>
          </p:cNvPr>
          <p:cNvSpPr txBox="1"/>
          <p:nvPr/>
        </p:nvSpPr>
        <p:spPr>
          <a:xfrm rot="18266492">
            <a:off x="6653420" y="2059991"/>
            <a:ext cx="2758493" cy="2817015"/>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Zero Trust</a:t>
            </a:r>
            <a:endParaRPr lang="gsw-CH" sz="1800">
              <a:solidFill>
                <a:schemeClr val="bg1"/>
              </a:solidFill>
              <a:latin typeface="+mj-lt"/>
            </a:endParaRPr>
          </a:p>
        </p:txBody>
      </p:sp>
      <p:sp>
        <p:nvSpPr>
          <p:cNvPr id="45" name="UX Blue Circle">
            <a:hlinkClick r:id="rId3" action="ppaction://hlinksldjump"/>
            <a:extLst>
              <a:ext uri="{FF2B5EF4-FFF2-40B4-BE49-F238E27FC236}">
                <a16:creationId xmlns:a16="http://schemas.microsoft.com/office/drawing/2014/main" id="{801A5447-B26F-4AEF-B615-F1CB6E0ED097}"/>
              </a:ext>
            </a:extLst>
          </p:cNvPr>
          <p:cNvSpPr/>
          <p:nvPr/>
        </p:nvSpPr>
        <p:spPr bwMode="auto">
          <a:xfrm>
            <a:off x="7715585" y="1707192"/>
            <a:ext cx="658800" cy="660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Monitoring Circle">
            <a:extLst>
              <a:ext uri="{FF2B5EF4-FFF2-40B4-BE49-F238E27FC236}">
                <a16:creationId xmlns:a16="http://schemas.microsoft.com/office/drawing/2014/main" id="{5D273630-0553-4E44-9F6F-0EC23866D9E3}"/>
              </a:ext>
            </a:extLst>
          </p:cNvPr>
          <p:cNvSpPr/>
          <p:nvPr/>
        </p:nvSpPr>
        <p:spPr bwMode="auto">
          <a:xfrm>
            <a:off x="5887152" y="1312967"/>
            <a:ext cx="4254028" cy="4254028"/>
          </a:xfrm>
          <a:prstGeom prst="ellipse">
            <a:avLst/>
          </a:prstGeom>
          <a:noFill/>
          <a:ln w="571500">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25" name="Monitoring Circle dotted">
            <a:extLst>
              <a:ext uri="{FF2B5EF4-FFF2-40B4-BE49-F238E27FC236}">
                <a16:creationId xmlns:a16="http://schemas.microsoft.com/office/drawing/2014/main" id="{FC243B70-8084-403A-B1A3-4C3A39FAC6DF}"/>
              </a:ext>
            </a:extLst>
          </p:cNvPr>
          <p:cNvSpPr/>
          <p:nvPr/>
        </p:nvSpPr>
        <p:spPr bwMode="auto">
          <a:xfrm>
            <a:off x="5884111" y="1309926"/>
            <a:ext cx="4260110" cy="4260110"/>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 name="BG Sec Mon Cover">
            <a:extLst>
              <a:ext uri="{FF2B5EF4-FFF2-40B4-BE49-F238E27FC236}">
                <a16:creationId xmlns:a16="http://schemas.microsoft.com/office/drawing/2014/main" id="{E29C8975-276F-4F37-AB61-8191C19E70B2}"/>
              </a:ext>
            </a:extLst>
          </p:cNvPr>
          <p:cNvSpPr/>
          <p:nvPr/>
        </p:nvSpPr>
        <p:spPr>
          <a:xfrm>
            <a:off x="5887153" y="1312970"/>
            <a:ext cx="4254028" cy="4254024"/>
          </a:xfrm>
          <a:prstGeom prst="arc">
            <a:avLst>
              <a:gd name="adj1" fmla="val 13010429"/>
              <a:gd name="adj2" fmla="val 19325050"/>
            </a:avLst>
          </a:prstGeom>
          <a:ln w="85725">
            <a:solidFill>
              <a:srgbClr val="6A4B1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2" name="Sec Mon and Ops Text">
            <a:extLst>
              <a:ext uri="{FF2B5EF4-FFF2-40B4-BE49-F238E27FC236}">
                <a16:creationId xmlns:a16="http://schemas.microsoft.com/office/drawing/2014/main" id="{AB05750B-D663-4504-8706-20170C2B1B58}"/>
              </a:ext>
            </a:extLst>
          </p:cNvPr>
          <p:cNvSpPr txBox="1"/>
          <p:nvPr/>
        </p:nvSpPr>
        <p:spPr>
          <a:xfrm>
            <a:off x="5892613" y="1371090"/>
            <a:ext cx="4273565" cy="4202970"/>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Modern Security Operations Center</a:t>
            </a:r>
            <a:endParaRPr lang="gsw-CH" sz="1800">
              <a:solidFill>
                <a:schemeClr val="bg1"/>
              </a:solidFill>
              <a:latin typeface="+mj-lt"/>
            </a:endParaRPr>
          </a:p>
        </p:txBody>
      </p:sp>
      <p:sp>
        <p:nvSpPr>
          <p:cNvPr id="29" name="Arrow Sec Mon">
            <a:extLst>
              <a:ext uri="{FF2B5EF4-FFF2-40B4-BE49-F238E27FC236}">
                <a16:creationId xmlns:a16="http://schemas.microsoft.com/office/drawing/2014/main" id="{BAE2AF65-736B-4E95-9A6C-437C42E0BB97}"/>
              </a:ext>
            </a:extLst>
          </p:cNvPr>
          <p:cNvSpPr/>
          <p:nvPr/>
        </p:nvSpPr>
        <p:spPr>
          <a:xfrm rot="5400000" flipH="1">
            <a:off x="5794294" y="33535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30" name="Arrow 2 Sec Mon">
            <a:extLst>
              <a:ext uri="{FF2B5EF4-FFF2-40B4-BE49-F238E27FC236}">
                <a16:creationId xmlns:a16="http://schemas.microsoft.com/office/drawing/2014/main" id="{910A82F5-C7A0-4D20-B3B4-A099B878DEBD}"/>
              </a:ext>
            </a:extLst>
          </p:cNvPr>
          <p:cNvSpPr/>
          <p:nvPr/>
        </p:nvSpPr>
        <p:spPr>
          <a:xfrm rot="16200000" flipH="1" flipV="1">
            <a:off x="10048081" y="3287843"/>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44" name="GRC Circle dotted">
            <a:extLst>
              <a:ext uri="{FF2B5EF4-FFF2-40B4-BE49-F238E27FC236}">
                <a16:creationId xmlns:a16="http://schemas.microsoft.com/office/drawing/2014/main" id="{307A35D0-64EF-4F89-BB5B-1594BB2C79D4}"/>
              </a:ext>
            </a:extLst>
          </p:cNvPr>
          <p:cNvSpPr/>
          <p:nvPr/>
        </p:nvSpPr>
        <p:spPr bwMode="auto">
          <a:xfrm>
            <a:off x="5230943" y="653716"/>
            <a:ext cx="5566446" cy="5566446"/>
          </a:xfrm>
          <a:prstGeom prst="ellipse">
            <a:avLst/>
          </a:prstGeom>
          <a:noFill/>
          <a:ln w="44450" cap="rnd">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15" name="BG Governance Text">
            <a:extLst>
              <a:ext uri="{FF2B5EF4-FFF2-40B4-BE49-F238E27FC236}">
                <a16:creationId xmlns:a16="http://schemas.microsoft.com/office/drawing/2014/main" id="{1A26468D-86C8-4D46-96FE-CBD8E0C67853}"/>
              </a:ext>
            </a:extLst>
          </p:cNvPr>
          <p:cNvSpPr/>
          <p:nvPr/>
        </p:nvSpPr>
        <p:spPr>
          <a:xfrm>
            <a:off x="5233974" y="648000"/>
            <a:ext cx="5582330" cy="5582324"/>
          </a:xfrm>
          <a:prstGeom prst="arc">
            <a:avLst>
              <a:gd name="adj1" fmla="val 12060409"/>
              <a:gd name="adj2" fmla="val 20272256"/>
            </a:avLst>
          </a:prstGeom>
          <a:ln w="85725">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Governance Text">
            <a:extLst>
              <a:ext uri="{FF2B5EF4-FFF2-40B4-BE49-F238E27FC236}">
                <a16:creationId xmlns:a16="http://schemas.microsoft.com/office/drawing/2014/main" id="{C2A72381-E987-41C2-AF58-D6EBEC2C8520}"/>
              </a:ext>
            </a:extLst>
          </p:cNvPr>
          <p:cNvSpPr txBox="1"/>
          <p:nvPr/>
        </p:nvSpPr>
        <p:spPr>
          <a:xfrm>
            <a:off x="5219991" y="692021"/>
            <a:ext cx="5574355" cy="5528141"/>
          </a:xfrm>
          <a:prstGeom prst="rect">
            <a:avLst/>
          </a:prstGeom>
          <a:noFill/>
        </p:spPr>
        <p:txBody>
          <a:bodyPr wrap="none" lIns="0" tIns="0" rIns="0" bIns="0" rtlCol="0">
            <a:prstTxWarp prst="textArchUp">
              <a:avLst>
                <a:gd name="adj" fmla="val 11237475"/>
              </a:avLst>
            </a:prstTxWarp>
            <a:spAutoFit/>
          </a:bodyPr>
          <a:lstStyle/>
          <a:p>
            <a:pPr algn="ctr"/>
            <a:r>
              <a:rPr lang="en-US" sz="1800">
                <a:solidFill>
                  <a:schemeClr val="bg1"/>
                </a:solidFill>
                <a:latin typeface="+mj-lt"/>
              </a:rPr>
              <a:t>Automated and Continuous Governance, Risk and Compliance</a:t>
            </a:r>
            <a:endParaRPr lang="gsw-CH" sz="1800">
              <a:solidFill>
                <a:schemeClr val="bg1"/>
              </a:solidFill>
              <a:latin typeface="+mj-lt"/>
            </a:endParaRPr>
          </a:p>
        </p:txBody>
      </p:sp>
      <p:sp>
        <p:nvSpPr>
          <p:cNvPr id="53" name="GRC Arrow 3">
            <a:extLst>
              <a:ext uri="{FF2B5EF4-FFF2-40B4-BE49-F238E27FC236}">
                <a16:creationId xmlns:a16="http://schemas.microsoft.com/office/drawing/2014/main" id="{113F614F-7932-42F2-A6EB-94B4E8D50A44}"/>
              </a:ext>
            </a:extLst>
          </p:cNvPr>
          <p:cNvSpPr/>
          <p:nvPr/>
        </p:nvSpPr>
        <p:spPr>
          <a:xfrm rot="16200000" flipH="1" flipV="1">
            <a:off x="10686300" y="337061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4" name="GRC Arrow 1">
            <a:extLst>
              <a:ext uri="{FF2B5EF4-FFF2-40B4-BE49-F238E27FC236}">
                <a16:creationId xmlns:a16="http://schemas.microsoft.com/office/drawing/2014/main" id="{927F99B7-3927-4EF4-BBEE-3A0A1AFD1403}"/>
              </a:ext>
            </a:extLst>
          </p:cNvPr>
          <p:cNvSpPr/>
          <p:nvPr/>
        </p:nvSpPr>
        <p:spPr>
          <a:xfrm flipH="1" flipV="1">
            <a:off x="7930053" y="605088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sp>
        <p:nvSpPr>
          <p:cNvPr id="55" name="GRC Arrow 2">
            <a:extLst>
              <a:ext uri="{FF2B5EF4-FFF2-40B4-BE49-F238E27FC236}">
                <a16:creationId xmlns:a16="http://schemas.microsoft.com/office/drawing/2014/main" id="{E32442A9-5370-482B-9DF0-6DE97D4F5382}"/>
              </a:ext>
            </a:extLst>
          </p:cNvPr>
          <p:cNvSpPr/>
          <p:nvPr/>
        </p:nvSpPr>
        <p:spPr>
          <a:xfrm rot="5400000" flipH="1" flipV="1">
            <a:off x="5137702" y="335550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defTabSz="761970"/>
            <a:endParaRPr lang="en-US" sz="1500">
              <a:solidFill>
                <a:srgbClr val="000000"/>
              </a:solidFill>
              <a:latin typeface="Roboto Light" pitchFamily="2" charset="0"/>
              <a:ea typeface="Roboto Light" pitchFamily="2" charset="0"/>
            </a:endParaRPr>
          </a:p>
        </p:txBody>
      </p:sp>
      <p:grpSp>
        <p:nvGrpSpPr>
          <p:cNvPr id="17" name="Group 16">
            <a:extLst>
              <a:ext uri="{FF2B5EF4-FFF2-40B4-BE49-F238E27FC236}">
                <a16:creationId xmlns:a16="http://schemas.microsoft.com/office/drawing/2014/main" id="{B29426B5-A50E-422D-AAB2-7CEC7885B4DE}"/>
              </a:ext>
            </a:extLst>
          </p:cNvPr>
          <p:cNvGrpSpPr/>
          <p:nvPr/>
        </p:nvGrpSpPr>
        <p:grpSpPr>
          <a:xfrm>
            <a:off x="0" y="1468398"/>
            <a:ext cx="2217072" cy="837631"/>
            <a:chOff x="0" y="1468398"/>
            <a:chExt cx="2217072" cy="837631"/>
          </a:xfrm>
        </p:grpSpPr>
        <p:grpSp>
          <p:nvGrpSpPr>
            <p:cNvPr id="56" name="Group 55">
              <a:extLst>
                <a:ext uri="{FF2B5EF4-FFF2-40B4-BE49-F238E27FC236}">
                  <a16:creationId xmlns:a16="http://schemas.microsoft.com/office/drawing/2014/main" id="{3C08B970-91A3-49B6-AE4E-43253D200F44}"/>
                </a:ext>
              </a:extLst>
            </p:cNvPr>
            <p:cNvGrpSpPr/>
            <p:nvPr/>
          </p:nvGrpSpPr>
          <p:grpSpPr>
            <a:xfrm>
              <a:off x="0" y="1468398"/>
              <a:ext cx="984083" cy="837631"/>
              <a:chOff x="1504335" y="1464109"/>
              <a:chExt cx="984083" cy="837631"/>
            </a:xfrm>
          </p:grpSpPr>
          <p:sp>
            <p:nvSpPr>
              <p:cNvPr id="57" name="Rectangle: Top Corners Rounded 56">
                <a:extLst>
                  <a:ext uri="{FF2B5EF4-FFF2-40B4-BE49-F238E27FC236}">
                    <a16:creationId xmlns:a16="http://schemas.microsoft.com/office/drawing/2014/main" id="{2F919F01-E258-4D8D-8287-AD69C3B4958A}"/>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8" name="!!Market Circle">
                <a:extLst>
                  <a:ext uri="{FF2B5EF4-FFF2-40B4-BE49-F238E27FC236}">
                    <a16:creationId xmlns:a16="http://schemas.microsoft.com/office/drawing/2014/main" id="{F037D6A4-EAB7-4541-9845-7D4CF3A87531}"/>
                  </a:ext>
                </a:extLst>
              </p:cNvPr>
              <p:cNvGrpSpPr/>
              <p:nvPr/>
            </p:nvGrpSpPr>
            <p:grpSpPr>
              <a:xfrm>
                <a:off x="1651174" y="1464496"/>
                <a:ext cx="837244" cy="837244"/>
                <a:chOff x="1651174" y="1462114"/>
                <a:chExt cx="837244" cy="837244"/>
              </a:xfrm>
            </p:grpSpPr>
            <p:sp>
              <p:nvSpPr>
                <p:cNvPr id="59" name="!!Market white">
                  <a:extLst>
                    <a:ext uri="{FF2B5EF4-FFF2-40B4-BE49-F238E27FC236}">
                      <a16:creationId xmlns:a16="http://schemas.microsoft.com/office/drawing/2014/main" id="{6097FA15-61C3-4943-B963-EE3AFCD109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0" name="!!Market grey">
                  <a:extLst>
                    <a:ext uri="{FF2B5EF4-FFF2-40B4-BE49-F238E27FC236}">
                      <a16:creationId xmlns:a16="http://schemas.microsoft.com/office/drawing/2014/main" id="{6C25F558-8F71-435B-9CAD-90E5816B62D1}"/>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80E67D84-03D1-40E6-A474-A4DC91370421}"/>
                </a:ext>
              </a:extLst>
            </p:cNvPr>
            <p:cNvSpPr txBox="1"/>
            <p:nvPr/>
          </p:nvSpPr>
          <p:spPr>
            <a:xfrm>
              <a:off x="1129723" y="1710048"/>
              <a:ext cx="1087349" cy="353943"/>
            </a:xfrm>
            <a:prstGeom prst="rect">
              <a:avLst/>
            </a:prstGeom>
            <a:noFill/>
          </p:spPr>
          <p:txBody>
            <a:bodyPr wrap="none" lIns="0" tIns="0" rIns="0" bIns="0" rtlCol="0">
              <a:spAutoFit/>
            </a:bodyPr>
            <a:lstStyle/>
            <a:p>
              <a:pPr algn="l"/>
              <a:r>
                <a:rPr lang="en-US" sz="2300">
                  <a:latin typeface="+mj-lt"/>
                </a:rPr>
                <a:t>Simplify</a:t>
              </a:r>
              <a:endParaRPr lang="gsw-CH" sz="2300" err="1">
                <a:latin typeface="+mj-lt"/>
              </a:endParaRPr>
            </a:p>
          </p:txBody>
        </p:sp>
      </p:grpSp>
      <p:grpSp>
        <p:nvGrpSpPr>
          <p:cNvPr id="18" name="Group 17">
            <a:extLst>
              <a:ext uri="{FF2B5EF4-FFF2-40B4-BE49-F238E27FC236}">
                <a16:creationId xmlns:a16="http://schemas.microsoft.com/office/drawing/2014/main" id="{092192F9-00E6-4BE2-A277-DAF53F979B32}"/>
              </a:ext>
            </a:extLst>
          </p:cNvPr>
          <p:cNvGrpSpPr/>
          <p:nvPr/>
        </p:nvGrpSpPr>
        <p:grpSpPr>
          <a:xfrm>
            <a:off x="0" y="2681687"/>
            <a:ext cx="2350955" cy="837631"/>
            <a:chOff x="0" y="2681687"/>
            <a:chExt cx="2350955" cy="837631"/>
          </a:xfrm>
        </p:grpSpPr>
        <p:grpSp>
          <p:nvGrpSpPr>
            <p:cNvPr id="61" name="Group 60">
              <a:extLst>
                <a:ext uri="{FF2B5EF4-FFF2-40B4-BE49-F238E27FC236}">
                  <a16:creationId xmlns:a16="http://schemas.microsoft.com/office/drawing/2014/main" id="{DF719F2A-C949-4EB4-A228-332B1499906A}"/>
                </a:ext>
              </a:extLst>
            </p:cNvPr>
            <p:cNvGrpSpPr/>
            <p:nvPr/>
          </p:nvGrpSpPr>
          <p:grpSpPr>
            <a:xfrm>
              <a:off x="0" y="2681687"/>
              <a:ext cx="984083" cy="837631"/>
              <a:chOff x="1504335" y="1464109"/>
              <a:chExt cx="984083" cy="837631"/>
            </a:xfrm>
          </p:grpSpPr>
          <p:sp>
            <p:nvSpPr>
              <p:cNvPr id="62" name="Rectangle: Top Corners Rounded 61">
                <a:extLst>
                  <a:ext uri="{FF2B5EF4-FFF2-40B4-BE49-F238E27FC236}">
                    <a16:creationId xmlns:a16="http://schemas.microsoft.com/office/drawing/2014/main" id="{34972F5D-235B-49C2-A7AE-85BFB35D2600}"/>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3" name="!!Market Circle">
                <a:extLst>
                  <a:ext uri="{FF2B5EF4-FFF2-40B4-BE49-F238E27FC236}">
                    <a16:creationId xmlns:a16="http://schemas.microsoft.com/office/drawing/2014/main" id="{97809151-5981-4615-A363-CC9D8E6768B5}"/>
                  </a:ext>
                </a:extLst>
              </p:cNvPr>
              <p:cNvGrpSpPr/>
              <p:nvPr/>
            </p:nvGrpSpPr>
            <p:grpSpPr>
              <a:xfrm>
                <a:off x="1651174" y="1464496"/>
                <a:ext cx="837244" cy="837244"/>
                <a:chOff x="1651174" y="1462114"/>
                <a:chExt cx="837244" cy="837244"/>
              </a:xfrm>
            </p:grpSpPr>
            <p:sp>
              <p:nvSpPr>
                <p:cNvPr id="64" name="!!Market white">
                  <a:extLst>
                    <a:ext uri="{FF2B5EF4-FFF2-40B4-BE49-F238E27FC236}">
                      <a16:creationId xmlns:a16="http://schemas.microsoft.com/office/drawing/2014/main" id="{872C8640-8DFA-48EF-BD83-C5EB4E9D137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65" name="!!Market grey">
                  <a:extLst>
                    <a:ext uri="{FF2B5EF4-FFF2-40B4-BE49-F238E27FC236}">
                      <a16:creationId xmlns:a16="http://schemas.microsoft.com/office/drawing/2014/main" id="{FD635486-2CBD-452F-808C-5D97BD79729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7" name="TextBox 76">
              <a:extLst>
                <a:ext uri="{FF2B5EF4-FFF2-40B4-BE49-F238E27FC236}">
                  <a16:creationId xmlns:a16="http://schemas.microsoft.com/office/drawing/2014/main" id="{2D3E4DCF-F073-4942-934F-5F99E1A5721C}"/>
                </a:ext>
              </a:extLst>
            </p:cNvPr>
            <p:cNvSpPr txBox="1"/>
            <p:nvPr/>
          </p:nvSpPr>
          <p:spPr>
            <a:xfrm>
              <a:off x="1129723" y="2923337"/>
              <a:ext cx="1221232" cy="353943"/>
            </a:xfrm>
            <a:prstGeom prst="rect">
              <a:avLst/>
            </a:prstGeom>
            <a:noFill/>
          </p:spPr>
          <p:txBody>
            <a:bodyPr wrap="none" lIns="0" tIns="0" rIns="0" bIns="0" rtlCol="0">
              <a:spAutoFit/>
            </a:bodyPr>
            <a:lstStyle/>
            <a:p>
              <a:pPr algn="l"/>
              <a:r>
                <a:rPr lang="en-US" sz="2300">
                  <a:latin typeface="+mj-lt"/>
                </a:rPr>
                <a:t>Integrate</a:t>
              </a:r>
              <a:endParaRPr lang="gsw-CH" sz="2300" err="1">
                <a:latin typeface="+mj-lt"/>
              </a:endParaRPr>
            </a:p>
          </p:txBody>
        </p:sp>
      </p:grpSp>
      <p:grpSp>
        <p:nvGrpSpPr>
          <p:cNvPr id="19" name="Group 18">
            <a:extLst>
              <a:ext uri="{FF2B5EF4-FFF2-40B4-BE49-F238E27FC236}">
                <a16:creationId xmlns:a16="http://schemas.microsoft.com/office/drawing/2014/main" id="{3321687A-C2DA-4A54-BFE7-BCDFD1EDFD37}"/>
              </a:ext>
            </a:extLst>
          </p:cNvPr>
          <p:cNvGrpSpPr/>
          <p:nvPr/>
        </p:nvGrpSpPr>
        <p:grpSpPr>
          <a:xfrm>
            <a:off x="0" y="3894976"/>
            <a:ext cx="2455668" cy="837631"/>
            <a:chOff x="0" y="3894976"/>
            <a:chExt cx="2455668" cy="837631"/>
          </a:xfrm>
        </p:grpSpPr>
        <p:grpSp>
          <p:nvGrpSpPr>
            <p:cNvPr id="66" name="Group 65">
              <a:extLst>
                <a:ext uri="{FF2B5EF4-FFF2-40B4-BE49-F238E27FC236}">
                  <a16:creationId xmlns:a16="http://schemas.microsoft.com/office/drawing/2014/main" id="{F8B2AC46-B3CD-437A-8840-A7D7A3E6C00C}"/>
                </a:ext>
              </a:extLst>
            </p:cNvPr>
            <p:cNvGrpSpPr/>
            <p:nvPr/>
          </p:nvGrpSpPr>
          <p:grpSpPr>
            <a:xfrm>
              <a:off x="0" y="3894976"/>
              <a:ext cx="984083" cy="837631"/>
              <a:chOff x="1504335" y="1464109"/>
              <a:chExt cx="984083" cy="837631"/>
            </a:xfrm>
          </p:grpSpPr>
          <p:sp>
            <p:nvSpPr>
              <p:cNvPr id="67" name="Rectangle: Top Corners Rounded 66">
                <a:extLst>
                  <a:ext uri="{FF2B5EF4-FFF2-40B4-BE49-F238E27FC236}">
                    <a16:creationId xmlns:a16="http://schemas.microsoft.com/office/drawing/2014/main" id="{B4CFC5CF-0A9D-431F-986F-AA693D0C05E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8" name="!!Market Circle">
                <a:extLst>
                  <a:ext uri="{FF2B5EF4-FFF2-40B4-BE49-F238E27FC236}">
                    <a16:creationId xmlns:a16="http://schemas.microsoft.com/office/drawing/2014/main" id="{28371E47-C6E6-467C-A26E-ACC7FAF7F306}"/>
                  </a:ext>
                </a:extLst>
              </p:cNvPr>
              <p:cNvGrpSpPr/>
              <p:nvPr/>
            </p:nvGrpSpPr>
            <p:grpSpPr>
              <a:xfrm>
                <a:off x="1651174" y="1464496"/>
                <a:ext cx="837244" cy="837244"/>
                <a:chOff x="1651174" y="1462114"/>
                <a:chExt cx="837244" cy="837244"/>
              </a:xfrm>
            </p:grpSpPr>
            <p:sp>
              <p:nvSpPr>
                <p:cNvPr id="69" name="!!Market white">
                  <a:extLst>
                    <a:ext uri="{FF2B5EF4-FFF2-40B4-BE49-F238E27FC236}">
                      <a16:creationId xmlns:a16="http://schemas.microsoft.com/office/drawing/2014/main" id="{96A10855-430F-426D-BCE8-3D563B5EEB1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0" name="!!Market grey">
                  <a:extLst>
                    <a:ext uri="{FF2B5EF4-FFF2-40B4-BE49-F238E27FC236}">
                      <a16:creationId xmlns:a16="http://schemas.microsoft.com/office/drawing/2014/main" id="{79F9A7B7-225D-4193-86F0-CD341F87CB33}"/>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8" name="TextBox 77">
              <a:extLst>
                <a:ext uri="{FF2B5EF4-FFF2-40B4-BE49-F238E27FC236}">
                  <a16:creationId xmlns:a16="http://schemas.microsoft.com/office/drawing/2014/main" id="{EA23A0CF-F101-4097-817F-A9AE25A50138}"/>
                </a:ext>
              </a:extLst>
            </p:cNvPr>
            <p:cNvSpPr txBox="1"/>
            <p:nvPr/>
          </p:nvSpPr>
          <p:spPr>
            <a:xfrm>
              <a:off x="1128638" y="4136626"/>
              <a:ext cx="1327030" cy="353943"/>
            </a:xfrm>
            <a:prstGeom prst="rect">
              <a:avLst/>
            </a:prstGeom>
            <a:noFill/>
          </p:spPr>
          <p:txBody>
            <a:bodyPr wrap="none" lIns="0" tIns="0" rIns="0" bIns="0" rtlCol="0">
              <a:spAutoFit/>
            </a:bodyPr>
            <a:lstStyle/>
            <a:p>
              <a:pPr algn="l"/>
              <a:r>
                <a:rPr lang="en-US" sz="2300">
                  <a:latin typeface="+mj-lt"/>
                </a:rPr>
                <a:t>Automate</a:t>
              </a:r>
              <a:endParaRPr lang="gsw-CH" sz="2300" err="1">
                <a:latin typeface="+mj-lt"/>
              </a:endParaRPr>
            </a:p>
          </p:txBody>
        </p:sp>
      </p:grpSp>
      <p:grpSp>
        <p:nvGrpSpPr>
          <p:cNvPr id="21" name="Group 20">
            <a:extLst>
              <a:ext uri="{FF2B5EF4-FFF2-40B4-BE49-F238E27FC236}">
                <a16:creationId xmlns:a16="http://schemas.microsoft.com/office/drawing/2014/main" id="{FC94BC06-B3A3-42E3-9420-A87568DE117E}"/>
              </a:ext>
            </a:extLst>
          </p:cNvPr>
          <p:cNvGrpSpPr/>
          <p:nvPr/>
        </p:nvGrpSpPr>
        <p:grpSpPr>
          <a:xfrm>
            <a:off x="0" y="5108265"/>
            <a:ext cx="2377378" cy="837631"/>
            <a:chOff x="0" y="5108265"/>
            <a:chExt cx="2377378" cy="837631"/>
          </a:xfrm>
        </p:grpSpPr>
        <p:grpSp>
          <p:nvGrpSpPr>
            <p:cNvPr id="71" name="Group 70">
              <a:extLst>
                <a:ext uri="{FF2B5EF4-FFF2-40B4-BE49-F238E27FC236}">
                  <a16:creationId xmlns:a16="http://schemas.microsoft.com/office/drawing/2014/main" id="{6563D4EB-B1CA-4797-9FFD-21506161D4C9}"/>
                </a:ext>
              </a:extLst>
            </p:cNvPr>
            <p:cNvGrpSpPr/>
            <p:nvPr/>
          </p:nvGrpSpPr>
          <p:grpSpPr>
            <a:xfrm>
              <a:off x="0" y="5108265"/>
              <a:ext cx="984083" cy="837631"/>
              <a:chOff x="1504335" y="1464109"/>
              <a:chExt cx="984083" cy="837631"/>
            </a:xfrm>
          </p:grpSpPr>
          <p:sp>
            <p:nvSpPr>
              <p:cNvPr id="72" name="Rectangle: Top Corners Rounded 71">
                <a:extLst>
                  <a:ext uri="{FF2B5EF4-FFF2-40B4-BE49-F238E27FC236}">
                    <a16:creationId xmlns:a16="http://schemas.microsoft.com/office/drawing/2014/main" id="{A80A8539-E91A-418C-AD2D-23C7CBAAC3D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73" name="!!Market Circle">
                <a:extLst>
                  <a:ext uri="{FF2B5EF4-FFF2-40B4-BE49-F238E27FC236}">
                    <a16:creationId xmlns:a16="http://schemas.microsoft.com/office/drawing/2014/main" id="{506B0F67-D5E7-4B63-920E-20135F3A322B}"/>
                  </a:ext>
                </a:extLst>
              </p:cNvPr>
              <p:cNvGrpSpPr/>
              <p:nvPr/>
            </p:nvGrpSpPr>
            <p:grpSpPr>
              <a:xfrm>
                <a:off x="1651174" y="1464496"/>
                <a:ext cx="837244" cy="837244"/>
                <a:chOff x="1651174" y="1462114"/>
                <a:chExt cx="837244" cy="837244"/>
              </a:xfrm>
            </p:grpSpPr>
            <p:sp>
              <p:nvSpPr>
                <p:cNvPr id="74" name="!!Market white">
                  <a:extLst>
                    <a:ext uri="{FF2B5EF4-FFF2-40B4-BE49-F238E27FC236}">
                      <a16:creationId xmlns:a16="http://schemas.microsoft.com/office/drawing/2014/main" id="{CC9EAACC-02F5-4C47-B4B3-954A22ED1E14}"/>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gsw-CH" sz="2000" err="1">
                    <a:solidFill>
                      <a:srgbClr val="FFFFFF"/>
                    </a:solidFill>
                    <a:ea typeface="Segoe UI" pitchFamily="34" charset="0"/>
                    <a:cs typeface="Segoe UI" pitchFamily="34" charset="0"/>
                  </a:endParaRPr>
                </a:p>
              </p:txBody>
            </p:sp>
            <p:sp>
              <p:nvSpPr>
                <p:cNvPr id="75" name="!!Market grey">
                  <a:extLst>
                    <a:ext uri="{FF2B5EF4-FFF2-40B4-BE49-F238E27FC236}">
                      <a16:creationId xmlns:a16="http://schemas.microsoft.com/office/drawing/2014/main" id="{779CC3B9-28C9-4041-9764-626B5FEF41B8}"/>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2786FFAE-7655-41C8-BF1C-47B5ABFC8C03}"/>
                </a:ext>
              </a:extLst>
            </p:cNvPr>
            <p:cNvSpPr txBox="1"/>
            <p:nvPr/>
          </p:nvSpPr>
          <p:spPr>
            <a:xfrm>
              <a:off x="1128638" y="5350112"/>
              <a:ext cx="1248740" cy="353943"/>
            </a:xfrm>
            <a:prstGeom prst="rect">
              <a:avLst/>
            </a:prstGeom>
            <a:noFill/>
          </p:spPr>
          <p:txBody>
            <a:bodyPr wrap="none" lIns="0" tIns="0" rIns="0" bIns="0" rtlCol="0">
              <a:spAutoFit/>
            </a:bodyPr>
            <a:lstStyle/>
            <a:p>
              <a:pPr algn="l"/>
              <a:r>
                <a:rPr lang="en-US" sz="2300">
                  <a:latin typeface="+mj-lt"/>
                </a:rPr>
                <a:t>Be Elastic</a:t>
              </a:r>
              <a:endParaRPr lang="gsw-CH" sz="2300">
                <a:latin typeface="+mj-lt"/>
              </a:endParaRPr>
            </a:p>
          </p:txBody>
        </p:sp>
      </p:grpSp>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72553A42-F902-4ADF-A01C-FF4EF76ACB10}"/>
                  </a:ext>
                </a:extLst>
              </p:cNvPr>
              <p:cNvGraphicFramePr>
                <a:graphicFrameLocks noChangeAspect="1"/>
              </p:cNvGraphicFramePr>
              <p:nvPr>
                <p:extLst>
                  <p:ext uri="{D42A27DB-BD31-4B8C-83A1-F6EECF244321}">
                    <p14:modId xmlns:p14="http://schemas.microsoft.com/office/powerpoint/2010/main" val="3624910610"/>
                  </p:ext>
                </p:extLst>
              </p:nvPr>
            </p:nvGraphicFramePr>
            <p:xfrm>
              <a:off x="10709732" y="6032999"/>
              <a:ext cx="1254276" cy="705530"/>
            </p:xfrm>
            <a:graphic>
              <a:graphicData uri="http://schemas.microsoft.com/office/powerpoint/2016/sectionzoom">
                <psez:sectionZm>
                  <psez:sectionZmObj sectionId="{6B1C3CB8-FC50-4C8D-8CED-05D6EAF4D340}">
                    <psez:zmPr id="{E0C0227C-5959-4C30-A6A5-80D9F9B09D12}" transitionDur="1000">
                      <p166:blipFill xmlns:p166="http://schemas.microsoft.com/office/powerpoint/2016/6/main">
                        <a:blip r:embed="rId4"/>
                        <a:stretch>
                          <a:fillRect/>
                        </a:stretch>
                      </p166:blipFill>
                      <p166:spPr xmlns:p166="http://schemas.microsoft.com/office/powerpoint/2016/6/main">
                        <a:xfrm>
                          <a:off x="0" y="0"/>
                          <a:ext cx="1254276" cy="70553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22" name="Section Zoom 21">
                <a:hlinkClick r:id="rId5" action="ppaction://hlinksldjump"/>
                <a:extLst>
                  <a:ext uri="{FF2B5EF4-FFF2-40B4-BE49-F238E27FC236}">
                    <a16:creationId xmlns:a16="http://schemas.microsoft.com/office/drawing/2014/main" id="{72553A42-F902-4ADF-A01C-FF4EF76ACB10}"/>
                  </a:ext>
                </a:extLst>
              </p:cNvPr>
              <p:cNvPicPr>
                <a:picLocks noGrp="1" noRot="1" noChangeAspect="1" noMove="1" noResize="1" noEditPoints="1" noAdjustHandles="1" noChangeArrowheads="1" noChangeShapeType="1"/>
              </p:cNvPicPr>
              <p:nvPr/>
            </p:nvPicPr>
            <p:blipFill>
              <a:blip r:embed="rId6"/>
              <a:stretch>
                <a:fillRect/>
              </a:stretch>
            </p:blipFill>
            <p:spPr>
              <a:xfrm>
                <a:off x="10709732" y="6032999"/>
                <a:ext cx="1254276" cy="70553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4" name="Link Zero Trust">
            <a:hlinkClick r:id="rId7" action="ppaction://hlinksldjump"/>
            <a:extLst>
              <a:ext uri="{FF2B5EF4-FFF2-40B4-BE49-F238E27FC236}">
                <a16:creationId xmlns:a16="http://schemas.microsoft.com/office/drawing/2014/main" id="{BC033C83-6561-45EB-9C09-FD262ABB0307}"/>
              </a:ext>
            </a:extLst>
          </p:cNvPr>
          <p:cNvSpPr/>
          <p:nvPr/>
        </p:nvSpPr>
        <p:spPr bwMode="auto">
          <a:xfrm>
            <a:off x="6271098" y="1776919"/>
            <a:ext cx="1452664" cy="1809345"/>
          </a:xfrm>
          <a:custGeom>
            <a:avLst/>
            <a:gdLst>
              <a:gd name="connsiteX0" fmla="*/ 1264596 w 1452664"/>
              <a:gd name="connsiteY0" fmla="*/ 0 h 1809345"/>
              <a:gd name="connsiteX1" fmla="*/ 1452664 w 1452664"/>
              <a:gd name="connsiteY1" fmla="*/ 642026 h 1809345"/>
              <a:gd name="connsiteX2" fmla="*/ 784698 w 1452664"/>
              <a:gd name="connsiteY2" fmla="*/ 1076528 h 1809345"/>
              <a:gd name="connsiteX3" fmla="*/ 654996 w 1452664"/>
              <a:gd name="connsiteY3" fmla="*/ 1809345 h 1809345"/>
              <a:gd name="connsiteX4" fmla="*/ 0 w 1452664"/>
              <a:gd name="connsiteY4" fmla="*/ 1789890 h 1809345"/>
              <a:gd name="connsiteX5" fmla="*/ 123217 w 1452664"/>
              <a:gd name="connsiteY5" fmla="*/ 1037617 h 1809345"/>
              <a:gd name="connsiteX6" fmla="*/ 544749 w 1452664"/>
              <a:gd name="connsiteY6" fmla="*/ 447472 h 1809345"/>
              <a:gd name="connsiteX7" fmla="*/ 1264596 w 1452664"/>
              <a:gd name="connsiteY7" fmla="*/ 0 h 180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2664" h="1809345">
                <a:moveTo>
                  <a:pt x="1264596" y="0"/>
                </a:moveTo>
                <a:lnTo>
                  <a:pt x="1452664" y="642026"/>
                </a:lnTo>
                <a:lnTo>
                  <a:pt x="784698" y="1076528"/>
                </a:lnTo>
                <a:lnTo>
                  <a:pt x="654996" y="1809345"/>
                </a:lnTo>
                <a:lnTo>
                  <a:pt x="0" y="1789890"/>
                </a:lnTo>
                <a:lnTo>
                  <a:pt x="123217" y="1037617"/>
                </a:lnTo>
                <a:lnTo>
                  <a:pt x="544749" y="447472"/>
                </a:lnTo>
                <a:lnTo>
                  <a:pt x="1264596"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6" name="Link SecDevOps">
            <a:hlinkClick r:id="rId8" action="ppaction://hlinksldjump"/>
            <a:extLst>
              <a:ext uri="{FF2B5EF4-FFF2-40B4-BE49-F238E27FC236}">
                <a16:creationId xmlns:a16="http://schemas.microsoft.com/office/drawing/2014/main" id="{7601FEEB-35A6-447D-A908-9658715D89CE}"/>
              </a:ext>
            </a:extLst>
          </p:cNvPr>
          <p:cNvSpPr/>
          <p:nvPr/>
        </p:nvSpPr>
        <p:spPr bwMode="auto">
          <a:xfrm>
            <a:off x="8489004" y="1913106"/>
            <a:ext cx="1212715" cy="1848256"/>
          </a:xfrm>
          <a:custGeom>
            <a:avLst/>
            <a:gdLst>
              <a:gd name="connsiteX0" fmla="*/ 304800 w 1212715"/>
              <a:gd name="connsiteY0" fmla="*/ 0 h 1848256"/>
              <a:gd name="connsiteX1" fmla="*/ 0 w 1212715"/>
              <a:gd name="connsiteY1" fmla="*/ 551234 h 1848256"/>
              <a:gd name="connsiteX2" fmla="*/ 473413 w 1212715"/>
              <a:gd name="connsiteY2" fmla="*/ 946826 h 1848256"/>
              <a:gd name="connsiteX3" fmla="*/ 629056 w 1212715"/>
              <a:gd name="connsiteY3" fmla="*/ 1420239 h 1848256"/>
              <a:gd name="connsiteX4" fmla="*/ 609600 w 1212715"/>
              <a:gd name="connsiteY4" fmla="*/ 1770434 h 1848256"/>
              <a:gd name="connsiteX5" fmla="*/ 1206230 w 1212715"/>
              <a:gd name="connsiteY5" fmla="*/ 1848256 h 1848256"/>
              <a:gd name="connsiteX6" fmla="*/ 1212715 w 1212715"/>
              <a:gd name="connsiteY6" fmla="*/ 1439694 h 1848256"/>
              <a:gd name="connsiteX7" fmla="*/ 1115439 w 1212715"/>
              <a:gd name="connsiteY7" fmla="*/ 823609 h 1848256"/>
              <a:gd name="connsiteX8" fmla="*/ 719847 w 1212715"/>
              <a:gd name="connsiteY8" fmla="*/ 285345 h 1848256"/>
              <a:gd name="connsiteX9" fmla="*/ 304800 w 1212715"/>
              <a:gd name="connsiteY9" fmla="*/ 0 h 184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715" h="1848256">
                <a:moveTo>
                  <a:pt x="304800" y="0"/>
                </a:moveTo>
                <a:lnTo>
                  <a:pt x="0" y="551234"/>
                </a:lnTo>
                <a:lnTo>
                  <a:pt x="473413" y="946826"/>
                </a:lnTo>
                <a:lnTo>
                  <a:pt x="629056" y="1420239"/>
                </a:lnTo>
                <a:lnTo>
                  <a:pt x="609600" y="1770434"/>
                </a:lnTo>
                <a:lnTo>
                  <a:pt x="1206230" y="1848256"/>
                </a:lnTo>
                <a:lnTo>
                  <a:pt x="1212715" y="1439694"/>
                </a:lnTo>
                <a:lnTo>
                  <a:pt x="1115439" y="823609"/>
                </a:lnTo>
                <a:lnTo>
                  <a:pt x="719847" y="285345"/>
                </a:lnTo>
                <a:lnTo>
                  <a:pt x="304800" y="0"/>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
        <p:nvSpPr>
          <p:cNvPr id="27" name="Link Modern SOC">
            <a:hlinkClick r:id="rId9" action="ppaction://hlinksldjump"/>
            <a:extLst>
              <a:ext uri="{FF2B5EF4-FFF2-40B4-BE49-F238E27FC236}">
                <a16:creationId xmlns:a16="http://schemas.microsoft.com/office/drawing/2014/main" id="{01B2BC84-C2F1-4AEF-B43C-3CDE7DD5DE9E}"/>
              </a:ext>
            </a:extLst>
          </p:cNvPr>
          <p:cNvSpPr/>
          <p:nvPr/>
        </p:nvSpPr>
        <p:spPr bwMode="auto">
          <a:xfrm>
            <a:off x="6115455" y="1005191"/>
            <a:ext cx="3858639" cy="1316477"/>
          </a:xfrm>
          <a:custGeom>
            <a:avLst/>
            <a:gdLst>
              <a:gd name="connsiteX0" fmla="*/ 0 w 3858639"/>
              <a:gd name="connsiteY0" fmla="*/ 972766 h 1316477"/>
              <a:gd name="connsiteX1" fmla="*/ 447473 w 3858639"/>
              <a:gd name="connsiteY1" fmla="*/ 1284052 h 1316477"/>
              <a:gd name="connsiteX2" fmla="*/ 907915 w 3858639"/>
              <a:gd name="connsiteY2" fmla="*/ 875490 h 1316477"/>
              <a:gd name="connsiteX3" fmla="*/ 1219200 w 3858639"/>
              <a:gd name="connsiteY3" fmla="*/ 687422 h 1316477"/>
              <a:gd name="connsiteX4" fmla="*/ 1815830 w 3858639"/>
              <a:gd name="connsiteY4" fmla="*/ 590145 h 1316477"/>
              <a:gd name="connsiteX5" fmla="*/ 2367064 w 3858639"/>
              <a:gd name="connsiteY5" fmla="*/ 629056 h 1316477"/>
              <a:gd name="connsiteX6" fmla="*/ 2814536 w 3858639"/>
              <a:gd name="connsiteY6" fmla="*/ 836579 h 1316477"/>
              <a:gd name="connsiteX7" fmla="*/ 3255524 w 3858639"/>
              <a:gd name="connsiteY7" fmla="*/ 1186775 h 1316477"/>
              <a:gd name="connsiteX8" fmla="*/ 3404681 w 3858639"/>
              <a:gd name="connsiteY8" fmla="*/ 1316477 h 1316477"/>
              <a:gd name="connsiteX9" fmla="*/ 3858639 w 3858639"/>
              <a:gd name="connsiteY9" fmla="*/ 1011677 h 1316477"/>
              <a:gd name="connsiteX10" fmla="*/ 3333345 w 3858639"/>
              <a:gd name="connsiteY10" fmla="*/ 453958 h 1316477"/>
              <a:gd name="connsiteX11" fmla="*/ 2749685 w 3858639"/>
              <a:gd name="connsiteY11" fmla="*/ 188069 h 1316477"/>
              <a:gd name="connsiteX12" fmla="*/ 2081719 w 3858639"/>
              <a:gd name="connsiteY12" fmla="*/ 0 h 1316477"/>
              <a:gd name="connsiteX13" fmla="*/ 1303507 w 3858639"/>
              <a:gd name="connsiteY13" fmla="*/ 90792 h 1316477"/>
              <a:gd name="connsiteX14" fmla="*/ 661481 w 3858639"/>
              <a:gd name="connsiteY14" fmla="*/ 343711 h 1316477"/>
              <a:gd name="connsiteX15" fmla="*/ 246434 w 3858639"/>
              <a:gd name="connsiteY15" fmla="*/ 680937 h 1316477"/>
              <a:gd name="connsiteX16" fmla="*/ 0 w 3858639"/>
              <a:gd name="connsiteY16" fmla="*/ 972766 h 131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58639" h="1316477">
                <a:moveTo>
                  <a:pt x="0" y="972766"/>
                </a:moveTo>
                <a:lnTo>
                  <a:pt x="447473" y="1284052"/>
                </a:lnTo>
                <a:lnTo>
                  <a:pt x="907915" y="875490"/>
                </a:lnTo>
                <a:lnTo>
                  <a:pt x="1219200" y="687422"/>
                </a:lnTo>
                <a:lnTo>
                  <a:pt x="1815830" y="590145"/>
                </a:lnTo>
                <a:lnTo>
                  <a:pt x="2367064" y="629056"/>
                </a:lnTo>
                <a:lnTo>
                  <a:pt x="2814536" y="836579"/>
                </a:lnTo>
                <a:lnTo>
                  <a:pt x="3255524" y="1186775"/>
                </a:lnTo>
                <a:lnTo>
                  <a:pt x="3404681" y="1316477"/>
                </a:lnTo>
                <a:lnTo>
                  <a:pt x="3858639" y="1011677"/>
                </a:lnTo>
                <a:lnTo>
                  <a:pt x="3333345" y="453958"/>
                </a:lnTo>
                <a:lnTo>
                  <a:pt x="2749685" y="188069"/>
                </a:lnTo>
                <a:lnTo>
                  <a:pt x="2081719" y="0"/>
                </a:lnTo>
                <a:lnTo>
                  <a:pt x="1303507" y="90792"/>
                </a:lnTo>
                <a:lnTo>
                  <a:pt x="661481" y="343711"/>
                </a:lnTo>
                <a:lnTo>
                  <a:pt x="246434" y="680937"/>
                </a:lnTo>
                <a:lnTo>
                  <a:pt x="0" y="972766"/>
                </a:lnTo>
                <a:close/>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56575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56526-8D8E-464D-A804-0BDFF1D19604}"/>
              </a:ext>
            </a:extLst>
          </p:cNvPr>
          <p:cNvSpPr>
            <a:spLocks noGrp="1"/>
          </p:cNvSpPr>
          <p:nvPr>
            <p:ph type="title"/>
          </p:nvPr>
        </p:nvSpPr>
        <p:spPr/>
        <p:txBody>
          <a:bodyPr/>
          <a:lstStyle/>
          <a:p>
            <a:r>
              <a:rPr lang="en-US"/>
              <a:t>SOC Challenges</a:t>
            </a:r>
            <a:endParaRPr lang="gsw-CH"/>
          </a:p>
        </p:txBody>
      </p:sp>
      <p:grpSp>
        <p:nvGrpSpPr>
          <p:cNvPr id="5" name="Group 4">
            <a:extLst>
              <a:ext uri="{FF2B5EF4-FFF2-40B4-BE49-F238E27FC236}">
                <a16:creationId xmlns:a16="http://schemas.microsoft.com/office/drawing/2014/main" id="{E14631F8-0204-48F8-968A-D6A591ED5F44}"/>
              </a:ext>
            </a:extLst>
          </p:cNvPr>
          <p:cNvGrpSpPr/>
          <p:nvPr/>
        </p:nvGrpSpPr>
        <p:grpSpPr>
          <a:xfrm>
            <a:off x="0" y="1468398"/>
            <a:ext cx="4463404" cy="837631"/>
            <a:chOff x="-1974986" y="1464109"/>
            <a:chExt cx="4463404" cy="837631"/>
          </a:xfrm>
        </p:grpSpPr>
        <p:sp>
          <p:nvSpPr>
            <p:cNvPr id="6" name="Rectangle: Top Corners Rounded 5">
              <a:extLst>
                <a:ext uri="{FF2B5EF4-FFF2-40B4-BE49-F238E27FC236}">
                  <a16:creationId xmlns:a16="http://schemas.microsoft.com/office/drawing/2014/main" id="{13A61988-86E2-428C-8209-E62E278BB55C}"/>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 name="!!Market Circle">
              <a:extLst>
                <a:ext uri="{FF2B5EF4-FFF2-40B4-BE49-F238E27FC236}">
                  <a16:creationId xmlns:a16="http://schemas.microsoft.com/office/drawing/2014/main" id="{5326B8EC-0AB2-4531-AEA8-305C15D683A5}"/>
                </a:ext>
              </a:extLst>
            </p:cNvPr>
            <p:cNvGrpSpPr/>
            <p:nvPr/>
          </p:nvGrpSpPr>
          <p:grpSpPr>
            <a:xfrm>
              <a:off x="1651174" y="1464496"/>
              <a:ext cx="837244" cy="837244"/>
              <a:chOff x="1651174" y="1462114"/>
              <a:chExt cx="837244" cy="837244"/>
            </a:xfrm>
          </p:grpSpPr>
          <p:sp>
            <p:nvSpPr>
              <p:cNvPr id="8" name="!!Market white">
                <a:extLst>
                  <a:ext uri="{FF2B5EF4-FFF2-40B4-BE49-F238E27FC236}">
                    <a16:creationId xmlns:a16="http://schemas.microsoft.com/office/drawing/2014/main" id="{0E6F1BD0-54E0-498B-818A-E8DBCE148BD6}"/>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Market grey">
                <a:extLst>
                  <a:ext uri="{FF2B5EF4-FFF2-40B4-BE49-F238E27FC236}">
                    <a16:creationId xmlns:a16="http://schemas.microsoft.com/office/drawing/2014/main" id="{0DECF058-0AB8-4D61-82C3-6A8127B354C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FD84E689-7B37-4CC4-B7EA-47996EE5449A}"/>
              </a:ext>
            </a:extLst>
          </p:cNvPr>
          <p:cNvGrpSpPr/>
          <p:nvPr/>
        </p:nvGrpSpPr>
        <p:grpSpPr>
          <a:xfrm>
            <a:off x="0" y="2681687"/>
            <a:ext cx="4463404" cy="837631"/>
            <a:chOff x="-1974986" y="1464109"/>
            <a:chExt cx="4463404" cy="837631"/>
          </a:xfrm>
        </p:grpSpPr>
        <p:sp>
          <p:nvSpPr>
            <p:cNvPr id="11" name="Rectangle: Top Corners Rounded 10">
              <a:extLst>
                <a:ext uri="{FF2B5EF4-FFF2-40B4-BE49-F238E27FC236}">
                  <a16:creationId xmlns:a16="http://schemas.microsoft.com/office/drawing/2014/main" id="{E1AC4E4B-053F-45C0-93C5-6EBA291B8D5E}"/>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 name="!!Market Circle">
              <a:extLst>
                <a:ext uri="{FF2B5EF4-FFF2-40B4-BE49-F238E27FC236}">
                  <a16:creationId xmlns:a16="http://schemas.microsoft.com/office/drawing/2014/main" id="{0BD0A877-AFAD-4C5A-98F4-AFD4E62A1D11}"/>
                </a:ext>
              </a:extLst>
            </p:cNvPr>
            <p:cNvGrpSpPr/>
            <p:nvPr/>
          </p:nvGrpSpPr>
          <p:grpSpPr>
            <a:xfrm>
              <a:off x="1651174" y="1464496"/>
              <a:ext cx="837244" cy="837244"/>
              <a:chOff x="1651174" y="1462114"/>
              <a:chExt cx="837244" cy="837244"/>
            </a:xfrm>
          </p:grpSpPr>
          <p:sp>
            <p:nvSpPr>
              <p:cNvPr id="13" name="!!Market white">
                <a:extLst>
                  <a:ext uri="{FF2B5EF4-FFF2-40B4-BE49-F238E27FC236}">
                    <a16:creationId xmlns:a16="http://schemas.microsoft.com/office/drawing/2014/main" id="{AA07216B-1BEE-4BB8-BDBD-14C888DE79ED}"/>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Market grey">
                <a:extLst>
                  <a:ext uri="{FF2B5EF4-FFF2-40B4-BE49-F238E27FC236}">
                    <a16:creationId xmlns:a16="http://schemas.microsoft.com/office/drawing/2014/main" id="{7308781F-0488-4F83-A53F-FD67EDCC217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8A682DC9-570A-410C-84C0-8728937FE1E1}"/>
              </a:ext>
            </a:extLst>
          </p:cNvPr>
          <p:cNvGrpSpPr/>
          <p:nvPr/>
        </p:nvGrpSpPr>
        <p:grpSpPr>
          <a:xfrm>
            <a:off x="0" y="3894976"/>
            <a:ext cx="4463404" cy="837631"/>
            <a:chOff x="-1974986" y="1464109"/>
            <a:chExt cx="4463404" cy="837631"/>
          </a:xfrm>
        </p:grpSpPr>
        <p:sp>
          <p:nvSpPr>
            <p:cNvPr id="16" name="Rectangle: Top Corners Rounded 15">
              <a:extLst>
                <a:ext uri="{FF2B5EF4-FFF2-40B4-BE49-F238E27FC236}">
                  <a16:creationId xmlns:a16="http://schemas.microsoft.com/office/drawing/2014/main" id="{CE0EA416-5396-4068-9221-3559C3F33918}"/>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7" name="!!Market Circle">
              <a:extLst>
                <a:ext uri="{FF2B5EF4-FFF2-40B4-BE49-F238E27FC236}">
                  <a16:creationId xmlns:a16="http://schemas.microsoft.com/office/drawing/2014/main" id="{8772DE3B-9541-4F7F-9C2C-4BB7188BEF57}"/>
                </a:ext>
              </a:extLst>
            </p:cNvPr>
            <p:cNvGrpSpPr/>
            <p:nvPr/>
          </p:nvGrpSpPr>
          <p:grpSpPr>
            <a:xfrm>
              <a:off x="1651174" y="1464496"/>
              <a:ext cx="837244" cy="837244"/>
              <a:chOff x="1651174" y="1462114"/>
              <a:chExt cx="837244" cy="837244"/>
            </a:xfrm>
          </p:grpSpPr>
          <p:sp>
            <p:nvSpPr>
              <p:cNvPr id="18" name="!!Market white">
                <a:extLst>
                  <a:ext uri="{FF2B5EF4-FFF2-40B4-BE49-F238E27FC236}">
                    <a16:creationId xmlns:a16="http://schemas.microsoft.com/office/drawing/2014/main" id="{E56E3910-0F71-4DBB-B603-0EE21D9C42D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C4561DB-5314-4C55-B48C-7E18C9BD6724}"/>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0" name="Group 19">
            <a:extLst>
              <a:ext uri="{FF2B5EF4-FFF2-40B4-BE49-F238E27FC236}">
                <a16:creationId xmlns:a16="http://schemas.microsoft.com/office/drawing/2014/main" id="{F2D9EDA7-8A28-449F-AA45-0E442F47291A}"/>
              </a:ext>
            </a:extLst>
          </p:cNvPr>
          <p:cNvGrpSpPr/>
          <p:nvPr/>
        </p:nvGrpSpPr>
        <p:grpSpPr>
          <a:xfrm>
            <a:off x="0" y="5108265"/>
            <a:ext cx="4463404" cy="837631"/>
            <a:chOff x="-1974986" y="1464109"/>
            <a:chExt cx="4463404" cy="837631"/>
          </a:xfrm>
        </p:grpSpPr>
        <p:sp>
          <p:nvSpPr>
            <p:cNvPr id="21" name="Rectangle: Top Corners Rounded 20">
              <a:extLst>
                <a:ext uri="{FF2B5EF4-FFF2-40B4-BE49-F238E27FC236}">
                  <a16:creationId xmlns:a16="http://schemas.microsoft.com/office/drawing/2014/main" id="{54975770-32D1-4C8B-B0EC-A65E8ECA4DD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A2579F74-7329-4990-9F0D-B6A8165E0B53}"/>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038784D4-978A-4AAC-B7B5-D51AFD1918E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8478F654-0071-4164-8D57-81EEAEA6D14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B6671C4F-79D4-4206-B5AE-E3D54C0145C9}"/>
              </a:ext>
            </a:extLst>
          </p:cNvPr>
          <p:cNvSpPr txBox="1"/>
          <p:nvPr/>
        </p:nvSpPr>
        <p:spPr>
          <a:xfrm>
            <a:off x="4609044" y="1710048"/>
            <a:ext cx="271215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Speed / Automation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0A1C30EB-0037-48FE-9737-768866F2EF69}"/>
              </a:ext>
            </a:extLst>
          </p:cNvPr>
          <p:cNvSpPr txBox="1"/>
          <p:nvPr/>
        </p:nvSpPr>
        <p:spPr>
          <a:xfrm>
            <a:off x="4609044" y="2923337"/>
            <a:ext cx="86401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Agility</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19296039-29A2-4A9A-9148-D8FD42CE2106}"/>
              </a:ext>
            </a:extLst>
          </p:cNvPr>
          <p:cNvSpPr txBox="1"/>
          <p:nvPr/>
        </p:nvSpPr>
        <p:spPr>
          <a:xfrm>
            <a:off x="4607959" y="4136626"/>
            <a:ext cx="126085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Coverage</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385AF060-CE8E-4FF0-89D2-0C278FC7387B}"/>
              </a:ext>
            </a:extLst>
          </p:cNvPr>
          <p:cNvSpPr txBox="1"/>
          <p:nvPr/>
        </p:nvSpPr>
        <p:spPr>
          <a:xfrm>
            <a:off x="4607959" y="5350112"/>
            <a:ext cx="149066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Integration</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604228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P spid="3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Focus Topics</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883283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2" presetClass="entr" presetSubtype="8"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1D35-6A8A-4682-AF68-DBE4D29DB246}"/>
              </a:ext>
            </a:extLst>
          </p:cNvPr>
          <p:cNvSpPr>
            <a:spLocks noGrp="1"/>
          </p:cNvSpPr>
          <p:nvPr>
            <p:ph type="title"/>
          </p:nvPr>
        </p:nvSpPr>
        <p:spPr/>
        <p:txBody>
          <a:bodyPr/>
          <a:lstStyle/>
          <a:p>
            <a:r>
              <a:rPr lang="en-US"/>
              <a:t>Culture</a:t>
            </a:r>
            <a:endParaRPr lang="gsw-CH"/>
          </a:p>
        </p:txBody>
      </p:sp>
      <p:sp>
        <p:nvSpPr>
          <p:cNvPr id="3" name="Text Placeholder 2">
            <a:extLst>
              <a:ext uri="{FF2B5EF4-FFF2-40B4-BE49-F238E27FC236}">
                <a16:creationId xmlns:a16="http://schemas.microsoft.com/office/drawing/2014/main" id="{07450213-D1D2-47A1-8115-F0F33848893F}"/>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382436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A71459D-93A2-48C9-9CE6-71F42E6CF029}"/>
              </a:ext>
            </a:extLst>
          </p:cNvPr>
          <p:cNvGrpSpPr/>
          <p:nvPr/>
        </p:nvGrpSpPr>
        <p:grpSpPr>
          <a:xfrm>
            <a:off x="450850" y="2949144"/>
            <a:ext cx="991746" cy="2546810"/>
            <a:chOff x="450850" y="2949144"/>
            <a:chExt cx="991746" cy="2546810"/>
          </a:xfrm>
        </p:grpSpPr>
        <p:sp>
          <p:nvSpPr>
            <p:cNvPr id="12" name="TextBox 11">
              <a:extLst>
                <a:ext uri="{FF2B5EF4-FFF2-40B4-BE49-F238E27FC236}">
                  <a16:creationId xmlns:a16="http://schemas.microsoft.com/office/drawing/2014/main" id="{56704F2F-433B-4C7A-97C6-6BE83CD1A1D4}"/>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22435203-C623-4281-AA3A-8052DB225E02}"/>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27A89B4A-38DD-44D8-9E1C-B179CF42C60B}"/>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5364250"/>
            <a:ext cx="1355163" cy="14937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5497817"/>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6612262"/>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6612262"/>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6612262"/>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6612262"/>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6612262"/>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6612262"/>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5857012"/>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5857012"/>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5862156"/>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5857012"/>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5857012"/>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5857012"/>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5937511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3344949"/>
            <a:ext cx="1355163" cy="351305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347851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459296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459296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459296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459296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459296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459296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383771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383771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384285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383771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383771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383771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411991" y="5038754"/>
            <a:ext cx="567142"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grpSp>
        <p:nvGrpSpPr>
          <p:cNvPr id="46" name="Group 45">
            <a:extLst>
              <a:ext uri="{FF2B5EF4-FFF2-40B4-BE49-F238E27FC236}">
                <a16:creationId xmlns:a16="http://schemas.microsoft.com/office/drawing/2014/main" id="{4DDD2E83-B804-43D8-9A3E-B85DC03A8932}"/>
              </a:ext>
            </a:extLst>
          </p:cNvPr>
          <p:cNvGrpSpPr/>
          <p:nvPr/>
        </p:nvGrpSpPr>
        <p:grpSpPr>
          <a:xfrm>
            <a:off x="450850" y="2949144"/>
            <a:ext cx="991746" cy="2546810"/>
            <a:chOff x="450850" y="2949144"/>
            <a:chExt cx="991746" cy="2546810"/>
          </a:xfrm>
        </p:grpSpPr>
        <p:sp>
          <p:nvSpPr>
            <p:cNvPr id="47" name="TextBox 46">
              <a:extLst>
                <a:ext uri="{FF2B5EF4-FFF2-40B4-BE49-F238E27FC236}">
                  <a16:creationId xmlns:a16="http://schemas.microsoft.com/office/drawing/2014/main" id="{F956AE07-4A32-4F08-B873-9F6CD95B1EFE}"/>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8" name="TextBox 47">
              <a:extLst>
                <a:ext uri="{FF2B5EF4-FFF2-40B4-BE49-F238E27FC236}">
                  <a16:creationId xmlns:a16="http://schemas.microsoft.com/office/drawing/2014/main" id="{1110AABE-5037-45AC-BB18-32AFEAD2C69C}"/>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9" name="TextBox 48">
              <a:extLst>
                <a:ext uri="{FF2B5EF4-FFF2-40B4-BE49-F238E27FC236}">
                  <a16:creationId xmlns:a16="http://schemas.microsoft.com/office/drawing/2014/main" id="{EA9255FB-3DAC-4362-83BB-BEEA0393B6CD}"/>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46649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2246399"/>
            <a:ext cx="1355163" cy="46116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2246399"/>
            <a:ext cx="1355163" cy="46115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2246399"/>
            <a:ext cx="1355163" cy="4611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2246399"/>
            <a:ext cx="1355163" cy="46116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23799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34944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34944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34944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34944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34944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34944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27391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27391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27443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27391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27391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27391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64024" y="3945671"/>
            <a:ext cx="1164037"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grpSp>
        <p:nvGrpSpPr>
          <p:cNvPr id="52" name="Group 51">
            <a:extLst>
              <a:ext uri="{FF2B5EF4-FFF2-40B4-BE49-F238E27FC236}">
                <a16:creationId xmlns:a16="http://schemas.microsoft.com/office/drawing/2014/main" id="{9510D342-D497-4ED0-A385-C52146AFCDF7}"/>
              </a:ext>
            </a:extLst>
          </p:cNvPr>
          <p:cNvGrpSpPr/>
          <p:nvPr/>
        </p:nvGrpSpPr>
        <p:grpSpPr>
          <a:xfrm>
            <a:off x="450850" y="2949144"/>
            <a:ext cx="991746" cy="2546810"/>
            <a:chOff x="450850" y="2949144"/>
            <a:chExt cx="991746" cy="2546810"/>
          </a:xfrm>
        </p:grpSpPr>
        <p:sp>
          <p:nvSpPr>
            <p:cNvPr id="53" name="TextBox 52">
              <a:extLst>
                <a:ext uri="{FF2B5EF4-FFF2-40B4-BE49-F238E27FC236}">
                  <a16:creationId xmlns:a16="http://schemas.microsoft.com/office/drawing/2014/main" id="{F5A16527-1C9B-4348-B516-DFC071C4F42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331ED236-9F70-4480-98FA-8B82540757D8}"/>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9F419B9B-D472-4244-9431-C728B0514D38}"/>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878935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1276-C1AC-4C2A-A0C9-1F6BC58C7938}"/>
              </a:ext>
            </a:extLst>
          </p:cNvPr>
          <p:cNvSpPr>
            <a:spLocks noGrp="1"/>
          </p:cNvSpPr>
          <p:nvPr>
            <p:ph type="title"/>
          </p:nvPr>
        </p:nvSpPr>
        <p:spPr/>
        <p:txBody>
          <a:bodyPr/>
          <a:lstStyle/>
          <a:p>
            <a:r>
              <a:rPr lang="en-US"/>
              <a:t>SIEM Development Phases</a:t>
            </a:r>
            <a:endParaRPr lang="gsw-CH"/>
          </a:p>
        </p:txBody>
      </p:sp>
      <p:sp>
        <p:nvSpPr>
          <p:cNvPr id="72" name="Rectangle: Top Corners Rounded 71">
            <a:extLst>
              <a:ext uri="{FF2B5EF4-FFF2-40B4-BE49-F238E27FC236}">
                <a16:creationId xmlns:a16="http://schemas.microsoft.com/office/drawing/2014/main" id="{DA269BAA-FF54-40E0-970F-717145B18EAF}"/>
              </a:ext>
            </a:extLst>
          </p:cNvPr>
          <p:cNvSpPr/>
          <p:nvPr/>
        </p:nvSpPr>
        <p:spPr bwMode="auto">
          <a:xfrm>
            <a:off x="2168460"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4" name="!!Market grey">
            <a:extLst>
              <a:ext uri="{FF2B5EF4-FFF2-40B4-BE49-F238E27FC236}">
                <a16:creationId xmlns:a16="http://schemas.microsoft.com/office/drawing/2014/main" id="{941116ED-74FC-43D9-A997-88BF9DA56785}"/>
              </a:ext>
            </a:extLst>
          </p:cNvPr>
          <p:cNvSpPr/>
          <p:nvPr/>
        </p:nvSpPr>
        <p:spPr bwMode="auto">
          <a:xfrm rot="16200000">
            <a:off x="2304592"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Rectangle: Top Corners Rounded 75">
            <a:extLst>
              <a:ext uri="{FF2B5EF4-FFF2-40B4-BE49-F238E27FC236}">
                <a16:creationId xmlns:a16="http://schemas.microsoft.com/office/drawing/2014/main" id="{08B2E031-510E-4EFC-95A1-F9119C019702}"/>
              </a:ext>
            </a:extLst>
          </p:cNvPr>
          <p:cNvSpPr/>
          <p:nvPr/>
        </p:nvSpPr>
        <p:spPr bwMode="auto">
          <a:xfrm>
            <a:off x="3784967" y="1123198"/>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Market grey">
            <a:extLst>
              <a:ext uri="{FF2B5EF4-FFF2-40B4-BE49-F238E27FC236}">
                <a16:creationId xmlns:a16="http://schemas.microsoft.com/office/drawing/2014/main" id="{A0AF15C3-6890-4483-B191-65DDC2A2805B}"/>
              </a:ext>
            </a:extLst>
          </p:cNvPr>
          <p:cNvSpPr/>
          <p:nvPr/>
        </p:nvSpPr>
        <p:spPr bwMode="auto">
          <a:xfrm rot="16200000">
            <a:off x="3921099"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Rectangle: Top Corners Rounded 79">
            <a:extLst>
              <a:ext uri="{FF2B5EF4-FFF2-40B4-BE49-F238E27FC236}">
                <a16:creationId xmlns:a16="http://schemas.microsoft.com/office/drawing/2014/main" id="{2529C9C4-FBEA-469F-88D0-8DB40579851E}"/>
              </a:ext>
            </a:extLst>
          </p:cNvPr>
          <p:cNvSpPr/>
          <p:nvPr/>
        </p:nvSpPr>
        <p:spPr bwMode="auto">
          <a:xfrm>
            <a:off x="5401474" y="1123199"/>
            <a:ext cx="1355163" cy="573480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grey">
            <a:extLst>
              <a:ext uri="{FF2B5EF4-FFF2-40B4-BE49-F238E27FC236}">
                <a16:creationId xmlns:a16="http://schemas.microsoft.com/office/drawing/2014/main" id="{31492DC0-58D5-46AD-8E41-5BDFF1C6FB5C}"/>
              </a:ext>
            </a:extLst>
          </p:cNvPr>
          <p:cNvSpPr/>
          <p:nvPr/>
        </p:nvSpPr>
        <p:spPr bwMode="auto">
          <a:xfrm rot="16200000">
            <a:off x="553760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Rectangle: Top Corners Rounded 83">
            <a:extLst>
              <a:ext uri="{FF2B5EF4-FFF2-40B4-BE49-F238E27FC236}">
                <a16:creationId xmlns:a16="http://schemas.microsoft.com/office/drawing/2014/main" id="{E6156F1D-C5BA-4739-AE0E-735DC06CD21B}"/>
              </a:ext>
            </a:extLst>
          </p:cNvPr>
          <p:cNvSpPr/>
          <p:nvPr/>
        </p:nvSpPr>
        <p:spPr bwMode="auto">
          <a:xfrm>
            <a:off x="7017981" y="1123199"/>
            <a:ext cx="1355163" cy="57348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Market grey">
            <a:extLst>
              <a:ext uri="{FF2B5EF4-FFF2-40B4-BE49-F238E27FC236}">
                <a16:creationId xmlns:a16="http://schemas.microsoft.com/office/drawing/2014/main" id="{7135FE25-86F9-4C34-8C46-31AC806F225B}"/>
              </a:ext>
            </a:extLst>
          </p:cNvPr>
          <p:cNvSpPr/>
          <p:nvPr/>
        </p:nvSpPr>
        <p:spPr bwMode="auto">
          <a:xfrm rot="16200000">
            <a:off x="7154113"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Rectangle: Top Corners Rounded 87">
            <a:extLst>
              <a:ext uri="{FF2B5EF4-FFF2-40B4-BE49-F238E27FC236}">
                <a16:creationId xmlns:a16="http://schemas.microsoft.com/office/drawing/2014/main" id="{74C181E3-F716-4245-AB1A-A6EDF6E24153}"/>
              </a:ext>
            </a:extLst>
          </p:cNvPr>
          <p:cNvSpPr/>
          <p:nvPr/>
        </p:nvSpPr>
        <p:spPr bwMode="auto">
          <a:xfrm>
            <a:off x="8634488" y="1123198"/>
            <a:ext cx="1355163" cy="5734799"/>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6F8A3D86-AAD1-4CD6-BD03-1285E458787D}"/>
              </a:ext>
            </a:extLst>
          </p:cNvPr>
          <p:cNvSpPr/>
          <p:nvPr/>
        </p:nvSpPr>
        <p:spPr bwMode="auto">
          <a:xfrm rot="16200000">
            <a:off x="8770620"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Top Corners Rounded 91">
            <a:extLst>
              <a:ext uri="{FF2B5EF4-FFF2-40B4-BE49-F238E27FC236}">
                <a16:creationId xmlns:a16="http://schemas.microsoft.com/office/drawing/2014/main" id="{D70C4BB7-B695-4890-A60A-E2D0B9558058}"/>
              </a:ext>
            </a:extLst>
          </p:cNvPr>
          <p:cNvSpPr/>
          <p:nvPr/>
        </p:nvSpPr>
        <p:spPr bwMode="auto">
          <a:xfrm>
            <a:off x="10250994" y="1123199"/>
            <a:ext cx="1355163" cy="57347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Market grey">
            <a:extLst>
              <a:ext uri="{FF2B5EF4-FFF2-40B4-BE49-F238E27FC236}">
                <a16:creationId xmlns:a16="http://schemas.microsoft.com/office/drawing/2014/main" id="{E63B4285-59CA-41C3-85F1-0A6C507882AC}"/>
              </a:ext>
            </a:extLst>
          </p:cNvPr>
          <p:cNvSpPr/>
          <p:nvPr/>
        </p:nvSpPr>
        <p:spPr bwMode="auto">
          <a:xfrm rot="16200000">
            <a:off x="10387126" y="1256766"/>
            <a:ext cx="1084151" cy="1084151"/>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3F74595-F7E0-4A09-A55B-7693943FF67F}"/>
              </a:ext>
            </a:extLst>
          </p:cNvPr>
          <p:cNvSpPr txBox="1"/>
          <p:nvPr/>
        </p:nvSpPr>
        <p:spPr>
          <a:xfrm>
            <a:off x="2443594" y="2371211"/>
            <a:ext cx="804900"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SOC State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B6DB89B5-3122-4212-B600-86B77C3E3DB4}"/>
              </a:ext>
            </a:extLst>
          </p:cNvPr>
          <p:cNvSpPr txBox="1"/>
          <p:nvPr/>
        </p:nvSpPr>
        <p:spPr>
          <a:xfrm>
            <a:off x="3996781" y="2371211"/>
            <a:ext cx="93153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Technology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6" name="TextBox 95">
            <a:extLst>
              <a:ext uri="{FF2B5EF4-FFF2-40B4-BE49-F238E27FC236}">
                <a16:creationId xmlns:a16="http://schemas.microsoft.com/office/drawing/2014/main" id="{9674A5DE-5290-4F28-A744-CB3C6B0800F4}"/>
              </a:ext>
            </a:extLst>
          </p:cNvPr>
          <p:cNvSpPr txBox="1"/>
          <p:nvPr/>
        </p:nvSpPr>
        <p:spPr>
          <a:xfrm>
            <a:off x="5820091" y="2371211"/>
            <a:ext cx="55181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People</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7" name="TextBox 96">
            <a:extLst>
              <a:ext uri="{FF2B5EF4-FFF2-40B4-BE49-F238E27FC236}">
                <a16:creationId xmlns:a16="http://schemas.microsoft.com/office/drawing/2014/main" id="{73FAEAE1-046F-43AD-8C92-DF1637DFF0A4}"/>
              </a:ext>
            </a:extLst>
          </p:cNvPr>
          <p:cNvSpPr txBox="1"/>
          <p:nvPr/>
        </p:nvSpPr>
        <p:spPr>
          <a:xfrm>
            <a:off x="7303628" y="2371211"/>
            <a:ext cx="783869"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Processes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8" name="TextBox 97">
            <a:extLst>
              <a:ext uri="{FF2B5EF4-FFF2-40B4-BE49-F238E27FC236}">
                <a16:creationId xmlns:a16="http://schemas.microsoft.com/office/drawing/2014/main" id="{185835C0-E3E3-4C77-8C5F-8E144EA5A07F}"/>
              </a:ext>
            </a:extLst>
          </p:cNvPr>
          <p:cNvSpPr txBox="1"/>
          <p:nvPr/>
        </p:nvSpPr>
        <p:spPr>
          <a:xfrm>
            <a:off x="8711554" y="2371211"/>
            <a:ext cx="120103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Posture Mgmt.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9" name="TextBox 98">
            <a:extLst>
              <a:ext uri="{FF2B5EF4-FFF2-40B4-BE49-F238E27FC236}">
                <a16:creationId xmlns:a16="http://schemas.microsoft.com/office/drawing/2014/main" id="{D033D15C-F2AA-4464-B641-6088CE2D4FE5}"/>
              </a:ext>
            </a:extLst>
          </p:cNvPr>
          <p:cNvSpPr txBox="1"/>
          <p:nvPr/>
        </p:nvSpPr>
        <p:spPr>
          <a:xfrm>
            <a:off x="10416929" y="2371211"/>
            <a:ext cx="1023293"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Threat </a:t>
            </a:r>
            <a:r>
              <a:rPr kumimoji="0" lang="en-US" sz="1400" b="0" i="0" u="none" strike="noStrike" kern="1200" cap="none" spc="0" normalizeH="0" baseline="0" noProof="0" err="1">
                <a:ln>
                  <a:noFill/>
                </a:ln>
                <a:solidFill>
                  <a:srgbClr val="000000"/>
                </a:solidFill>
                <a:effectLst/>
                <a:uLnTx/>
                <a:uFillTx/>
                <a:latin typeface="Segoe UI Semibold"/>
                <a:ea typeface="+mn-ea"/>
                <a:cs typeface="+mn-cs"/>
              </a:rPr>
              <a:t>Intell</a:t>
            </a:r>
            <a:r>
              <a:rPr kumimoji="0" lang="en-US" sz="1400" b="0" i="0" u="none" strike="noStrike" kern="1200" cap="none" spc="0" normalizeH="0" baseline="0" noProof="0">
                <a:ln>
                  <a:noFill/>
                </a:ln>
                <a:solidFill>
                  <a:srgbClr val="000000"/>
                </a:solidFill>
                <a:effectLst/>
                <a:uLnTx/>
                <a:uFillTx/>
                <a:latin typeface="Segoe UI Semibold"/>
                <a:ea typeface="+mn-ea"/>
                <a:cs typeface="+mn-cs"/>
              </a:rPr>
              <a: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01" name="Chart_E999" title="Icon of a line graph with an arrow at the end pointing up">
            <a:extLst>
              <a:ext uri="{FF2B5EF4-FFF2-40B4-BE49-F238E27FC236}">
                <a16:creationId xmlns:a16="http://schemas.microsoft.com/office/drawing/2014/main" id="{7A8FCDE0-05E7-428E-8B16-A249B43DC676}"/>
              </a:ext>
            </a:extLst>
          </p:cNvPr>
          <p:cNvSpPr>
            <a:spLocks noChangeAspect="1" noEditPoints="1"/>
          </p:cNvSpPr>
          <p:nvPr/>
        </p:nvSpPr>
        <p:spPr bwMode="auto">
          <a:xfrm>
            <a:off x="2663290" y="1615961"/>
            <a:ext cx="365502" cy="36576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chip" title="Icon of a computer chip">
            <a:extLst>
              <a:ext uri="{FF2B5EF4-FFF2-40B4-BE49-F238E27FC236}">
                <a16:creationId xmlns:a16="http://schemas.microsoft.com/office/drawing/2014/main" id="{4D33D7DB-4EFE-438D-B3E7-D521397234D9}"/>
              </a:ext>
            </a:extLst>
          </p:cNvPr>
          <p:cNvSpPr>
            <a:spLocks noChangeAspect="1" noEditPoints="1"/>
          </p:cNvSpPr>
          <p:nvPr/>
        </p:nvSpPr>
        <p:spPr bwMode="auto">
          <a:xfrm>
            <a:off x="4283370" y="161596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people_12" title="Icon of three people">
            <a:extLst>
              <a:ext uri="{FF2B5EF4-FFF2-40B4-BE49-F238E27FC236}">
                <a16:creationId xmlns:a16="http://schemas.microsoft.com/office/drawing/2014/main" id="{CF96DD56-C2B4-437D-B5C1-0B5C1073989D}"/>
              </a:ext>
            </a:extLst>
          </p:cNvPr>
          <p:cNvSpPr>
            <a:spLocks noChangeAspect="1" noEditPoints="1"/>
          </p:cNvSpPr>
          <p:nvPr/>
        </p:nvSpPr>
        <p:spPr bwMode="auto">
          <a:xfrm>
            <a:off x="5881648" y="1621105"/>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Processing_E9F5" title="Icon of two interlocked gears">
            <a:extLst>
              <a:ext uri="{FF2B5EF4-FFF2-40B4-BE49-F238E27FC236}">
                <a16:creationId xmlns:a16="http://schemas.microsoft.com/office/drawing/2014/main" id="{5CF3FF8A-E408-4CA6-A77F-8DB02E0CC049}"/>
              </a:ext>
            </a:extLst>
          </p:cNvPr>
          <p:cNvSpPr>
            <a:spLocks noChangeAspect="1" noEditPoints="1"/>
          </p:cNvSpPr>
          <p:nvPr/>
        </p:nvSpPr>
        <p:spPr bwMode="auto">
          <a:xfrm>
            <a:off x="7485581" y="1615961"/>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Trackers_EADF_bidi" title="Icon of a clipboard with a checklist on it">
            <a:extLst>
              <a:ext uri="{FF2B5EF4-FFF2-40B4-BE49-F238E27FC236}">
                <a16:creationId xmlns:a16="http://schemas.microsoft.com/office/drawing/2014/main" id="{45E1A5A1-3F07-43A1-AC0C-9E37200403B9}"/>
              </a:ext>
            </a:extLst>
          </p:cNvPr>
          <p:cNvSpPr>
            <a:spLocks noChangeAspect="1" noEditPoints="1"/>
          </p:cNvSpPr>
          <p:nvPr/>
        </p:nvSpPr>
        <p:spPr bwMode="auto">
          <a:xfrm>
            <a:off x="9177948" y="1615961"/>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Intelligence" title="Icon of circles connected by crossing lines">
            <a:extLst>
              <a:ext uri="{FF2B5EF4-FFF2-40B4-BE49-F238E27FC236}">
                <a16:creationId xmlns:a16="http://schemas.microsoft.com/office/drawing/2014/main" id="{E1195917-FFE6-41CC-A45A-45DEE4547495}"/>
              </a:ext>
            </a:extLst>
          </p:cNvPr>
          <p:cNvSpPr>
            <a:spLocks noChangeAspect="1" noEditPoints="1"/>
          </p:cNvSpPr>
          <p:nvPr/>
        </p:nvSpPr>
        <p:spPr bwMode="auto">
          <a:xfrm>
            <a:off x="10738256" y="1615961"/>
            <a:ext cx="380638" cy="36576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9CB4777-AD9D-4091-9896-89A9684919C6}"/>
              </a:ext>
            </a:extLst>
          </p:cNvPr>
          <p:cNvCxnSpPr>
            <a:cxnSpLocks/>
          </p:cNvCxnSpPr>
          <p:nvPr/>
        </p:nvCxnSpPr>
        <p:spPr>
          <a:xfrm>
            <a:off x="1771650" y="4838700"/>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FA724B-AC53-44B2-8157-C72A7D3208E0}"/>
              </a:ext>
            </a:extLst>
          </p:cNvPr>
          <p:cNvSpPr txBox="1"/>
          <p:nvPr/>
        </p:nvSpPr>
        <p:spPr>
          <a:xfrm>
            <a:off x="2551088" y="5038754"/>
            <a:ext cx="50494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B8D14038-E28D-4B3C-AAF6-14F6E0CB681D}"/>
              </a:ext>
            </a:extLst>
          </p:cNvPr>
          <p:cNvSpPr txBox="1"/>
          <p:nvPr/>
        </p:nvSpPr>
        <p:spPr>
          <a:xfrm>
            <a:off x="3994557" y="5038754"/>
            <a:ext cx="93095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Opportunistic</a:t>
            </a:r>
          </a:p>
        </p:txBody>
      </p:sp>
      <p:sp>
        <p:nvSpPr>
          <p:cNvPr id="42" name="TextBox 41">
            <a:extLst>
              <a:ext uri="{FF2B5EF4-FFF2-40B4-BE49-F238E27FC236}">
                <a16:creationId xmlns:a16="http://schemas.microsoft.com/office/drawing/2014/main" id="{E3923ACF-2144-47C8-97F1-08F96C112849}"/>
              </a:ext>
            </a:extLst>
          </p:cNvPr>
          <p:cNvSpPr txBox="1"/>
          <p:nvPr/>
        </p:nvSpPr>
        <p:spPr>
          <a:xfrm>
            <a:off x="5694133" y="5038754"/>
            <a:ext cx="76482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Small Team</a:t>
            </a:r>
          </a:p>
        </p:txBody>
      </p:sp>
      <p:sp>
        <p:nvSpPr>
          <p:cNvPr id="43" name="TextBox 42">
            <a:extLst>
              <a:ext uri="{FF2B5EF4-FFF2-40B4-BE49-F238E27FC236}">
                <a16:creationId xmlns:a16="http://schemas.microsoft.com/office/drawing/2014/main" id="{795393AD-7EA4-44BC-AA7F-B88171FED5BE}"/>
              </a:ext>
            </a:extLst>
          </p:cNvPr>
          <p:cNvSpPr txBox="1"/>
          <p:nvPr/>
        </p:nvSpPr>
        <p:spPr>
          <a:xfrm>
            <a:off x="7032210" y="5038754"/>
            <a:ext cx="132671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Standard Use Cases</a:t>
            </a:r>
          </a:p>
        </p:txBody>
      </p:sp>
      <p:sp>
        <p:nvSpPr>
          <p:cNvPr id="44" name="TextBox 43">
            <a:extLst>
              <a:ext uri="{FF2B5EF4-FFF2-40B4-BE49-F238E27FC236}">
                <a16:creationId xmlns:a16="http://schemas.microsoft.com/office/drawing/2014/main" id="{7409BD31-59EA-47C9-BEA3-9F1BD1A7EB24}"/>
              </a:ext>
            </a:extLst>
          </p:cNvPr>
          <p:cNvSpPr txBox="1"/>
          <p:nvPr/>
        </p:nvSpPr>
        <p:spPr>
          <a:xfrm>
            <a:off x="8730053" y="5038754"/>
            <a:ext cx="1164037"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p:txBody>
      </p:sp>
      <p:sp>
        <p:nvSpPr>
          <p:cNvPr id="45" name="TextBox 44">
            <a:extLst>
              <a:ext uri="{FF2B5EF4-FFF2-40B4-BE49-F238E27FC236}">
                <a16:creationId xmlns:a16="http://schemas.microsoft.com/office/drawing/2014/main" id="{04C51191-869A-4DE0-9A3F-9D3C0DE515B5}"/>
              </a:ext>
            </a:extLst>
          </p:cNvPr>
          <p:cNvSpPr txBox="1"/>
          <p:nvPr/>
        </p:nvSpPr>
        <p:spPr>
          <a:xfrm>
            <a:off x="10487397" y="5038754"/>
            <a:ext cx="88280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Unstructured</a:t>
            </a:r>
          </a:p>
        </p:txBody>
      </p:sp>
      <p:cxnSp>
        <p:nvCxnSpPr>
          <p:cNvPr id="15" name="Straight Connector 14">
            <a:extLst>
              <a:ext uri="{FF2B5EF4-FFF2-40B4-BE49-F238E27FC236}">
                <a16:creationId xmlns:a16="http://schemas.microsoft.com/office/drawing/2014/main" id="{D0FDF7C7-56CD-4BF3-BC22-9BCF8C17B095}"/>
              </a:ext>
            </a:extLst>
          </p:cNvPr>
          <p:cNvCxnSpPr>
            <a:cxnSpLocks/>
          </p:cNvCxnSpPr>
          <p:nvPr/>
        </p:nvCxnSpPr>
        <p:spPr>
          <a:xfrm>
            <a:off x="1771650" y="3742266"/>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03C4AC-6D5D-4627-8789-31010418C73F}"/>
              </a:ext>
            </a:extLst>
          </p:cNvPr>
          <p:cNvSpPr txBox="1"/>
          <p:nvPr/>
        </p:nvSpPr>
        <p:spPr>
          <a:xfrm>
            <a:off x="2215903" y="3945671"/>
            <a:ext cx="1260281"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Partly automated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Opport</a:t>
            </a:r>
            <a:r>
              <a:rPr kumimoji="0" lang="en-US" sz="1200" b="0" i="0" u="none" strike="noStrike" kern="1200" cap="none" spc="0" normalizeH="0" baseline="0" noProof="0">
                <a:ln>
                  <a:noFill/>
                </a:ln>
                <a:solidFill>
                  <a:srgbClr val="000000"/>
                </a:solidFill>
                <a:effectLst/>
                <a:uLnTx/>
                <a:uFillTx/>
                <a:latin typeface="Segoe UI"/>
                <a:ea typeface="+mn-ea"/>
                <a:cs typeface="+mn-cs"/>
              </a:rPr>
              <a:t>.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Manual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ADEAA86E-ED0D-48C8-8744-D6ABEDD61381}"/>
              </a:ext>
            </a:extLst>
          </p:cNvPr>
          <p:cNvSpPr txBox="1"/>
          <p:nvPr/>
        </p:nvSpPr>
        <p:spPr>
          <a:xfrm>
            <a:off x="3847756" y="3945671"/>
            <a:ext cx="122456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Struct. 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Hunting platform</a:t>
            </a:r>
          </a:p>
        </p:txBody>
      </p:sp>
      <p:sp>
        <p:nvSpPr>
          <p:cNvPr id="48" name="TextBox 47">
            <a:extLst>
              <a:ext uri="{FF2B5EF4-FFF2-40B4-BE49-F238E27FC236}">
                <a16:creationId xmlns:a16="http://schemas.microsoft.com/office/drawing/2014/main" id="{211C56FD-D57F-493F-A1C8-2FC9FB6D4FA0}"/>
              </a:ext>
            </a:extLst>
          </p:cNvPr>
          <p:cNvSpPr txBox="1"/>
          <p:nvPr/>
        </p:nvSpPr>
        <p:spPr>
          <a:xfrm>
            <a:off x="5598500" y="3945671"/>
            <a:ext cx="95609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roles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Clear training</a:t>
            </a:r>
          </a:p>
        </p:txBody>
      </p:sp>
      <p:sp>
        <p:nvSpPr>
          <p:cNvPr id="49" name="TextBox 48">
            <a:extLst>
              <a:ext uri="{FF2B5EF4-FFF2-40B4-BE49-F238E27FC236}">
                <a16:creationId xmlns:a16="http://schemas.microsoft.com/office/drawing/2014/main" id="{31A671D5-E7F7-4776-BC15-89CA9834327D}"/>
              </a:ext>
            </a:extLst>
          </p:cNvPr>
          <p:cNvSpPr txBox="1"/>
          <p:nvPr/>
        </p:nvSpPr>
        <p:spPr>
          <a:xfrm>
            <a:off x="7077029" y="3945671"/>
            <a:ext cx="123707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Documented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Metrics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Tailored Use Cases</a:t>
            </a:r>
          </a:p>
        </p:txBody>
      </p:sp>
      <p:sp>
        <p:nvSpPr>
          <p:cNvPr id="50" name="TextBox 49">
            <a:extLst>
              <a:ext uri="{FF2B5EF4-FFF2-40B4-BE49-F238E27FC236}">
                <a16:creationId xmlns:a16="http://schemas.microsoft.com/office/drawing/2014/main" id="{5FAA848D-2623-4907-8EEF-92AB9C8F5967}"/>
              </a:ext>
            </a:extLst>
          </p:cNvPr>
          <p:cNvSpPr txBox="1"/>
          <p:nvPr/>
        </p:nvSpPr>
        <p:spPr>
          <a:xfrm>
            <a:off x="8637497" y="3945671"/>
            <a:ext cx="134915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Central Patch Mgmt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SW Lifecycle Mgmt</a:t>
            </a:r>
          </a:p>
        </p:txBody>
      </p:sp>
      <p:sp>
        <p:nvSpPr>
          <p:cNvPr id="51" name="TextBox 50">
            <a:extLst>
              <a:ext uri="{FF2B5EF4-FFF2-40B4-BE49-F238E27FC236}">
                <a16:creationId xmlns:a16="http://schemas.microsoft.com/office/drawing/2014/main" id="{3EF64385-E661-460F-8D73-1973C14B6F9C}"/>
              </a:ext>
            </a:extLst>
          </p:cNvPr>
          <p:cNvSpPr txBox="1"/>
          <p:nvPr/>
        </p:nvSpPr>
        <p:spPr>
          <a:xfrm>
            <a:off x="10357782" y="3945671"/>
            <a:ext cx="1142044"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Different sources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Threat Summary</a:t>
            </a:r>
          </a:p>
        </p:txBody>
      </p:sp>
      <p:cxnSp>
        <p:nvCxnSpPr>
          <p:cNvPr id="18" name="Straight Connector 17">
            <a:extLst>
              <a:ext uri="{FF2B5EF4-FFF2-40B4-BE49-F238E27FC236}">
                <a16:creationId xmlns:a16="http://schemas.microsoft.com/office/drawing/2014/main" id="{1446B113-DC69-4E00-A51F-95F0237A0035}"/>
              </a:ext>
            </a:extLst>
          </p:cNvPr>
          <p:cNvCxnSpPr>
            <a:cxnSpLocks/>
          </p:cNvCxnSpPr>
          <p:nvPr/>
        </p:nvCxnSpPr>
        <p:spPr>
          <a:xfrm>
            <a:off x="1771650" y="2645833"/>
            <a:ext cx="991870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DE28363-6825-4BFE-BA24-5C9E40EDB92D}"/>
              </a:ext>
            </a:extLst>
          </p:cNvPr>
          <p:cNvSpPr txBox="1"/>
          <p:nvPr/>
        </p:nvSpPr>
        <p:spPr>
          <a:xfrm>
            <a:off x="2196540" y="2816790"/>
            <a:ext cx="129900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Autom</a:t>
            </a:r>
            <a:r>
              <a:rPr kumimoji="0" lang="en-US" sz="1200" b="0" i="0" u="none" strike="noStrike" kern="1200" cap="none" spc="0" normalizeH="0" baseline="0" noProof="0">
                <a:ln>
                  <a:noFill/>
                </a:ln>
                <a:solidFill>
                  <a:srgbClr val="000000"/>
                </a:solidFill>
                <a:effectLst/>
                <a:uLnTx/>
                <a:uFillTx/>
                <a:latin typeface="Segoe UI"/>
                <a:ea typeface="+mn-ea"/>
                <a:cs typeface="+mn-cs"/>
              </a:rPr>
              <a:t>. Response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Standing Red Team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ML/AI for hunting</a:t>
            </a:r>
            <a:endParaRPr kumimoji="0" lang="gsw-CH" sz="1200" b="0" i="0" u="none" strike="noStrike" kern="1200" cap="none" spc="0" normalizeH="0" baseline="0" noProof="0" err="1">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D0BAF1B6-71EC-4092-B3C0-6C5C00A6A148}"/>
              </a:ext>
            </a:extLst>
          </p:cNvPr>
          <p:cNvSpPr txBox="1"/>
          <p:nvPr/>
        </p:nvSpPr>
        <p:spPr>
          <a:xfrm>
            <a:off x="3893186" y="2816790"/>
            <a:ext cx="1133708"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Ops processes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Tight integration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5" name="TextBox 54">
            <a:extLst>
              <a:ext uri="{FF2B5EF4-FFF2-40B4-BE49-F238E27FC236}">
                <a16:creationId xmlns:a16="http://schemas.microsoft.com/office/drawing/2014/main" id="{6DF499BB-0E4F-481C-B06B-7D0ADC728499}"/>
              </a:ext>
            </a:extLst>
          </p:cNvPr>
          <p:cNvSpPr txBox="1"/>
          <p:nvPr/>
        </p:nvSpPr>
        <p:spPr>
          <a:xfrm>
            <a:off x="5553618" y="2816790"/>
            <a:ext cx="104586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Well-structured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Certified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Job rotation</a:t>
            </a:r>
          </a:p>
        </p:txBody>
      </p:sp>
      <p:sp>
        <p:nvSpPr>
          <p:cNvPr id="56" name="TextBox 55">
            <a:extLst>
              <a:ext uri="{FF2B5EF4-FFF2-40B4-BE49-F238E27FC236}">
                <a16:creationId xmlns:a16="http://schemas.microsoft.com/office/drawing/2014/main" id="{49490ABF-49CF-4413-B517-25FA7B1BFE6D}"/>
              </a:ext>
            </a:extLst>
          </p:cNvPr>
          <p:cNvSpPr txBox="1"/>
          <p:nvPr/>
        </p:nvSpPr>
        <p:spPr>
          <a:xfrm>
            <a:off x="7038816" y="2816790"/>
            <a:ext cx="1313500"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Improvement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Business-aligned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24*7</a:t>
            </a:r>
          </a:p>
        </p:txBody>
      </p:sp>
      <p:sp>
        <p:nvSpPr>
          <p:cNvPr id="57" name="TextBox 56">
            <a:extLst>
              <a:ext uri="{FF2B5EF4-FFF2-40B4-BE49-F238E27FC236}">
                <a16:creationId xmlns:a16="http://schemas.microsoft.com/office/drawing/2014/main" id="{240F2AA1-2412-494A-BA5E-D24906E13514}"/>
              </a:ext>
            </a:extLst>
          </p:cNvPr>
          <p:cNvSpPr txBox="1"/>
          <p:nvPr/>
        </p:nvSpPr>
        <p:spPr>
          <a:xfrm>
            <a:off x="8681327" y="2816790"/>
            <a:ext cx="1261499"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Auto. enforcement</a:t>
            </a:r>
          </a:p>
        </p:txBody>
      </p:sp>
      <p:sp>
        <p:nvSpPr>
          <p:cNvPr id="58" name="TextBox 57">
            <a:extLst>
              <a:ext uri="{FF2B5EF4-FFF2-40B4-BE49-F238E27FC236}">
                <a16:creationId xmlns:a16="http://schemas.microsoft.com/office/drawing/2014/main" id="{CA447677-4D98-437F-BF03-C4D2456082A6}"/>
              </a:ext>
            </a:extLst>
          </p:cNvPr>
          <p:cNvSpPr txBox="1"/>
          <p:nvPr/>
        </p:nvSpPr>
        <p:spPr>
          <a:xfrm>
            <a:off x="10359741" y="2816790"/>
            <a:ext cx="1138133"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TI platform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Business-</a:t>
            </a:r>
            <a:r>
              <a:rPr kumimoji="0" lang="en-US" sz="1200" b="0" i="0" u="none" strike="noStrike" kern="1200" cap="none" spc="0" normalizeH="0" baseline="0" noProof="0" err="1">
                <a:ln>
                  <a:noFill/>
                </a:ln>
                <a:solidFill>
                  <a:srgbClr val="000000"/>
                </a:solidFill>
                <a:effectLst/>
                <a:uLnTx/>
                <a:uFillTx/>
                <a:latin typeface="Segoe UI"/>
                <a:ea typeface="+mn-ea"/>
                <a:cs typeface="+mn-cs"/>
              </a:rPr>
              <a:t>aligend</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B9A23C4F-18DE-4C8F-868B-86FDCFD2D3F5}"/>
              </a:ext>
            </a:extLst>
          </p:cNvPr>
          <p:cNvGrpSpPr/>
          <p:nvPr/>
        </p:nvGrpSpPr>
        <p:grpSpPr>
          <a:xfrm>
            <a:off x="450850" y="2949144"/>
            <a:ext cx="991746" cy="2546810"/>
            <a:chOff x="450850" y="2949144"/>
            <a:chExt cx="991746" cy="2546810"/>
          </a:xfrm>
        </p:grpSpPr>
        <p:sp>
          <p:nvSpPr>
            <p:cNvPr id="60" name="TextBox 59">
              <a:extLst>
                <a:ext uri="{FF2B5EF4-FFF2-40B4-BE49-F238E27FC236}">
                  <a16:creationId xmlns:a16="http://schemas.microsoft.com/office/drawing/2014/main" id="{C45E0673-C539-4025-87C0-3E6F4EF4CC61}"/>
                </a:ext>
              </a:extLst>
            </p:cNvPr>
            <p:cNvSpPr txBox="1"/>
            <p:nvPr/>
          </p:nvSpPr>
          <p:spPr>
            <a:xfrm>
              <a:off x="450850" y="5142011"/>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0</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1" name="TextBox 60">
              <a:extLst>
                <a:ext uri="{FF2B5EF4-FFF2-40B4-BE49-F238E27FC236}">
                  <a16:creationId xmlns:a16="http://schemas.microsoft.com/office/drawing/2014/main" id="{14A88DF7-9562-47CE-8E1F-069E6A52E86A}"/>
                </a:ext>
              </a:extLst>
            </p:cNvPr>
            <p:cNvSpPr txBox="1"/>
            <p:nvPr/>
          </p:nvSpPr>
          <p:spPr>
            <a:xfrm>
              <a:off x="450850" y="4045577"/>
              <a:ext cx="94686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1</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74B84B7B-9C99-46A7-ADF0-FB88753FDCF9}"/>
                </a:ext>
              </a:extLst>
            </p:cNvPr>
            <p:cNvSpPr txBox="1"/>
            <p:nvPr/>
          </p:nvSpPr>
          <p:spPr>
            <a:xfrm>
              <a:off x="450850" y="2949144"/>
              <a:ext cx="99174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Stage 2</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759668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A049-71F2-49C4-BDE2-47C6397E0920}"/>
              </a:ext>
            </a:extLst>
          </p:cNvPr>
          <p:cNvSpPr>
            <a:spLocks noGrp="1"/>
          </p:cNvSpPr>
          <p:nvPr>
            <p:ph type="title"/>
          </p:nvPr>
        </p:nvSpPr>
        <p:spPr/>
        <p:txBody>
          <a:bodyPr/>
          <a:lstStyle/>
          <a:p>
            <a:r>
              <a:rPr lang="en-US"/>
              <a:t>Security Operations Model – Functions and Tools</a:t>
            </a:r>
            <a:endParaRPr lang="gsw-CH"/>
          </a:p>
        </p:txBody>
      </p:sp>
      <p:grpSp>
        <p:nvGrpSpPr>
          <p:cNvPr id="3" name="Group 2">
            <a:extLst>
              <a:ext uri="{FF2B5EF4-FFF2-40B4-BE49-F238E27FC236}">
                <a16:creationId xmlns:a16="http://schemas.microsoft.com/office/drawing/2014/main" id="{8DA23DDE-3B80-420A-A1E7-49FBD08B68CA}"/>
              </a:ext>
            </a:extLst>
          </p:cNvPr>
          <p:cNvGrpSpPr/>
          <p:nvPr/>
        </p:nvGrpSpPr>
        <p:grpSpPr>
          <a:xfrm>
            <a:off x="878840" y="1397317"/>
            <a:ext cx="6123647" cy="5179035"/>
            <a:chOff x="1149350" y="1538287"/>
            <a:chExt cx="6123647" cy="5179035"/>
          </a:xfrm>
          <a:solidFill>
            <a:srgbClr val="107C10"/>
          </a:solidFill>
        </p:grpSpPr>
        <p:sp>
          <p:nvSpPr>
            <p:cNvPr id="4" name="Rectangle: Rounded Corners 3">
              <a:extLst>
                <a:ext uri="{FF2B5EF4-FFF2-40B4-BE49-F238E27FC236}">
                  <a16:creationId xmlns:a16="http://schemas.microsoft.com/office/drawing/2014/main" id="{6C0D937D-9823-436E-8020-BDEC3A5FEA2C}"/>
                </a:ext>
              </a:extLst>
            </p:cNvPr>
            <p:cNvSpPr/>
            <p:nvPr/>
          </p:nvSpPr>
          <p:spPr bwMode="auto">
            <a:xfrm>
              <a:off x="1149350" y="1538287"/>
              <a:ext cx="6123647" cy="5179035"/>
            </a:xfrm>
            <a:prstGeom prst="roundRect">
              <a:avLst>
                <a:gd name="adj" fmla="val 2778"/>
              </a:avLst>
            </a:prstGeom>
            <a:grpFill/>
            <a:ln w="44450">
              <a:noFill/>
              <a:headEnd type="none" w="med" len="med"/>
              <a:tailEnd type="none" w="med" len="med"/>
            </a:ln>
            <a:effectLst>
              <a:outerShdw blurRad="190500" dist="76200" dir="2400000" algn="ctr" rotWithShape="0">
                <a:prstClr val="black">
                  <a:alpha val="3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00000">
                      <a:srgbClr val="0078D4"/>
                    </a:gs>
                    <a:gs pos="16000">
                      <a:srgbClr val="0078D4"/>
                    </a:gs>
                  </a:gsLst>
                  <a:lin ang="0" scaled="1"/>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F7E13C84-570C-4B77-871D-B24DCFAA2D40}"/>
                </a:ext>
              </a:extLst>
            </p:cNvPr>
            <p:cNvSpPr txBox="1"/>
            <p:nvPr/>
          </p:nvSpPr>
          <p:spPr>
            <a:xfrm>
              <a:off x="2887900" y="1639113"/>
              <a:ext cx="2646546" cy="246221"/>
            </a:xfrm>
            <a:prstGeom prst="rect">
              <a:avLst/>
            </a:prstGeom>
            <a:grpFill/>
          </p:spPr>
          <p:txBody>
            <a:bodyPr wrap="square" lIns="91440" tIns="0" rIns="9144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300" b="1" i="0" u="none" strike="noStrike" cap="none" spc="0" normalizeH="0" baseline="0">
                  <a:ln>
                    <a:noFill/>
                  </a:ln>
                  <a:gradFill>
                    <a:gsLst>
                      <a:gs pos="34000">
                        <a:schemeClr val="bg1"/>
                      </a:gs>
                      <a:gs pos="67000">
                        <a:schemeClr val="bg1"/>
                      </a:gs>
                    </a:gsLst>
                    <a:lin ang="0" scaled="1"/>
                  </a:gra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100000">
                        <a:srgbClr val="FFFFFF"/>
                      </a:gs>
                      <a:gs pos="16000">
                        <a:srgbClr val="FFFFFF"/>
                      </a:gs>
                    </a:gsLst>
                    <a:lin ang="0" scaled="1"/>
                  </a:gradFill>
                  <a:effectLst/>
                  <a:uLnTx/>
                  <a:uFillTx/>
                  <a:latin typeface="Segoe UI"/>
                  <a:ea typeface="+mn-ea"/>
                  <a:cs typeface="+mn-cs"/>
                </a:rPr>
                <a:t>Threat Intelligence</a:t>
              </a:r>
            </a:p>
          </p:txBody>
        </p:sp>
        <p:sp>
          <p:nvSpPr>
            <p:cNvPr id="6" name="TextBox 5">
              <a:extLst>
                <a:ext uri="{FF2B5EF4-FFF2-40B4-BE49-F238E27FC236}">
                  <a16:creationId xmlns:a16="http://schemas.microsoft.com/office/drawing/2014/main" id="{42112A49-FFF6-4A92-8785-86B0D71D74AB}"/>
                </a:ext>
              </a:extLst>
            </p:cNvPr>
            <p:cNvSpPr txBox="1"/>
            <p:nvPr/>
          </p:nvSpPr>
          <p:spPr>
            <a:xfrm>
              <a:off x="1295722" y="1991983"/>
              <a:ext cx="3417829"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Strategic and Business Threat Insights/Trends</a:t>
              </a:r>
            </a:p>
          </p:txBody>
        </p:sp>
        <p:sp>
          <p:nvSpPr>
            <p:cNvPr id="7" name="TextBox 6">
              <a:extLst>
                <a:ext uri="{FF2B5EF4-FFF2-40B4-BE49-F238E27FC236}">
                  <a16:creationId xmlns:a16="http://schemas.microsoft.com/office/drawing/2014/main" id="{A910BBB8-11B1-4A17-ABEE-523FE94FAFB7}"/>
                </a:ext>
              </a:extLst>
            </p:cNvPr>
            <p:cNvSpPr txBox="1"/>
            <p:nvPr/>
          </p:nvSpPr>
          <p:spPr>
            <a:xfrm>
              <a:off x="1295722" y="6438402"/>
              <a:ext cx="4347838" cy="169277"/>
            </a:xfrm>
            <a:prstGeom prst="rect">
              <a:avLst/>
            </a:prstGeom>
            <a:grpFill/>
          </p:spPr>
          <p:txBody>
            <a:bodyPr wrap="square" lIns="0" tIns="0" rIns="0" bIns="0" rtlCol="0">
              <a:spAutoFit/>
            </a:bodyPr>
            <a:lstStyle>
              <a:defPPr>
                <a:defRPr lang="en-US"/>
              </a:defPPr>
              <a:lvl1pPr marR="0" lvl="0" indent="0" fontAlgn="auto">
                <a:spcBef>
                  <a:spcPts val="0"/>
                </a:spcBef>
                <a:spcAft>
                  <a:spcPts val="0"/>
                </a:spcAft>
                <a:buClrTx/>
                <a:buSzTx/>
                <a:buFontTx/>
                <a:buNone/>
                <a:tabLst/>
                <a:defRPr kumimoji="0" sz="1100" u="none" strike="noStrike" cap="none" spc="0" normalizeH="0" baseline="0">
                  <a:ln>
                    <a:noFill/>
                  </a:ln>
                  <a:gradFill>
                    <a:gsLst>
                      <a:gs pos="34000">
                        <a:schemeClr val="bg1"/>
                      </a:gs>
                      <a:gs pos="67000">
                        <a:schemeClr val="bg1"/>
                      </a:gs>
                    </a:gsLst>
                    <a:lin ang="0" scaled="1"/>
                  </a:gradFill>
                  <a:effectLst/>
                  <a:uLnTx/>
                  <a:uFillTx/>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gradFill>
                    <a:gsLst>
                      <a:gs pos="100000">
                        <a:srgbClr val="FFFFFF"/>
                      </a:gs>
                      <a:gs pos="16000">
                        <a:srgbClr val="FFFFFF"/>
                      </a:gs>
                    </a:gsLst>
                    <a:lin ang="0" scaled="1"/>
                  </a:gradFill>
                  <a:effectLst/>
                  <a:uLnTx/>
                  <a:uFillTx/>
                  <a:latin typeface="Segoe UI Semibold" panose="020B0702040204020203" pitchFamily="34" charset="0"/>
                  <a:ea typeface="+mn-ea"/>
                  <a:cs typeface="Segoe UI Semibold" panose="020B0702040204020203" pitchFamily="34" charset="0"/>
                </a:rPr>
                <a:t>Tactical Threat Trends and Indicators of Compromise (IOCs)</a:t>
              </a:r>
            </a:p>
          </p:txBody>
        </p:sp>
        <p:cxnSp>
          <p:nvCxnSpPr>
            <p:cNvPr id="8" name="Straight Arrow Connector 7">
              <a:extLst>
                <a:ext uri="{FF2B5EF4-FFF2-40B4-BE49-F238E27FC236}">
                  <a16:creationId xmlns:a16="http://schemas.microsoft.com/office/drawing/2014/main" id="{A595B556-CC10-4BDF-A0F0-13DAF3D6B865}"/>
                </a:ext>
              </a:extLst>
            </p:cNvPr>
            <p:cNvCxnSpPr>
              <a:cxnSpLocks/>
            </p:cNvCxnSpPr>
            <p:nvPr/>
          </p:nvCxnSpPr>
          <p:spPr>
            <a:xfrm>
              <a:off x="1410611" y="2236637"/>
              <a:ext cx="0" cy="4054333"/>
            </a:xfrm>
            <a:prstGeom prst="straightConnector1">
              <a:avLst/>
            </a:prstGeom>
            <a:grpFill/>
            <a:ln w="19050" cap="flat" cmpd="sng" algn="ctr">
              <a:solidFill>
                <a:schemeClr val="bg1"/>
              </a:solidFill>
              <a:prstDash val="solid"/>
              <a:headEnd type="arrow" w="lg" len="lg"/>
              <a:tailEnd type="arrow" w="lg" len="lg"/>
            </a:ln>
            <a:effectLst/>
          </p:spPr>
        </p:cxnSp>
      </p:grpSp>
      <p:grpSp>
        <p:nvGrpSpPr>
          <p:cNvPr id="9" name="Group 8">
            <a:extLst>
              <a:ext uri="{FF2B5EF4-FFF2-40B4-BE49-F238E27FC236}">
                <a16:creationId xmlns:a16="http://schemas.microsoft.com/office/drawing/2014/main" id="{AE92B8C1-3C37-4A16-8E33-6C1E2158B6FE}"/>
              </a:ext>
            </a:extLst>
          </p:cNvPr>
          <p:cNvGrpSpPr/>
          <p:nvPr/>
        </p:nvGrpSpPr>
        <p:grpSpPr>
          <a:xfrm>
            <a:off x="1347499" y="5365698"/>
            <a:ext cx="8983343" cy="845618"/>
            <a:chOff x="763763" y="5196378"/>
            <a:chExt cx="9599437" cy="640080"/>
          </a:xfrm>
        </p:grpSpPr>
        <p:sp>
          <p:nvSpPr>
            <p:cNvPr id="10" name="Rectangle 9">
              <a:extLst>
                <a:ext uri="{FF2B5EF4-FFF2-40B4-BE49-F238E27FC236}">
                  <a16:creationId xmlns:a16="http://schemas.microsoft.com/office/drawing/2014/main" id="{B2694114-A83C-44E2-A0E3-DBF6F5E3D5A5}"/>
                </a:ext>
              </a:extLst>
            </p:cNvPr>
            <p:cNvSpPr/>
            <p:nvPr/>
          </p:nvSpPr>
          <p:spPr bwMode="auto">
            <a:xfrm>
              <a:off x="763763" y="5196378"/>
              <a:ext cx="9599436" cy="64008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AUTOMATION </a:t>
              </a:r>
              <a:br>
                <a:rPr kumimoji="0" lang="en-US" sz="14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737373">
                          <a:lumMod val="75000"/>
                        </a:srgbClr>
                      </a:gs>
                      <a:gs pos="0">
                        <a:srgbClr val="737373">
                          <a:lumMod val="75000"/>
                        </a:srgbClr>
                      </a:gs>
                    </a:gsLst>
                    <a:lin ang="7800000" scaled="0"/>
                  </a:gradFill>
                  <a:effectLst/>
                  <a:uLnTx/>
                  <a:uFillTx/>
                  <a:latin typeface="Segoe UI"/>
                  <a:ea typeface="+mn-ea"/>
                  <a:cs typeface="+mn-cs"/>
                </a:rPr>
                <a:t>Automated Investigation &amp; Remediation</a:t>
              </a:r>
            </a:p>
          </p:txBody>
        </p:sp>
        <p:sp>
          <p:nvSpPr>
            <p:cNvPr id="11" name="Arrow: Pentagon 10">
              <a:extLst>
                <a:ext uri="{FF2B5EF4-FFF2-40B4-BE49-F238E27FC236}">
                  <a16:creationId xmlns:a16="http://schemas.microsoft.com/office/drawing/2014/main" id="{20CEE21E-2F66-4F80-9239-C37DC36335B5}"/>
                </a:ext>
              </a:extLst>
            </p:cNvPr>
            <p:cNvSpPr/>
            <p:nvPr/>
          </p:nvSpPr>
          <p:spPr bwMode="auto">
            <a:xfrm flipH="1">
              <a:off x="4979506" y="5196378"/>
              <a:ext cx="5383694" cy="640080"/>
            </a:xfrm>
            <a:prstGeom prst="homePlate">
              <a:avLst>
                <a:gd name="adj" fmla="val 41747"/>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Well known attacks</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XDR (Microsoft 365 Defender and Azure Defender) Alerts</a:t>
              </a:r>
            </a:p>
          </p:txBody>
        </p:sp>
      </p:grpSp>
      <p:sp>
        <p:nvSpPr>
          <p:cNvPr id="12" name="Rectangle 11">
            <a:extLst>
              <a:ext uri="{FF2B5EF4-FFF2-40B4-BE49-F238E27FC236}">
                <a16:creationId xmlns:a16="http://schemas.microsoft.com/office/drawing/2014/main" id="{9D118CE6-41BE-48CA-90ED-624ABEE536E2}"/>
              </a:ext>
            </a:extLst>
          </p:cNvPr>
          <p:cNvSpPr/>
          <p:nvPr/>
        </p:nvSpPr>
        <p:spPr bwMode="auto">
          <a:xfrm>
            <a:off x="1336147" y="2152906"/>
            <a:ext cx="4400314"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Hunt (TIER 3)</a:t>
            </a:r>
            <a:b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Proactive Hunting, Advanced Forensics,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and Detection Tuning </a:t>
            </a:r>
            <a:b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b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Any/All tools, data, intelligence sources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sp>
        <p:nvSpPr>
          <p:cNvPr id="13" name="Rectangle 12">
            <a:extLst>
              <a:ext uri="{FF2B5EF4-FFF2-40B4-BE49-F238E27FC236}">
                <a16:creationId xmlns:a16="http://schemas.microsoft.com/office/drawing/2014/main" id="{E333F4A1-B5E6-4CC1-B85B-8F4A21DF14A8}"/>
              </a:ext>
            </a:extLst>
          </p:cNvPr>
          <p:cNvSpPr/>
          <p:nvPr/>
        </p:nvSpPr>
        <p:spPr bwMode="auto">
          <a:xfrm>
            <a:off x="5792341" y="2152906"/>
            <a:ext cx="4538513" cy="1135124"/>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 rIns="182880" bIns="9144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4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Incident Management</a:t>
            </a:r>
            <a:endPar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Business Coordination</a:t>
            </a:r>
          </a:p>
          <a:p>
            <a:pPr marL="0" marR="0" lvl="0" indent="0" algn="l" defTabSz="914225" rtl="0" eaLnBrk="1" fontAlgn="auto" latinLnBrk="0" hangingPunct="1">
              <a:lnSpc>
                <a:spcPct val="100000"/>
              </a:lnSpc>
              <a:spcBef>
                <a:spcPts val="0"/>
              </a:spcBef>
              <a:spcAft>
                <a:spcPts val="300"/>
              </a:spcAft>
              <a:buClrTx/>
              <a:buSzTx/>
              <a:buFontTx/>
              <a:buNone/>
              <a:tabLst/>
              <a:defRPr/>
            </a:pPr>
            <a:r>
              <a:rPr kumimoji="0" lang="en-US" sz="1200" b="0" i="1" u="none" strike="noStrike" kern="0" cap="none" spc="0" normalizeH="0" baseline="0" noProof="0">
                <a:ln>
                  <a:noFill/>
                </a:ln>
                <a:gradFill>
                  <a:gsLst>
                    <a:gs pos="68000">
                      <a:srgbClr val="0078D4"/>
                    </a:gs>
                    <a:gs pos="0">
                      <a:srgbClr val="0078D4"/>
                    </a:gs>
                  </a:gsLst>
                  <a:lin ang="7800000" scaled="0"/>
                </a:gradFill>
                <a:effectLst/>
                <a:uLnTx/>
                <a:uFillTx/>
                <a:latin typeface="Segoe UI"/>
                <a:ea typeface="+mn-ea"/>
                <a:cs typeface="+mn-cs"/>
              </a:rPr>
              <a:t>Assess Impact &amp; Manage Stakeholders</a:t>
            </a:r>
            <a:endParaRPr kumimoji="0" lang="en-US" sz="1100" b="0" i="1" u="none" strike="noStrike" kern="0" cap="none" spc="0" normalizeH="0" baseline="0" noProof="0">
              <a:ln>
                <a:noFill/>
              </a:ln>
              <a:gradFill>
                <a:gsLst>
                  <a:gs pos="68000">
                    <a:srgbClr val="1A1A1A"/>
                  </a:gs>
                  <a:gs pos="0">
                    <a:srgbClr val="1A1A1A"/>
                  </a:gs>
                </a:gsLst>
                <a:lin ang="7800000" scaled="0"/>
              </a:gradFill>
              <a:effectLst/>
              <a:highlight>
                <a:srgbClr val="FFFF00"/>
              </a:highlight>
              <a:uLnTx/>
              <a:uFillTx/>
              <a:latin typeface="Segoe UI"/>
              <a:ea typeface="+mn-ea"/>
              <a:cs typeface="+mn-cs"/>
            </a:endParaRPr>
          </a:p>
        </p:txBody>
      </p:sp>
      <p:grpSp>
        <p:nvGrpSpPr>
          <p:cNvPr id="14" name="Group 13">
            <a:extLst>
              <a:ext uri="{FF2B5EF4-FFF2-40B4-BE49-F238E27FC236}">
                <a16:creationId xmlns:a16="http://schemas.microsoft.com/office/drawing/2014/main" id="{6583EADB-E985-4FA5-A95E-6D4355C284F7}"/>
              </a:ext>
            </a:extLst>
          </p:cNvPr>
          <p:cNvGrpSpPr/>
          <p:nvPr/>
        </p:nvGrpSpPr>
        <p:grpSpPr>
          <a:xfrm>
            <a:off x="1347499" y="3324840"/>
            <a:ext cx="8983356" cy="1003989"/>
            <a:chOff x="763763" y="3259156"/>
            <a:chExt cx="9599436" cy="759956"/>
          </a:xfrm>
        </p:grpSpPr>
        <p:sp>
          <p:nvSpPr>
            <p:cNvPr id="15" name="Rectangle 14">
              <a:extLst>
                <a:ext uri="{FF2B5EF4-FFF2-40B4-BE49-F238E27FC236}">
                  <a16:creationId xmlns:a16="http://schemas.microsoft.com/office/drawing/2014/main" id="{C797E622-966A-464A-AA34-AAD3A8C6289B}"/>
                </a:ext>
              </a:extLst>
            </p:cNvPr>
            <p:cNvSpPr/>
            <p:nvPr/>
          </p:nvSpPr>
          <p:spPr bwMode="auto">
            <a:xfrm>
              <a:off x="763763" y="3260490"/>
              <a:ext cx="9599436" cy="758622"/>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500"/>
                </a:spcAft>
                <a:buClrTx/>
                <a:buSzTx/>
                <a:buFontTx/>
                <a:buNone/>
                <a:tabLst/>
                <a:defRPr/>
              </a:pPr>
              <a: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Investigation (TIER 2)</a:t>
              </a:r>
              <a:br>
                <a:rPr kumimoji="0" lang="en-US" sz="14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5C2D91"/>
                      </a:gs>
                      <a:gs pos="0">
                        <a:srgbClr val="5C2D91"/>
                      </a:gs>
                    </a:gsLst>
                    <a:lin ang="7800000" scaled="0"/>
                  </a:gradFill>
                  <a:effectLst/>
                  <a:uLnTx/>
                  <a:uFillTx/>
                  <a:latin typeface="Segoe UI"/>
                  <a:ea typeface="+mn-ea"/>
                  <a:cs typeface="+mn-cs"/>
                </a:rPr>
                <a:t>Advanced Analysis and Remediation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6" name="Arrow: Pentagon 15">
              <a:extLst>
                <a:ext uri="{FF2B5EF4-FFF2-40B4-BE49-F238E27FC236}">
                  <a16:creationId xmlns:a16="http://schemas.microsoft.com/office/drawing/2014/main" id="{D423F7AF-CCC4-4E9D-BDCD-6A806C956EE9}"/>
                </a:ext>
              </a:extLst>
            </p:cNvPr>
            <p:cNvSpPr/>
            <p:nvPr/>
          </p:nvSpPr>
          <p:spPr bwMode="auto">
            <a:xfrm flipH="1">
              <a:off x="6351066" y="3259156"/>
              <a:ext cx="4012125" cy="758622"/>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0" bIns="91440" numCol="1" spcCol="0" rtlCol="0" fromWordArt="0" anchor="ctr" anchorCtr="0" forceAA="0" compatLnSpc="1">
              <a:prstTxWarp prst="textNoShape">
                <a:avLst/>
              </a:prstTxWarp>
              <a:noAutofit/>
            </a:bodyPr>
            <a:lstStyle/>
            <a:p>
              <a:pPr marL="22860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Complexity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Escalations &amp; multi-stage incidents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Alerts on business-critical assets</a:t>
              </a:r>
            </a:p>
            <a:p>
              <a:pPr marL="51435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Monitoring known campaigns</a:t>
              </a:r>
            </a:p>
          </p:txBody>
        </p:sp>
      </p:grpSp>
      <p:grpSp>
        <p:nvGrpSpPr>
          <p:cNvPr id="17" name="Group 16">
            <a:extLst>
              <a:ext uri="{FF2B5EF4-FFF2-40B4-BE49-F238E27FC236}">
                <a16:creationId xmlns:a16="http://schemas.microsoft.com/office/drawing/2014/main" id="{9B5AA3E1-6687-40CB-8F9B-86F2EDA496A7}"/>
              </a:ext>
            </a:extLst>
          </p:cNvPr>
          <p:cNvGrpSpPr/>
          <p:nvPr/>
        </p:nvGrpSpPr>
        <p:grpSpPr>
          <a:xfrm>
            <a:off x="1347499" y="4364052"/>
            <a:ext cx="8983348" cy="966422"/>
            <a:chOff x="763762" y="4241415"/>
            <a:chExt cx="9940237" cy="731522"/>
          </a:xfrm>
        </p:grpSpPr>
        <p:sp>
          <p:nvSpPr>
            <p:cNvPr id="18" name="Rectangle 17">
              <a:extLst>
                <a:ext uri="{FF2B5EF4-FFF2-40B4-BE49-F238E27FC236}">
                  <a16:creationId xmlns:a16="http://schemas.microsoft.com/office/drawing/2014/main" id="{D14E52BE-1BBB-4F93-BC53-AD49CC493F47}"/>
                </a:ext>
              </a:extLst>
            </p:cNvPr>
            <p:cNvSpPr/>
            <p:nvPr/>
          </p:nvSpPr>
          <p:spPr bwMode="auto">
            <a:xfrm>
              <a:off x="763762" y="4241415"/>
              <a:ext cx="9940235" cy="731520"/>
            </a:xfrm>
            <a:prstGeom prst="rect">
              <a:avLst/>
            </a:prstGeom>
            <a:solidFill>
              <a:schemeClr val="bg1"/>
            </a:solidFill>
            <a:ln>
              <a:noFill/>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64008" rIns="182880" bIns="91440" numCol="1" spcCol="0" rtlCol="0" fromWordArt="0" anchor="ctr" anchorCtr="0" forceAA="0" compatLnSpc="1">
              <a:prstTxWarp prst="textNoShape">
                <a:avLst/>
              </a:prstTxWarp>
              <a:noAutofit/>
            </a:bodyPr>
            <a:lstStyle/>
            <a:p>
              <a:pPr marL="461963" marR="0" lvl="0" indent="0" algn="l" defTabSz="914225" rtl="0" eaLnBrk="1" fontAlgn="auto" latinLnBrk="0" hangingPunct="1">
                <a:lnSpc>
                  <a:spcPct val="100000"/>
                </a:lnSpc>
                <a:spcBef>
                  <a:spcPts val="0"/>
                </a:spcBef>
                <a:spcAft>
                  <a:spcPts val="400"/>
                </a:spcAft>
                <a:buClrTx/>
                <a:buSzTx/>
                <a:buFontTx/>
                <a:buNone/>
                <a:tabLst/>
                <a:defRPr/>
              </a:pPr>
              <a: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Triage (TIER 1)</a:t>
              </a:r>
              <a:br>
                <a:rPr kumimoji="0" lang="en-US" sz="14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br>
              <a:r>
                <a:rPr kumimoji="0" lang="en-US" sz="1200" b="1" i="0" u="none" strike="noStrike" kern="0" cap="none" spc="0" normalizeH="0" baseline="0" noProof="0">
                  <a:ln>
                    <a:noFill/>
                  </a:ln>
                  <a:gradFill>
                    <a:gsLst>
                      <a:gs pos="68000">
                        <a:srgbClr val="E81123"/>
                      </a:gs>
                      <a:gs pos="0">
                        <a:srgbClr val="E81123"/>
                      </a:gs>
                    </a:gsLst>
                    <a:lin ang="7800000" scaled="0"/>
                  </a:gradFill>
                  <a:effectLst/>
                  <a:uLnTx/>
                  <a:uFillTx/>
                  <a:latin typeface="Segoe UI"/>
                  <a:ea typeface="+mn-ea"/>
                  <a:cs typeface="+mn-cs"/>
                </a:rPr>
                <a:t>Rapid Remediation or Escalation </a:t>
              </a:r>
            </a:p>
            <a:p>
              <a:pPr marL="461963" marR="0" lvl="0" indent="0" algn="l" defTabSz="914225" rtl="0"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Primary Tools: </a:t>
              </a:r>
              <a:r>
                <a:rPr kumimoji="0" lang="en-US" sz="1000" b="0" i="1" u="none" strike="noStrike" kern="0" cap="none" spc="0" normalizeH="0" baseline="0" noProof="0">
                  <a:ln>
                    <a:noFill/>
                  </a:ln>
                  <a:gradFill>
                    <a:gsLst>
                      <a:gs pos="68000">
                        <a:srgbClr val="1A1A1A"/>
                      </a:gs>
                      <a:gs pos="0">
                        <a:srgbClr val="1A1A1A"/>
                      </a:gs>
                    </a:gsLst>
                    <a:lin ang="7800000" scaled="0"/>
                  </a:gradFill>
                  <a:effectLst/>
                  <a:uLnTx/>
                  <a:uFillTx/>
                  <a:latin typeface="Segoe UI"/>
                  <a:ea typeface="+mn-ea"/>
                  <a:cs typeface="+mn-cs"/>
                </a:rPr>
                <a:t>XDR (Microsoft 365 Defender &amp; Azure Defender)</a:t>
              </a:r>
            </a:p>
          </p:txBody>
        </p:sp>
        <p:sp>
          <p:nvSpPr>
            <p:cNvPr id="19" name="Arrow: Pentagon 18">
              <a:extLst>
                <a:ext uri="{FF2B5EF4-FFF2-40B4-BE49-F238E27FC236}">
                  <a16:creationId xmlns:a16="http://schemas.microsoft.com/office/drawing/2014/main" id="{C2D6C934-FDE1-4E33-93CD-76A91340A2A7}"/>
                </a:ext>
              </a:extLst>
            </p:cNvPr>
            <p:cNvSpPr/>
            <p:nvPr/>
          </p:nvSpPr>
          <p:spPr bwMode="auto">
            <a:xfrm flipH="1">
              <a:off x="5744041" y="4241417"/>
              <a:ext cx="4959958" cy="731520"/>
            </a:xfrm>
            <a:prstGeom prst="homePlate">
              <a:avLst>
                <a:gd name="adj" fmla="val 36782"/>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High Volume Incidents</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High true positive rate</a:t>
              </a:r>
            </a:p>
            <a:p>
              <a:pPr marL="2286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Consistent/predictable</a:t>
              </a:r>
            </a:p>
          </p:txBody>
        </p:sp>
      </p:grpSp>
      <p:sp>
        <p:nvSpPr>
          <p:cNvPr id="20" name="Rectangle 19">
            <a:extLst>
              <a:ext uri="{FF2B5EF4-FFF2-40B4-BE49-F238E27FC236}">
                <a16:creationId xmlns:a16="http://schemas.microsoft.com/office/drawing/2014/main" id="{95347720-4070-4FAB-B865-9D40A7AA48CE}"/>
              </a:ext>
            </a:extLst>
          </p:cNvPr>
          <p:cNvSpPr/>
          <p:nvPr/>
        </p:nvSpPr>
        <p:spPr bwMode="auto">
          <a:xfrm>
            <a:off x="1676947" y="2236233"/>
            <a:ext cx="208439" cy="3684957"/>
          </a:xfrm>
          <a:prstGeom prst="rect">
            <a:avLst/>
          </a:prstGeom>
          <a:gradFill>
            <a:gsLst>
              <a:gs pos="33000">
                <a:srgbClr val="FF0000"/>
              </a:gs>
              <a:gs pos="82000">
                <a:schemeClr val="accent5"/>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EEB28CB5-C54E-4374-821D-3442B5387F12}"/>
              </a:ext>
            </a:extLst>
          </p:cNvPr>
          <p:cNvSpPr/>
          <p:nvPr/>
        </p:nvSpPr>
        <p:spPr bwMode="auto">
          <a:xfrm>
            <a:off x="1678514" y="2232877"/>
            <a:ext cx="208439" cy="3684957"/>
          </a:xfrm>
          <a:prstGeom prst="rect">
            <a:avLst/>
          </a:prstGeom>
          <a:gradFill>
            <a:gsLst>
              <a:gs pos="33000">
                <a:srgbClr val="FF0000"/>
              </a:gs>
              <a:gs pos="82000">
                <a:srgbClr val="666666"/>
              </a:gs>
              <a:gs pos="68000">
                <a:srgbClr val="FF0000"/>
              </a:gs>
              <a:gs pos="6000">
                <a:srgbClr val="0078D4"/>
              </a:gs>
            </a:gsLst>
            <a:lin ang="7800000" scaled="0"/>
          </a:gradFill>
          <a:ln>
            <a:noFill/>
            <a:headEnd type="none" w="med" len="med"/>
            <a:tailEnd type="none" w="med" len="med"/>
          </a:ln>
          <a:effectLst>
            <a:outerShdw blurRad="190500" dist="762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1FFC9409-5C29-4BF0-B200-37AF26A0FF1E}"/>
              </a:ext>
            </a:extLst>
          </p:cNvPr>
          <p:cNvGrpSpPr/>
          <p:nvPr/>
        </p:nvGrpSpPr>
        <p:grpSpPr>
          <a:xfrm>
            <a:off x="1511730" y="4567838"/>
            <a:ext cx="538872" cy="538872"/>
            <a:chOff x="3790908" y="1243145"/>
            <a:chExt cx="404475" cy="404475"/>
          </a:xfrm>
        </p:grpSpPr>
        <p:sp>
          <p:nvSpPr>
            <p:cNvPr id="23" name="Oval 22">
              <a:extLst>
                <a:ext uri="{FF2B5EF4-FFF2-40B4-BE49-F238E27FC236}">
                  <a16:creationId xmlns:a16="http://schemas.microsoft.com/office/drawing/2014/main" id="{22A84B75-A925-4C3F-91FE-4588A6464D67}"/>
                </a:ext>
              </a:extLst>
            </p:cNvPr>
            <p:cNvSpPr/>
            <p:nvPr/>
          </p:nvSpPr>
          <p:spPr bwMode="auto">
            <a:xfrm>
              <a:off x="3790908" y="1243145"/>
              <a:ext cx="404475" cy="404475"/>
            </a:xfrm>
            <a:prstGeom prst="ellipse">
              <a:avLst/>
            </a:prstGeom>
            <a:solidFill>
              <a:schemeClr val="bg1"/>
            </a:solidFill>
            <a:ln w="2222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aphic 2">
              <a:extLst>
                <a:ext uri="{FF2B5EF4-FFF2-40B4-BE49-F238E27FC236}">
                  <a16:creationId xmlns:a16="http://schemas.microsoft.com/office/drawing/2014/main" id="{8AD1BF23-3F63-472B-B08F-33FF01413C22}"/>
                </a:ext>
              </a:extLst>
            </p:cNvPr>
            <p:cNvGrpSpPr/>
            <p:nvPr/>
          </p:nvGrpSpPr>
          <p:grpSpPr>
            <a:xfrm>
              <a:off x="3876670" y="1309685"/>
              <a:ext cx="241086" cy="230127"/>
              <a:chOff x="3876670" y="1309685"/>
              <a:chExt cx="241086" cy="230127"/>
            </a:xfrm>
          </p:grpSpPr>
          <p:sp>
            <p:nvSpPr>
              <p:cNvPr id="25" name="Freeform: Shape 24">
                <a:extLst>
                  <a:ext uri="{FF2B5EF4-FFF2-40B4-BE49-F238E27FC236}">
                    <a16:creationId xmlns:a16="http://schemas.microsoft.com/office/drawing/2014/main" id="{227B4721-0797-4888-8170-CD74A02081B6}"/>
                  </a:ext>
                </a:extLst>
              </p:cNvPr>
              <p:cNvSpPr/>
              <p:nvPr/>
            </p:nvSpPr>
            <p:spPr>
              <a:xfrm>
                <a:off x="3867330" y="1300345"/>
                <a:ext cx="252044" cy="252044"/>
              </a:xfrm>
              <a:custGeom>
                <a:avLst/>
                <a:gdLst>
                  <a:gd name="connsiteX0" fmla="*/ 9340 w 252044"/>
                  <a:gd name="connsiteY0" fmla="*/ 242754 h 252043"/>
                  <a:gd name="connsiteX1" fmla="*/ 129883 w 252044"/>
                  <a:gd name="connsiteY1" fmla="*/ 9340 h 252043"/>
                  <a:gd name="connsiteX2" fmla="*/ 249330 w 252044"/>
                  <a:gd name="connsiteY2" fmla="*/ 242754 h 252043"/>
                  <a:gd name="connsiteX3" fmla="*/ 9340 w 252044"/>
                  <a:gd name="connsiteY3" fmla="*/ 242754 h 252043"/>
                </a:gdLst>
                <a:ahLst/>
                <a:cxnLst>
                  <a:cxn ang="0">
                    <a:pos x="connsiteX0" y="connsiteY0"/>
                  </a:cxn>
                  <a:cxn ang="0">
                    <a:pos x="connsiteX1" y="connsiteY1"/>
                  </a:cxn>
                  <a:cxn ang="0">
                    <a:pos x="connsiteX2" y="connsiteY2"/>
                  </a:cxn>
                  <a:cxn ang="0">
                    <a:pos x="connsiteX3" y="connsiteY3"/>
                  </a:cxn>
                </a:cxnLst>
                <a:rect l="l" t="t" r="r" b="b"/>
                <a:pathLst>
                  <a:path w="252044" h="252043">
                    <a:moveTo>
                      <a:pt x="9340" y="242754"/>
                    </a:moveTo>
                    <a:lnTo>
                      <a:pt x="129883" y="9340"/>
                    </a:lnTo>
                    <a:lnTo>
                      <a:pt x="249330" y="242754"/>
                    </a:lnTo>
                    <a:lnTo>
                      <a:pt x="9340" y="242754"/>
                    </a:lnTo>
                  </a:path>
                </a:pathLst>
              </a:custGeom>
              <a:solidFill>
                <a:srgbClr val="E81123"/>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9FC913F-7AFE-46F9-AE08-C3B02612457B}"/>
                  </a:ext>
                </a:extLst>
              </p:cNvPr>
              <p:cNvSpPr/>
              <p:nvPr/>
            </p:nvSpPr>
            <p:spPr>
              <a:xfrm>
                <a:off x="3979107" y="1357329"/>
                <a:ext cx="32875" cy="131501"/>
              </a:xfrm>
              <a:custGeom>
                <a:avLst/>
                <a:gdLst>
                  <a:gd name="connsiteX0" fmla="*/ 25777 w 32875"/>
                  <a:gd name="connsiteY0" fmla="*/ 127691 h 131501"/>
                  <a:gd name="connsiteX1" fmla="*/ 25777 w 32875"/>
                  <a:gd name="connsiteY1" fmla="*/ 127691 h 131501"/>
                  <a:gd name="connsiteX2" fmla="*/ 9340 w 32875"/>
                  <a:gd name="connsiteY2" fmla="*/ 127691 h 131501"/>
                  <a:gd name="connsiteX3" fmla="*/ 9340 w 32875"/>
                  <a:gd name="connsiteY3" fmla="*/ 9340 h 131501"/>
                  <a:gd name="connsiteX4" fmla="*/ 25777 w 32875"/>
                  <a:gd name="connsiteY4" fmla="*/ 9340 h 131501"/>
                  <a:gd name="connsiteX5" fmla="*/ 25777 w 32875"/>
                  <a:gd name="connsiteY5" fmla="*/ 127691 h 131501"/>
                  <a:gd name="connsiteX6" fmla="*/ 25777 w 32875"/>
                  <a:gd name="connsiteY6" fmla="*/ 127691 h 13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75" h="131501">
                    <a:moveTo>
                      <a:pt x="25777" y="127691"/>
                    </a:moveTo>
                    <a:lnTo>
                      <a:pt x="25777" y="127691"/>
                    </a:lnTo>
                    <a:lnTo>
                      <a:pt x="9340" y="127691"/>
                    </a:lnTo>
                    <a:lnTo>
                      <a:pt x="9340" y="9340"/>
                    </a:lnTo>
                    <a:lnTo>
                      <a:pt x="25777" y="9340"/>
                    </a:lnTo>
                    <a:lnTo>
                      <a:pt x="25777" y="127691"/>
                    </a:lnTo>
                    <a:lnTo>
                      <a:pt x="25777" y="127691"/>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C73335A-D651-48B9-86A4-D773728B76F7}"/>
                  </a:ext>
                </a:extLst>
              </p:cNvPr>
              <p:cNvSpPr/>
              <p:nvPr/>
            </p:nvSpPr>
            <p:spPr>
              <a:xfrm>
                <a:off x="3979107" y="1492118"/>
                <a:ext cx="32875" cy="32875"/>
              </a:xfrm>
              <a:custGeom>
                <a:avLst/>
                <a:gdLst>
                  <a:gd name="connsiteX0" fmla="*/ 9340 w 32875"/>
                  <a:gd name="connsiteY0" fmla="*/ 9340 h 32875"/>
                  <a:gd name="connsiteX1" fmla="*/ 25777 w 32875"/>
                  <a:gd name="connsiteY1" fmla="*/ 9340 h 32875"/>
                  <a:gd name="connsiteX2" fmla="*/ 25777 w 32875"/>
                  <a:gd name="connsiteY2" fmla="*/ 25777 h 32875"/>
                  <a:gd name="connsiteX3" fmla="*/ 9340 w 32875"/>
                  <a:gd name="connsiteY3" fmla="*/ 25777 h 32875"/>
                </a:gdLst>
                <a:ahLst/>
                <a:cxnLst>
                  <a:cxn ang="0">
                    <a:pos x="connsiteX0" y="connsiteY0"/>
                  </a:cxn>
                  <a:cxn ang="0">
                    <a:pos x="connsiteX1" y="connsiteY1"/>
                  </a:cxn>
                  <a:cxn ang="0">
                    <a:pos x="connsiteX2" y="connsiteY2"/>
                  </a:cxn>
                  <a:cxn ang="0">
                    <a:pos x="connsiteX3" y="connsiteY3"/>
                  </a:cxn>
                </a:cxnLst>
                <a:rect l="l" t="t" r="r" b="b"/>
                <a:pathLst>
                  <a:path w="32875" h="32875">
                    <a:moveTo>
                      <a:pt x="9340" y="9340"/>
                    </a:moveTo>
                    <a:lnTo>
                      <a:pt x="25777" y="9340"/>
                    </a:lnTo>
                    <a:lnTo>
                      <a:pt x="25777" y="25777"/>
                    </a:lnTo>
                    <a:lnTo>
                      <a:pt x="9340" y="25777"/>
                    </a:lnTo>
                    <a:close/>
                  </a:path>
                </a:pathLst>
              </a:custGeom>
              <a:solidFill>
                <a:schemeClr val="bg1"/>
              </a:solidFill>
              <a:ln w="108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8" name="Group 27">
            <a:extLst>
              <a:ext uri="{FF2B5EF4-FFF2-40B4-BE49-F238E27FC236}">
                <a16:creationId xmlns:a16="http://schemas.microsoft.com/office/drawing/2014/main" id="{49592688-183F-4EE7-A7AF-8766750FC05D}"/>
              </a:ext>
            </a:extLst>
          </p:cNvPr>
          <p:cNvGrpSpPr/>
          <p:nvPr/>
        </p:nvGrpSpPr>
        <p:grpSpPr>
          <a:xfrm>
            <a:off x="1511730" y="2095667"/>
            <a:ext cx="538872" cy="538872"/>
            <a:chOff x="1223104" y="3063661"/>
            <a:chExt cx="457200" cy="457200"/>
          </a:xfrm>
        </p:grpSpPr>
        <p:sp>
          <p:nvSpPr>
            <p:cNvPr id="29" name="Oval 28">
              <a:extLst>
                <a:ext uri="{FF2B5EF4-FFF2-40B4-BE49-F238E27FC236}">
                  <a16:creationId xmlns:a16="http://schemas.microsoft.com/office/drawing/2014/main" id="{5F0BA38A-7EC8-4F08-BC2C-4B57F94076BA}"/>
                </a:ext>
              </a:extLst>
            </p:cNvPr>
            <p:cNvSpPr/>
            <p:nvPr/>
          </p:nvSpPr>
          <p:spPr bwMode="auto">
            <a:xfrm>
              <a:off x="1223104" y="3063661"/>
              <a:ext cx="457200" cy="457200"/>
            </a:xfrm>
            <a:prstGeom prst="ellipse">
              <a:avLst/>
            </a:prstGeom>
            <a:solidFill>
              <a:schemeClr val="bg1"/>
            </a:solid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magnify">
              <a:extLst>
                <a:ext uri="{FF2B5EF4-FFF2-40B4-BE49-F238E27FC236}">
                  <a16:creationId xmlns:a16="http://schemas.microsoft.com/office/drawing/2014/main" id="{AE80CA34-3003-4253-9B1A-002EE6F4F374}"/>
                </a:ext>
              </a:extLst>
            </p:cNvPr>
            <p:cNvSpPr>
              <a:spLocks noChangeAspect="1" noEditPoints="1"/>
            </p:cNvSpPr>
            <p:nvPr/>
          </p:nvSpPr>
          <p:spPr bwMode="auto">
            <a:xfrm flipH="1">
              <a:off x="1339730" y="3187366"/>
              <a:ext cx="213876" cy="20978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solidFill>
              <a:srgbClr val="0078D4">
                <a:alpha val="20000"/>
              </a:srgb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Arrow: Pentagon 30">
            <a:extLst>
              <a:ext uri="{FF2B5EF4-FFF2-40B4-BE49-F238E27FC236}">
                <a16:creationId xmlns:a16="http://schemas.microsoft.com/office/drawing/2014/main" id="{C5DA0148-2E61-42C8-A1CE-55D4B97D4BDE}"/>
              </a:ext>
            </a:extLst>
          </p:cNvPr>
          <p:cNvSpPr/>
          <p:nvPr/>
        </p:nvSpPr>
        <p:spPr bwMode="auto">
          <a:xfrm flipH="1">
            <a:off x="8596498" y="2148973"/>
            <a:ext cx="1734356" cy="1139058"/>
          </a:xfrm>
          <a:prstGeom prst="homePlate">
            <a:avLst>
              <a:gd name="adj" fmla="val 39426"/>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Major Incident</a:t>
            </a:r>
          </a:p>
        </p:txBody>
      </p:sp>
      <p:sp>
        <p:nvSpPr>
          <p:cNvPr id="32" name="TextBox 31">
            <a:extLst>
              <a:ext uri="{FF2B5EF4-FFF2-40B4-BE49-F238E27FC236}">
                <a16:creationId xmlns:a16="http://schemas.microsoft.com/office/drawing/2014/main" id="{3ABFC3F0-82DF-44A0-9B40-73BD0A464D46}"/>
              </a:ext>
            </a:extLst>
          </p:cNvPr>
          <p:cNvSpPr txBox="1"/>
          <p:nvPr/>
        </p:nvSpPr>
        <p:spPr>
          <a:xfrm>
            <a:off x="8278859" y="4490973"/>
            <a:ext cx="1907175" cy="715581"/>
          </a:xfrm>
          <a:prstGeom prst="rect">
            <a:avLst/>
          </a:prstGeom>
          <a:solidFill>
            <a:schemeClr val="bg1">
              <a:alpha val="57000"/>
            </a:schemeClr>
          </a:solidFill>
          <a:ln>
            <a:solidFill>
              <a:srgbClr val="FFB900"/>
            </a:solidFill>
          </a:ln>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Semibold"/>
                <a:ea typeface="+mn-ea"/>
                <a:cs typeface="Segoe UI" pitchFamily="34" charset="0"/>
              </a:rPr>
              <a:t>CDOC Example Alert Ratio :</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XDR Alerts (~65%)</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User Reporting (~10%)</a:t>
            </a:r>
          </a:p>
          <a:p>
            <a:pPr marL="177800" marR="0" lvl="0" indent="-1778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gradFill>
                  <a:gsLst>
                    <a:gs pos="0">
                      <a:srgbClr val="737373">
                        <a:lumMod val="50000"/>
                      </a:srgbClr>
                    </a:gs>
                    <a:gs pos="100000">
                      <a:srgbClr val="737373">
                        <a:lumMod val="50000"/>
                      </a:srgbClr>
                    </a:gs>
                  </a:gsLst>
                  <a:lin ang="5400000" scaled="1"/>
                </a:gradFill>
                <a:effectLst/>
                <a:uLnTx/>
                <a:uFillTx/>
                <a:latin typeface="Segoe UI"/>
                <a:ea typeface="+mn-ea"/>
                <a:cs typeface="Segoe UI" pitchFamily="34" charset="0"/>
              </a:rPr>
              <a:t>Log/Event/Other (~25%)</a:t>
            </a:r>
          </a:p>
        </p:txBody>
      </p:sp>
      <p:sp>
        <p:nvSpPr>
          <p:cNvPr id="33" name="TextBox 32">
            <a:extLst>
              <a:ext uri="{FF2B5EF4-FFF2-40B4-BE49-F238E27FC236}">
                <a16:creationId xmlns:a16="http://schemas.microsoft.com/office/drawing/2014/main" id="{83F3DC50-9A8E-40FD-B657-5DE1049F5D24}"/>
              </a:ext>
            </a:extLst>
          </p:cNvPr>
          <p:cNvSpPr txBox="1"/>
          <p:nvPr/>
        </p:nvSpPr>
        <p:spPr>
          <a:xfrm>
            <a:off x="10787641" y="1485659"/>
            <a:ext cx="1212755" cy="769441"/>
          </a:xfrm>
          <a:prstGeom prst="rect">
            <a:avLst/>
          </a:prstGeom>
          <a:noFill/>
        </p:spPr>
        <p:txBody>
          <a:bodyPr wrap="square" lIns="0" tIns="0" rIns="0" bIns="4572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t>Partner Teams </a:t>
            </a:r>
            <a:br>
              <a:rPr kumimoji="0" lang="en-US" sz="1400" b="0" i="1" u="none" strike="noStrike" kern="1200" cap="none" spc="0" normalizeH="0" baseline="0" noProof="0">
                <a:ln>
                  <a:noFill/>
                </a:ln>
                <a:solidFill>
                  <a:srgbClr val="D83B01"/>
                </a:solidFill>
                <a:effectLst/>
                <a:uLnTx/>
                <a:uFillTx/>
                <a:latin typeface="Segoe UI Semibold"/>
                <a:ea typeface="+mn-ea"/>
                <a:cs typeface="Segoe UI" pitchFamily="34" charset="0"/>
              </a:rPr>
            </a:br>
            <a:r>
              <a:rPr kumimoji="0" lang="en-US" sz="1100" b="0" i="1" u="none" strike="noStrike" kern="1200" cap="none" spc="0" normalizeH="0" baseline="0" noProof="0">
                <a:ln>
                  <a:noFill/>
                </a:ln>
                <a:solidFill>
                  <a:srgbClr val="D83B01"/>
                </a:solidFill>
                <a:effectLst/>
                <a:uLnTx/>
                <a:uFillTx/>
                <a:latin typeface="Segoe UI"/>
                <a:ea typeface="+mn-ea"/>
                <a:cs typeface="Segoe UI" pitchFamily="34" charset="0"/>
              </a:rPr>
              <a:t>IT Operations, DevOps, &amp; Insider Threat, and more</a:t>
            </a:r>
            <a:endParaRPr kumimoji="0" lang="en-US" sz="1400" b="0" i="1" u="none" strike="noStrike" kern="1200" cap="none" spc="0" normalizeH="0" baseline="0" noProof="0">
              <a:ln>
                <a:noFill/>
              </a:ln>
              <a:solidFill>
                <a:srgbClr val="D83B01"/>
              </a:solidFill>
              <a:effectLst/>
              <a:uLnTx/>
              <a:uFillTx/>
              <a:latin typeface="Segoe UI"/>
              <a:ea typeface="+mn-ea"/>
              <a:cs typeface="Segoe UI" pitchFamily="34" charset="0"/>
            </a:endParaRPr>
          </a:p>
        </p:txBody>
      </p:sp>
      <p:grpSp>
        <p:nvGrpSpPr>
          <p:cNvPr id="34" name="Group 33">
            <a:extLst>
              <a:ext uri="{FF2B5EF4-FFF2-40B4-BE49-F238E27FC236}">
                <a16:creationId xmlns:a16="http://schemas.microsoft.com/office/drawing/2014/main" id="{72432E7C-965C-467F-8097-5FC6279B9B21}"/>
              </a:ext>
            </a:extLst>
          </p:cNvPr>
          <p:cNvGrpSpPr/>
          <p:nvPr/>
        </p:nvGrpSpPr>
        <p:grpSpPr>
          <a:xfrm>
            <a:off x="10330841" y="2255100"/>
            <a:ext cx="1063178" cy="3533407"/>
            <a:chOff x="10330841" y="2255100"/>
            <a:chExt cx="1063178" cy="3533407"/>
          </a:xfrm>
        </p:grpSpPr>
        <p:cxnSp>
          <p:nvCxnSpPr>
            <p:cNvPr id="35" name="Connector: Elbow 34">
              <a:extLst>
                <a:ext uri="{FF2B5EF4-FFF2-40B4-BE49-F238E27FC236}">
                  <a16:creationId xmlns:a16="http://schemas.microsoft.com/office/drawing/2014/main" id="{20996014-5C82-478D-B53B-51A45D19ECCA}"/>
                </a:ext>
              </a:extLst>
            </p:cNvPr>
            <p:cNvCxnSpPr>
              <a:cxnSpLocks/>
              <a:stCxn id="10" idx="3"/>
              <a:endCxn id="33" idx="2"/>
            </p:cNvCxnSpPr>
            <p:nvPr/>
          </p:nvCxnSpPr>
          <p:spPr>
            <a:xfrm flipV="1">
              <a:off x="10330841" y="2255100"/>
              <a:ext cx="1063178" cy="3533407"/>
            </a:xfrm>
            <a:prstGeom prst="bentConnector2">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5735DA-13DA-4863-9787-BC408CA084B6}"/>
                </a:ext>
              </a:extLst>
            </p:cNvPr>
            <p:cNvCxnSpPr>
              <a:stCxn id="18" idx="3"/>
            </p:cNvCxnSpPr>
            <p:nvPr/>
          </p:nvCxnSpPr>
          <p:spPr>
            <a:xfrm>
              <a:off x="10330845" y="484726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09616F3-E168-4381-B1E7-E738DBFF8E22}"/>
                </a:ext>
              </a:extLst>
            </p:cNvPr>
            <p:cNvCxnSpPr>
              <a:cxnSpLocks/>
            </p:cNvCxnSpPr>
            <p:nvPr/>
          </p:nvCxnSpPr>
          <p:spPr>
            <a:xfrm>
              <a:off x="10330845" y="3829675"/>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02700C-648A-410B-AE27-8C2350F4B0D2}"/>
                </a:ext>
              </a:extLst>
            </p:cNvPr>
            <p:cNvCxnSpPr>
              <a:cxnSpLocks/>
            </p:cNvCxnSpPr>
            <p:nvPr/>
          </p:nvCxnSpPr>
          <p:spPr>
            <a:xfrm>
              <a:off x="10330845" y="2718502"/>
              <a:ext cx="1063174" cy="0"/>
            </a:xfrm>
            <a:prstGeom prst="line">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50F2BE-DDFB-44CE-A288-2203D68978DD}"/>
              </a:ext>
            </a:extLst>
          </p:cNvPr>
          <p:cNvSpPr txBox="1"/>
          <p:nvPr/>
        </p:nvSpPr>
        <p:spPr>
          <a:xfrm>
            <a:off x="7707819" y="1534992"/>
            <a:ext cx="1142080"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gradFill>
                  <a:gsLst>
                    <a:gs pos="100000">
                      <a:srgbClr val="1A1A1A"/>
                    </a:gs>
                    <a:gs pos="16000">
                      <a:srgbClr val="1A1A1A"/>
                    </a:gs>
                  </a:gsLst>
                  <a:lin ang="0" scaled="1"/>
                </a:gradFill>
                <a:effectLst/>
                <a:uLnTx/>
                <a:uFillTx/>
                <a:latin typeface="Segoe UI"/>
                <a:ea typeface="+mn-ea"/>
                <a:cs typeface="+mn-cs"/>
              </a:rPr>
              <a:t>External Intelligence Sources</a:t>
            </a:r>
          </a:p>
        </p:txBody>
      </p:sp>
      <p:cxnSp>
        <p:nvCxnSpPr>
          <p:cNvPr id="40" name="Straight Arrow Connector 39">
            <a:extLst>
              <a:ext uri="{FF2B5EF4-FFF2-40B4-BE49-F238E27FC236}">
                <a16:creationId xmlns:a16="http://schemas.microsoft.com/office/drawing/2014/main" id="{779FE15D-CF2B-469E-983D-389DA7D4376C}"/>
              </a:ext>
            </a:extLst>
          </p:cNvPr>
          <p:cNvCxnSpPr>
            <a:cxnSpLocks/>
          </p:cNvCxnSpPr>
          <p:nvPr/>
        </p:nvCxnSpPr>
        <p:spPr>
          <a:xfrm>
            <a:off x="7071592" y="1696574"/>
            <a:ext cx="563674" cy="0"/>
          </a:xfrm>
          <a:prstGeom prst="straightConnector1">
            <a:avLst/>
          </a:prstGeom>
          <a:noFill/>
          <a:ln w="19050" cap="flat" cmpd="sng" algn="ctr">
            <a:solidFill>
              <a:srgbClr val="054B16"/>
            </a:solidFill>
            <a:prstDash val="sysDash"/>
            <a:headEnd type="arrow" w="lg" len="lg"/>
            <a:tailEnd type="arrow" w="lg" len="lg"/>
          </a:ln>
          <a:effectLst/>
        </p:spPr>
      </p:cxnSp>
    </p:spTree>
    <p:extLst>
      <p:ext uri="{BB962C8B-B14F-4D97-AF65-F5344CB8AC3E}">
        <p14:creationId xmlns:p14="http://schemas.microsoft.com/office/powerpoint/2010/main" val="2856251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out)">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par>
                                <p:cTn id="12" presetID="35" presetClass="path" presetSubtype="0" accel="50000" decel="50000" fill="hold" nodeType="withEffect">
                                  <p:stCondLst>
                                    <p:cond delay="0"/>
                                  </p:stCondLst>
                                  <p:childTnLst>
                                    <p:animMotion origin="layout" path="M 0.25 4.07407E-6 L 3.75E-6 4.07407E-6 " pathEditMode="relative" rAng="0" ptsTypes="AA">
                                      <p:cBhvr>
                                        <p:cTn id="13" dur="750" fill="hold"/>
                                        <p:tgtEl>
                                          <p:spTgt spid="17"/>
                                        </p:tgtEl>
                                        <p:attrNameLst>
                                          <p:attrName>ppt_x</p:attrName>
                                          <p:attrName>ppt_y</p:attrName>
                                        </p:attrNameLst>
                                      </p:cBhvr>
                                      <p:rCtr x="-12500" y="0"/>
                                    </p:animMotion>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7"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anim calcmode="lin" valueType="num">
                                      <p:cBhvr>
                                        <p:cTn id="21" dur="750" fill="hold"/>
                                        <p:tgtEl>
                                          <p:spTgt spid="9"/>
                                        </p:tgtEl>
                                        <p:attrNameLst>
                                          <p:attrName>ppt_x</p:attrName>
                                        </p:attrNameLst>
                                      </p:cBhvr>
                                      <p:tavLst>
                                        <p:tav tm="0">
                                          <p:val>
                                            <p:strVal val="#ppt_x"/>
                                          </p:val>
                                        </p:tav>
                                        <p:tav tm="100000">
                                          <p:val>
                                            <p:strVal val="#ppt_x"/>
                                          </p:val>
                                        </p:tav>
                                      </p:tavLst>
                                    </p:anim>
                                    <p:anim calcmode="lin" valueType="num">
                                      <p:cBhvr>
                                        <p:cTn id="22"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outHorizontal)">
                                      <p:cBhvr>
                                        <p:cTn id="27" dur="500"/>
                                        <p:tgtEl>
                                          <p:spTgt spid="20"/>
                                        </p:tgtEl>
                                      </p:cBhvr>
                                    </p:animEffect>
                                  </p:childTnLst>
                                </p:cTn>
                              </p:par>
                              <p:par>
                                <p:cTn id="28" presetID="16" presetClass="entr" presetSubtype="42"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arn(outHorizontal)">
                                      <p:cBhvr>
                                        <p:cTn id="30" dur="500"/>
                                        <p:tgtEl>
                                          <p:spTgt spid="21"/>
                                        </p:tgtEl>
                                      </p:cBhvr>
                                    </p:animEffect>
                                  </p:childTnLst>
                                </p:cTn>
                              </p:par>
                              <p:par>
                                <p:cTn id="31" presetID="10" presetClass="entr" presetSubtype="0" fill="hold" nodeType="withEffect">
                                  <p:stCondLst>
                                    <p:cond delay="2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750"/>
                                        <p:tgtEl>
                                          <p:spTgt spid="14"/>
                                        </p:tgtEl>
                                      </p:cBhvr>
                                    </p:animEffect>
                                  </p:childTnLst>
                                </p:cTn>
                              </p:par>
                              <p:par>
                                <p:cTn id="34" presetID="63" presetClass="path" presetSubtype="0" decel="100000" fill="hold" nodeType="withEffect">
                                  <p:stCondLst>
                                    <p:cond delay="250"/>
                                  </p:stCondLst>
                                  <p:childTnLst>
                                    <p:animMotion origin="layout" path="M 0.18893 -0.00185 L -0.00026 -3.7037E-7 " pathEditMode="relative" rAng="0" ptsTypes="AA">
                                      <p:cBhvr>
                                        <p:cTn id="35" dur="750" fill="hold"/>
                                        <p:tgtEl>
                                          <p:spTgt spid="14"/>
                                        </p:tgtEl>
                                        <p:attrNameLst>
                                          <p:attrName>ppt_x</p:attrName>
                                          <p:attrName>ppt_y</p:attrName>
                                        </p:attrNameLst>
                                      </p:cBhvr>
                                      <p:rCtr x="-9466" y="93"/>
                                    </p:animMotion>
                                  </p:childTnLst>
                                </p:cTn>
                              </p:par>
                            </p:childTnLst>
                          </p:cTn>
                        </p:par>
                        <p:par>
                          <p:cTn id="36" fill="hold">
                            <p:stCondLst>
                              <p:cond delay="1000"/>
                            </p:stCondLst>
                            <p:childTnLst>
                              <p:par>
                                <p:cTn id="37" presetID="10" presetClass="entr" presetSubtype="0" fill="hold" grpId="1"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750"/>
                                        <p:tgtEl>
                                          <p:spTgt spid="13"/>
                                        </p:tgtEl>
                                      </p:cBhvr>
                                    </p:animEffect>
                                  </p:childTnLst>
                                </p:cTn>
                              </p:par>
                              <p:par>
                                <p:cTn id="40" presetID="63" presetClass="path" presetSubtype="0" accel="50000" decel="50000" fill="hold" grpId="0" nodeType="withEffect">
                                  <p:stCondLst>
                                    <p:cond delay="0"/>
                                  </p:stCondLst>
                                  <p:childTnLst>
                                    <p:animMotion origin="layout" path="M -0.17448 2.22222E-6 L 2.08333E-6 2.22222E-6 " pathEditMode="relative" rAng="0" ptsTypes="AA">
                                      <p:cBhvr>
                                        <p:cTn id="41" dur="750" fill="hold"/>
                                        <p:tgtEl>
                                          <p:spTgt spid="13"/>
                                        </p:tgtEl>
                                        <p:attrNameLst>
                                          <p:attrName>ppt_x</p:attrName>
                                          <p:attrName>ppt_y</p:attrName>
                                        </p:attrNameLst>
                                      </p:cBhvr>
                                      <p:rCtr x="8724" y="0"/>
                                    </p:animMotion>
                                  </p:childTnLst>
                                </p:cTn>
                              </p:par>
                              <p:par>
                                <p:cTn id="42" presetID="10" presetClass="entr" presetSubtype="0" fill="hold" grpId="0"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par>
                          <p:cTn id="58" fill="hold">
                            <p:stCondLst>
                              <p:cond delay="500"/>
                            </p:stCondLst>
                            <p:childTnLst>
                              <p:par>
                                <p:cTn id="59" presetID="10" presetClass="entr" presetSubtype="0" fill="hold" grpId="1"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750"/>
                                        <p:tgtEl>
                                          <p:spTgt spid="12"/>
                                        </p:tgtEl>
                                      </p:cBhvr>
                                    </p:animEffect>
                                  </p:childTnLst>
                                </p:cTn>
                              </p:par>
                              <p:par>
                                <p:cTn id="62" presetID="63" presetClass="path" presetSubtype="0" accel="50000" decel="50000" fill="hold" grpId="0" nodeType="withEffect">
                                  <p:stCondLst>
                                    <p:cond delay="0"/>
                                  </p:stCondLst>
                                  <p:childTnLst>
                                    <p:animMotion origin="layout" path="M -0.17447 2.22222E-6 L -4.16667E-6 2.22222E-6 " pathEditMode="relative" rAng="0" ptsTypes="AA">
                                      <p:cBhvr>
                                        <p:cTn id="63" dur="750" fill="hold"/>
                                        <p:tgtEl>
                                          <p:spTgt spid="12"/>
                                        </p:tgtEl>
                                        <p:attrNameLst>
                                          <p:attrName>ppt_x</p:attrName>
                                          <p:attrName>ppt_y</p:attrName>
                                        </p:attrNameLst>
                                      </p:cBhvr>
                                      <p:rCtr x="8724" y="0"/>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63" presetClass="path" presetSubtype="0" accel="50000" decel="50000" fill="hold" nodeType="withEffect">
                                  <p:stCondLst>
                                    <p:cond delay="0"/>
                                  </p:stCondLst>
                                  <p:childTnLst>
                                    <p:animMotion origin="layout" path="M -0.25 2.96296E-6 L 3.54167E-6 2.96296E-6 " pathEditMode="relative" rAng="0" ptsTypes="AA">
                                      <p:cBhvr>
                                        <p:cTn id="70" dur="750" fill="hold"/>
                                        <p:tgtEl>
                                          <p:spTgt spid="3"/>
                                        </p:tgtEl>
                                        <p:attrNameLst>
                                          <p:attrName>ppt_x</p:attrName>
                                          <p:attrName>ppt_y</p:attrName>
                                        </p:attrNameLst>
                                      </p:cBhvr>
                                      <p:rCtr x="12500" y="0"/>
                                    </p:animMotion>
                                  </p:childTnLst>
                                </p:cTn>
                              </p:par>
                              <p:par>
                                <p:cTn id="71" presetID="10" presetClass="entr" presetSubtype="0" fill="hold" grpId="0" nodeType="withEffect">
                                  <p:stCondLst>
                                    <p:cond delay="25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nodeType="withEffect">
                                  <p:stCondLst>
                                    <p:cond delay="25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20" grpId="0" animBg="1"/>
      <p:bldP spid="21" grpId="0" animBg="1"/>
      <p:bldP spid="31" grpId="0" animBg="1"/>
      <p:bldP spid="32" grpId="0" animBg="1"/>
      <p:bldP spid="33" grpId="0"/>
      <p:bldP spid="3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Silos are the Bane of SOC Analysts</a:t>
            </a:r>
            <a:endParaRPr lang="gsw-CH"/>
          </a:p>
        </p:txBody>
      </p:sp>
      <p:sp>
        <p:nvSpPr>
          <p:cNvPr id="53" name="TextBox 52">
            <a:extLst>
              <a:ext uri="{FF2B5EF4-FFF2-40B4-BE49-F238E27FC236}">
                <a16:creationId xmlns:a16="http://schemas.microsoft.com/office/drawing/2014/main" id="{2E5CF467-E9F4-448B-9AF8-14C71888397E}"/>
              </a:ext>
            </a:extLst>
          </p:cNvPr>
          <p:cNvSpPr txBox="1"/>
          <p:nvPr/>
        </p:nvSpPr>
        <p:spPr>
          <a:xfrm>
            <a:off x="4931467" y="1344525"/>
            <a:ext cx="6390433" cy="3539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D83B01"/>
                </a:solidFill>
                <a:effectLst/>
                <a:uLnTx/>
                <a:uFillTx/>
                <a:latin typeface="Segoe UI Semibold"/>
                <a:ea typeface="+mn-ea"/>
                <a:cs typeface="+mn-cs"/>
              </a:rPr>
              <a:t>Attackers traverse rapidly across the enterprise</a:t>
            </a:r>
            <a:endParaRPr kumimoji="0" lang="en-US" sz="2300" b="0" i="0" u="none" strike="noStrike" kern="1200" cap="none" spc="0" normalizeH="0" baseline="0" noProof="0">
              <a:ln>
                <a:noFill/>
              </a:ln>
              <a:solidFill>
                <a:srgbClr val="D83B01"/>
              </a:solidFill>
              <a:effectLst/>
              <a:uLnTx/>
              <a:uFillTx/>
              <a:latin typeface="Segoe UI Semibold"/>
              <a:ea typeface="+mn-ea"/>
              <a:cs typeface="+mn-cs"/>
            </a:endParaRPr>
          </a:p>
        </p:txBody>
      </p:sp>
      <p:sp>
        <p:nvSpPr>
          <p:cNvPr id="57" name="Rectangle 56">
            <a:extLst>
              <a:ext uri="{FF2B5EF4-FFF2-40B4-BE49-F238E27FC236}">
                <a16:creationId xmlns:a16="http://schemas.microsoft.com/office/drawing/2014/main" id="{AA694C2E-291F-4A25-BE4B-9F0A80B70EB4}"/>
              </a:ext>
            </a:extLst>
          </p:cNvPr>
          <p:cNvSpPr/>
          <p:nvPr/>
        </p:nvSpPr>
        <p:spPr>
          <a:xfrm>
            <a:off x="837847" y="5940296"/>
            <a:ext cx="10651102" cy="492443"/>
          </a:xfrm>
          <a:prstGeom prst="rect">
            <a:avLst/>
          </a:prstGeom>
          <a:solidFill>
            <a:srgbClr val="FFB900"/>
          </a:solidFill>
          <a:effectLst>
            <a:outerShdw blurRad="177800" dist="38100" dir="2400000" algn="ctr" rotWithShape="0">
              <a:prstClr val="black">
                <a:alpha val="40000"/>
              </a:prstClr>
            </a:outerShdw>
          </a:effectLst>
        </p:spPr>
        <p:txBody>
          <a:bodyPr wrap="square" tIns="91440" bIns="9144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1" normalizeH="0" baseline="0" noProof="0">
                <a:ln w="3175">
                  <a:noFill/>
                </a:ln>
                <a:solidFill>
                  <a:srgbClr val="000000"/>
                </a:solidFill>
                <a:effectLst/>
                <a:uLnTx/>
                <a:uFillTx/>
                <a:latin typeface="Segoe UI Semibold"/>
                <a:ea typeface="+mn-ea"/>
                <a:cs typeface="Segoe UI" pitchFamily="34" charset="0"/>
              </a:rPr>
              <a:t>Silos must be integrated to provide high quality alerts and correlation</a:t>
            </a:r>
          </a:p>
        </p:txBody>
      </p:sp>
      <p:grpSp>
        <p:nvGrpSpPr>
          <p:cNvPr id="58" name="Group 57">
            <a:extLst>
              <a:ext uri="{FF2B5EF4-FFF2-40B4-BE49-F238E27FC236}">
                <a16:creationId xmlns:a16="http://schemas.microsoft.com/office/drawing/2014/main" id="{4F28291F-0DC4-4382-8618-155CF17611A9}"/>
              </a:ext>
            </a:extLst>
          </p:cNvPr>
          <p:cNvGrpSpPr/>
          <p:nvPr/>
        </p:nvGrpSpPr>
        <p:grpSpPr>
          <a:xfrm>
            <a:off x="837847" y="4124450"/>
            <a:ext cx="3753909" cy="1516609"/>
            <a:chOff x="3847908" y="2517384"/>
            <a:chExt cx="3753909" cy="1755648"/>
          </a:xfrm>
        </p:grpSpPr>
        <p:sp>
          <p:nvSpPr>
            <p:cNvPr id="59" name="Rectangle: Rounded Corners 58">
              <a:extLst>
                <a:ext uri="{FF2B5EF4-FFF2-40B4-BE49-F238E27FC236}">
                  <a16:creationId xmlns:a16="http://schemas.microsoft.com/office/drawing/2014/main" id="{36468697-D38F-4698-84A1-0E6DCA1BCD69}"/>
                </a:ext>
              </a:extLst>
            </p:cNvPr>
            <p:cNvSpPr/>
            <p:nvPr/>
          </p:nvSpPr>
          <p:spPr bwMode="auto">
            <a:xfrm>
              <a:off x="3847908" y="2517384"/>
              <a:ext cx="3665021" cy="1755648"/>
            </a:xfrm>
            <a:prstGeom prst="roundRect">
              <a:avLst>
                <a:gd name="adj" fmla="val 0"/>
              </a:avLst>
            </a:prstGeom>
            <a:solidFill>
              <a:srgbClr val="107C10"/>
            </a:solidFill>
            <a:ln w="9525" cap="flat" cmpd="sng" algn="ctr">
              <a:noFill/>
              <a:prstDash val="solid"/>
              <a:headEnd type="none" w="med" len="med"/>
              <a:tailEnd type="none" w="med" len="med"/>
            </a:ln>
            <a:effectLst>
              <a:outerShdw blurRad="139700" dist="38100" dir="2400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300" b="1" i="0" u="none" strike="noStrike" kern="0" cap="all" spc="0" normalizeH="0" baseline="0" noProof="0">
                  <a:ln>
                    <a:noFill/>
                  </a:ln>
                  <a:solidFill>
                    <a:srgbClr val="FFFFFF"/>
                  </a:solidFill>
                  <a:effectLst/>
                  <a:uLnTx/>
                  <a:uFillTx/>
                  <a:latin typeface="Segoe UI"/>
                  <a:ea typeface="+mn-ea"/>
                  <a:cs typeface="+mn-cs"/>
                </a:rPr>
                <a:t>MAPPING CHALLENGES</a:t>
              </a:r>
            </a:p>
          </p:txBody>
        </p:sp>
        <p:sp>
          <p:nvSpPr>
            <p:cNvPr id="60" name="TextBox 59">
              <a:extLst>
                <a:ext uri="{FF2B5EF4-FFF2-40B4-BE49-F238E27FC236}">
                  <a16:creationId xmlns:a16="http://schemas.microsoft.com/office/drawing/2014/main" id="{29A9C29F-27FA-4C09-BC47-F337B15E6660}"/>
                </a:ext>
              </a:extLst>
            </p:cNvPr>
            <p:cNvSpPr txBox="1"/>
            <p:nvPr/>
          </p:nvSpPr>
          <p:spPr>
            <a:xfrm>
              <a:off x="4035777" y="3230079"/>
              <a:ext cx="3566040" cy="442842"/>
            </a:xfrm>
            <a:prstGeom prst="rect">
              <a:avLst/>
            </a:prstGeom>
            <a:noFill/>
          </p:spPr>
          <p:txBody>
            <a:bodyPr wrap="square" lIns="0" tIns="0" rIns="0" bIns="0" numCol="2" spcCol="91440" rtlCol="0">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Network IP address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Computer Name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Documents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Device ID</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Email</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Etc.</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7C61684A-7986-40D3-A568-892386A636DA}"/>
              </a:ext>
            </a:extLst>
          </p:cNvPr>
          <p:cNvSpPr/>
          <p:nvPr/>
        </p:nvSpPr>
        <p:spPr>
          <a:xfrm>
            <a:off x="838812" y="2713566"/>
            <a:ext cx="3664056"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Semibold"/>
                <a:ea typeface="+mn-ea"/>
                <a:cs typeface="+mn-cs"/>
              </a:rPr>
              <a:t>Defender Silos makes life difficult (even with SIEM)</a:t>
            </a:r>
            <a:endParaRPr kumimoji="0" lang="en-US" sz="23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361430" y="1967797"/>
            <a:ext cx="837244" cy="367326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361817" y="1966598"/>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445535" y="2050316"/>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264081" y="4705782"/>
            <a:ext cx="103233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7791393" y="1977862"/>
            <a:ext cx="837244" cy="36631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7791779" y="197666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7875497" y="206038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7605095" y="4616815"/>
            <a:ext cx="1210268"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4931468" y="1967797"/>
            <a:ext cx="837244" cy="367326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4931855" y="1966600"/>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015573" y="2050318"/>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4379472" y="4256407"/>
            <a:ext cx="194123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221356" y="1978459"/>
            <a:ext cx="837244" cy="366259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221742" y="1977261"/>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305460" y="2060979"/>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8810642" y="4392395"/>
            <a:ext cx="16591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651320" y="1977861"/>
            <a:ext cx="837244" cy="366259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651706" y="1976663"/>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0622795" y="4774583"/>
            <a:ext cx="89473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A5CE1AFE-6F75-4B25-9DBB-1494C628F67A}"/>
              </a:ext>
            </a:extLst>
          </p:cNvPr>
          <p:cNvGrpSpPr/>
          <p:nvPr/>
        </p:nvGrpSpPr>
        <p:grpSpPr>
          <a:xfrm>
            <a:off x="4931467" y="1589044"/>
            <a:ext cx="6680093" cy="336294"/>
            <a:chOff x="4931466" y="1488369"/>
            <a:chExt cx="6680093" cy="336294"/>
          </a:xfrm>
        </p:grpSpPr>
        <p:cxnSp>
          <p:nvCxnSpPr>
            <p:cNvPr id="6" name="Straight Connector 5">
              <a:extLst>
                <a:ext uri="{FF2B5EF4-FFF2-40B4-BE49-F238E27FC236}">
                  <a16:creationId xmlns:a16="http://schemas.microsoft.com/office/drawing/2014/main" id="{EA1AE3EF-C8B0-45CE-818F-E7628CDE3EA9}"/>
                </a:ext>
              </a:extLst>
            </p:cNvPr>
            <p:cNvCxnSpPr>
              <a:cxnSpLocks/>
            </p:cNvCxnSpPr>
            <p:nvPr/>
          </p:nvCxnSpPr>
          <p:spPr>
            <a:xfrm>
              <a:off x="4931466" y="1656516"/>
              <a:ext cx="655709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Graphic 4">
              <a:extLst>
                <a:ext uri="{FF2B5EF4-FFF2-40B4-BE49-F238E27FC236}">
                  <a16:creationId xmlns:a16="http://schemas.microsoft.com/office/drawing/2014/main" id="{5C01D234-7033-4368-A287-4C9525159504}"/>
                </a:ext>
              </a:extLst>
            </p:cNvPr>
            <p:cNvSpPr/>
            <p:nvPr/>
          </p:nvSpPr>
          <p:spPr>
            <a:xfrm rot="10800000" flipH="1">
              <a:off x="11405231" y="148836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Tree>
    <p:extLst>
      <p:ext uri="{BB962C8B-B14F-4D97-AF65-F5344CB8AC3E}">
        <p14:creationId xmlns:p14="http://schemas.microsoft.com/office/powerpoint/2010/main" val="202913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par>
                                <p:cTn id="18" presetID="2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7" grpId="0" animBg="1"/>
      <p:bldP spid="68"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275" name="Group 274">
            <a:extLst>
              <a:ext uri="{FF2B5EF4-FFF2-40B4-BE49-F238E27FC236}">
                <a16:creationId xmlns:a16="http://schemas.microsoft.com/office/drawing/2014/main" id="{118DC941-5AD6-43DA-A290-6748EFEFD668}"/>
              </a:ext>
            </a:extLst>
          </p:cNvPr>
          <p:cNvGrpSpPr/>
          <p:nvPr/>
        </p:nvGrpSpPr>
        <p:grpSpPr>
          <a:xfrm>
            <a:off x="3919082" y="1141217"/>
            <a:ext cx="552450" cy="392698"/>
            <a:chOff x="3779520" y="1089660"/>
            <a:chExt cx="552450" cy="392698"/>
          </a:xfrm>
        </p:grpSpPr>
        <p:cxnSp>
          <p:nvCxnSpPr>
            <p:cNvPr id="271" name="Straight Connector 270">
              <a:extLst>
                <a:ext uri="{FF2B5EF4-FFF2-40B4-BE49-F238E27FC236}">
                  <a16:creationId xmlns:a16="http://schemas.microsoft.com/office/drawing/2014/main" id="{9896F1BE-8C03-4490-9CC5-DFD1803EAEE5}"/>
                </a:ext>
              </a:extLst>
            </p:cNvPr>
            <p:cNvCxnSpPr>
              <a:cxnSpLocks/>
            </p:cNvCxnSpPr>
            <p:nvPr/>
          </p:nvCxnSpPr>
          <p:spPr>
            <a:xfrm flipV="1">
              <a:off x="3779520" y="1097280"/>
              <a:ext cx="0" cy="385078"/>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DEB610A-F673-4259-9580-BEBE621F1ABF}"/>
                </a:ext>
              </a:extLst>
            </p:cNvPr>
            <p:cNvCxnSpPr/>
            <p:nvPr/>
          </p:nvCxnSpPr>
          <p:spPr>
            <a:xfrm>
              <a:off x="3790950" y="1089660"/>
              <a:ext cx="541020"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67" name="Straight Connector 266">
            <a:extLst>
              <a:ext uri="{FF2B5EF4-FFF2-40B4-BE49-F238E27FC236}">
                <a16:creationId xmlns:a16="http://schemas.microsoft.com/office/drawing/2014/main" id="{8D81FE92-9870-42D7-A2C4-B2EB5608212E}"/>
              </a:ext>
            </a:extLst>
          </p:cNvPr>
          <p:cNvCxnSpPr>
            <a:cxnSpLocks/>
          </p:cNvCxnSpPr>
          <p:nvPr/>
        </p:nvCxnSpPr>
        <p:spPr>
          <a:xfrm>
            <a:off x="3446885" y="1592672"/>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3716A38D-5B05-473F-A1BD-23A90D83F606}"/>
              </a:ext>
            </a:extLst>
          </p:cNvPr>
          <p:cNvGrpSpPr/>
          <p:nvPr/>
        </p:nvGrpSpPr>
        <p:grpSpPr>
          <a:xfrm>
            <a:off x="4426785" y="1030235"/>
            <a:ext cx="7563736" cy="4752479"/>
            <a:chOff x="4348589" y="1509173"/>
            <a:chExt cx="7563736" cy="4752479"/>
          </a:xfrm>
          <a:solidFill>
            <a:srgbClr val="FFB900"/>
          </a:solidFill>
        </p:grpSpPr>
        <p:sp>
          <p:nvSpPr>
            <p:cNvPr id="264" name="Rectangle 2">
              <a:extLst>
                <a:ext uri="{FF2B5EF4-FFF2-40B4-BE49-F238E27FC236}">
                  <a16:creationId xmlns:a16="http://schemas.microsoft.com/office/drawing/2014/main" id="{3A678BB4-4A7E-4D9B-9B60-11460379022F}"/>
                </a:ext>
              </a:extLst>
            </p:cNvPr>
            <p:cNvSpPr/>
            <p:nvPr/>
          </p:nvSpPr>
          <p:spPr bwMode="auto">
            <a:xfrm>
              <a:off x="4348589" y="1509173"/>
              <a:ext cx="7563736" cy="4752479"/>
            </a:xfrm>
            <a:custGeom>
              <a:avLst/>
              <a:gdLst>
                <a:gd name="connsiteX0" fmla="*/ 0 w 7614356"/>
                <a:gd name="connsiteY0" fmla="*/ 0 h 239366"/>
                <a:gd name="connsiteX1" fmla="*/ 7614356 w 7614356"/>
                <a:gd name="connsiteY1" fmla="*/ 0 h 239366"/>
                <a:gd name="connsiteX2" fmla="*/ 7614356 w 7614356"/>
                <a:gd name="connsiteY2" fmla="*/ 239366 h 239366"/>
                <a:gd name="connsiteX3" fmla="*/ 0 w 7614356"/>
                <a:gd name="connsiteY3" fmla="*/ 239366 h 239366"/>
                <a:gd name="connsiteX4" fmla="*/ 0 w 7614356"/>
                <a:gd name="connsiteY4" fmla="*/ 0 h 239366"/>
                <a:gd name="connsiteX0" fmla="*/ 0 w 7614356"/>
                <a:gd name="connsiteY0" fmla="*/ 0 h 239562"/>
                <a:gd name="connsiteX1" fmla="*/ 7614356 w 7614356"/>
                <a:gd name="connsiteY1" fmla="*/ 0 h 239562"/>
                <a:gd name="connsiteX2" fmla="*/ 7614356 w 7614356"/>
                <a:gd name="connsiteY2" fmla="*/ 239366 h 239562"/>
                <a:gd name="connsiteX3" fmla="*/ 6109406 w 7614356"/>
                <a:gd name="connsiteY3" fmla="*/ 239562 h 239562"/>
                <a:gd name="connsiteX4" fmla="*/ 0 w 7614356"/>
                <a:gd name="connsiteY4" fmla="*/ 239366 h 239562"/>
                <a:gd name="connsiteX5" fmla="*/ 0 w 7614356"/>
                <a:gd name="connsiteY5" fmla="*/ 0 h 239562"/>
                <a:gd name="connsiteX0" fmla="*/ 0 w 7614356"/>
                <a:gd name="connsiteY0" fmla="*/ 0 h 239562"/>
                <a:gd name="connsiteX1" fmla="*/ 7614356 w 7614356"/>
                <a:gd name="connsiteY1" fmla="*/ 0 h 239562"/>
                <a:gd name="connsiteX2" fmla="*/ 7614356 w 7614356"/>
                <a:gd name="connsiteY2" fmla="*/ 239366 h 239562"/>
                <a:gd name="connsiteX3" fmla="*/ 6696781 w 7614356"/>
                <a:gd name="connsiteY3" fmla="*/ 238504 h 239562"/>
                <a:gd name="connsiteX4" fmla="*/ 6109406 w 7614356"/>
                <a:gd name="connsiteY4" fmla="*/ 239562 h 239562"/>
                <a:gd name="connsiteX5" fmla="*/ 0 w 7614356"/>
                <a:gd name="connsiteY5" fmla="*/ 239366 h 239562"/>
                <a:gd name="connsiteX6" fmla="*/ 0 w 7614356"/>
                <a:gd name="connsiteY6" fmla="*/ 0 h 239562"/>
                <a:gd name="connsiteX0" fmla="*/ 0 w 7616690"/>
                <a:gd name="connsiteY0" fmla="*/ 0 h 5118976"/>
                <a:gd name="connsiteX1" fmla="*/ 7614356 w 7616690"/>
                <a:gd name="connsiteY1" fmla="*/ 0 h 5118976"/>
                <a:gd name="connsiteX2" fmla="*/ 7614356 w 7616690"/>
                <a:gd name="connsiteY2" fmla="*/ 239366 h 5118976"/>
                <a:gd name="connsiteX3" fmla="*/ 7616690 w 7616690"/>
                <a:gd name="connsiteY3" fmla="*/ 5118976 h 5118976"/>
                <a:gd name="connsiteX4" fmla="*/ 6109406 w 7616690"/>
                <a:gd name="connsiteY4" fmla="*/ 239562 h 5118976"/>
                <a:gd name="connsiteX5" fmla="*/ 0 w 7616690"/>
                <a:gd name="connsiteY5" fmla="*/ 239366 h 5118976"/>
                <a:gd name="connsiteX6" fmla="*/ 0 w 7616690"/>
                <a:gd name="connsiteY6" fmla="*/ 0 h 5118976"/>
                <a:gd name="connsiteX0" fmla="*/ 0 w 7614356"/>
                <a:gd name="connsiteY0" fmla="*/ 0 h 5106276"/>
                <a:gd name="connsiteX1" fmla="*/ 7614356 w 7614356"/>
                <a:gd name="connsiteY1" fmla="*/ 0 h 5106276"/>
                <a:gd name="connsiteX2" fmla="*/ 7614356 w 7614356"/>
                <a:gd name="connsiteY2" fmla="*/ 239366 h 5106276"/>
                <a:gd name="connsiteX3" fmla="*/ 7612457 w 7614356"/>
                <a:gd name="connsiteY3" fmla="*/ 5106276 h 5106276"/>
                <a:gd name="connsiteX4" fmla="*/ 6109406 w 7614356"/>
                <a:gd name="connsiteY4" fmla="*/ 239562 h 5106276"/>
                <a:gd name="connsiteX5" fmla="*/ 0 w 7614356"/>
                <a:gd name="connsiteY5" fmla="*/ 239366 h 5106276"/>
                <a:gd name="connsiteX6" fmla="*/ 0 w 7614356"/>
                <a:gd name="connsiteY6" fmla="*/ 0 h 5106276"/>
                <a:gd name="connsiteX0" fmla="*/ 0 w 7614356"/>
                <a:gd name="connsiteY0" fmla="*/ 0 h 5110509"/>
                <a:gd name="connsiteX1" fmla="*/ 7614356 w 7614356"/>
                <a:gd name="connsiteY1" fmla="*/ 0 h 5110509"/>
                <a:gd name="connsiteX2" fmla="*/ 7614356 w 7614356"/>
                <a:gd name="connsiteY2" fmla="*/ 239366 h 5110509"/>
                <a:gd name="connsiteX3" fmla="*/ 6109623 w 7614356"/>
                <a:gd name="connsiteY3" fmla="*/ 5110509 h 5110509"/>
                <a:gd name="connsiteX4" fmla="*/ 6109406 w 7614356"/>
                <a:gd name="connsiteY4" fmla="*/ 239562 h 5110509"/>
                <a:gd name="connsiteX5" fmla="*/ 0 w 7614356"/>
                <a:gd name="connsiteY5" fmla="*/ 239366 h 5110509"/>
                <a:gd name="connsiteX6" fmla="*/ 0 w 7614356"/>
                <a:gd name="connsiteY6" fmla="*/ 0 h 5110509"/>
                <a:gd name="connsiteX0" fmla="*/ 0 w 7614356"/>
                <a:gd name="connsiteY0" fmla="*/ 0 h 5105217"/>
                <a:gd name="connsiteX1" fmla="*/ 7614356 w 7614356"/>
                <a:gd name="connsiteY1" fmla="*/ 0 h 5105217"/>
                <a:gd name="connsiteX2" fmla="*/ 7614356 w 7614356"/>
                <a:gd name="connsiteY2" fmla="*/ 239366 h 5105217"/>
                <a:gd name="connsiteX3" fmla="*/ 6111740 w 7614356"/>
                <a:gd name="connsiteY3" fmla="*/ 5105217 h 5105217"/>
                <a:gd name="connsiteX4" fmla="*/ 6109406 w 7614356"/>
                <a:gd name="connsiteY4" fmla="*/ 239562 h 5105217"/>
                <a:gd name="connsiteX5" fmla="*/ 0 w 7614356"/>
                <a:gd name="connsiteY5" fmla="*/ 239366 h 5105217"/>
                <a:gd name="connsiteX6" fmla="*/ 0 w 7614356"/>
                <a:gd name="connsiteY6" fmla="*/ 0 h 5105217"/>
                <a:gd name="connsiteX0" fmla="*/ 0 w 7627235"/>
                <a:gd name="connsiteY0" fmla="*/ 0 h 5105217"/>
                <a:gd name="connsiteX1" fmla="*/ 7614356 w 7627235"/>
                <a:gd name="connsiteY1" fmla="*/ 0 h 5105217"/>
                <a:gd name="connsiteX2" fmla="*/ 7627235 w 7627235"/>
                <a:gd name="connsiteY2" fmla="*/ 5094701 h 5105217"/>
                <a:gd name="connsiteX3" fmla="*/ 6111740 w 7627235"/>
                <a:gd name="connsiteY3" fmla="*/ 5105217 h 5105217"/>
                <a:gd name="connsiteX4" fmla="*/ 6109406 w 7627235"/>
                <a:gd name="connsiteY4" fmla="*/ 239562 h 5105217"/>
                <a:gd name="connsiteX5" fmla="*/ 0 w 7627235"/>
                <a:gd name="connsiteY5" fmla="*/ 239366 h 5105217"/>
                <a:gd name="connsiteX6" fmla="*/ 0 w 7627235"/>
                <a:gd name="connsiteY6" fmla="*/ 0 h 5105217"/>
                <a:gd name="connsiteX0" fmla="*/ 0 w 7623002"/>
                <a:gd name="connsiteY0" fmla="*/ 0 h 5106342"/>
                <a:gd name="connsiteX1" fmla="*/ 7614356 w 7623002"/>
                <a:gd name="connsiteY1" fmla="*/ 0 h 5106342"/>
                <a:gd name="connsiteX2" fmla="*/ 7623002 w 7623002"/>
                <a:gd name="connsiteY2" fmla="*/ 5106342 h 5106342"/>
                <a:gd name="connsiteX3" fmla="*/ 6111740 w 7623002"/>
                <a:gd name="connsiteY3" fmla="*/ 5105217 h 5106342"/>
                <a:gd name="connsiteX4" fmla="*/ 6109406 w 7623002"/>
                <a:gd name="connsiteY4" fmla="*/ 239562 h 5106342"/>
                <a:gd name="connsiteX5" fmla="*/ 0 w 7623002"/>
                <a:gd name="connsiteY5" fmla="*/ 239366 h 5106342"/>
                <a:gd name="connsiteX6" fmla="*/ 0 w 7623002"/>
                <a:gd name="connsiteY6" fmla="*/ 0 h 5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3002" h="5106342">
                  <a:moveTo>
                    <a:pt x="0" y="0"/>
                  </a:moveTo>
                  <a:lnTo>
                    <a:pt x="7614356" y="0"/>
                  </a:lnTo>
                  <a:lnTo>
                    <a:pt x="7623002" y="5106342"/>
                  </a:lnTo>
                  <a:lnTo>
                    <a:pt x="6111740" y="5105217"/>
                  </a:lnTo>
                  <a:cubicBezTo>
                    <a:pt x="6111668" y="3481568"/>
                    <a:pt x="6109478" y="1863211"/>
                    <a:pt x="6109406" y="239562"/>
                  </a:cubicBezTo>
                  <a:lnTo>
                    <a:pt x="0" y="239366"/>
                  </a:lnTo>
                  <a:lnTo>
                    <a:pt x="0" y="0"/>
                  </a:lnTo>
                  <a:close/>
                </a:path>
              </a:pathLst>
            </a:custGeom>
            <a:grp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11480" rIns="91440" bIns="91440" numCol="1" spcCol="0" rtlCol="0" fromWordArt="0" anchor="t" anchorCtr="0" forceAA="0" compatLnSpc="1">
              <a:prstTxWarp prst="textNoShape">
                <a:avLst/>
              </a:prstTxWarp>
              <a:noAutofit/>
            </a:bodyPr>
            <a:lstStyle/>
            <a:p>
              <a:pPr marL="5888038"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Segoe UI" pitchFamily="34" charset="0"/>
                </a:rPr>
                <a:t>Azure Sentinel</a:t>
              </a:r>
            </a:p>
          </p:txBody>
        </p:sp>
        <p:pic>
          <p:nvPicPr>
            <p:cNvPr id="265" name="Picture 264">
              <a:extLst>
                <a:ext uri="{FF2B5EF4-FFF2-40B4-BE49-F238E27FC236}">
                  <a16:creationId xmlns:a16="http://schemas.microsoft.com/office/drawing/2014/main" id="{B37BE291-9EA6-4DE1-82AE-9ACBF4000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373" y="1626409"/>
              <a:ext cx="231592" cy="265519"/>
            </a:xfrm>
            <a:prstGeom prst="rect">
              <a:avLst/>
            </a:prstGeom>
            <a:grpFill/>
          </p:spPr>
        </p:pic>
      </p:grpSp>
      <p:cxnSp>
        <p:nvCxnSpPr>
          <p:cNvPr id="63" name="Straight Connector 62">
            <a:extLst>
              <a:ext uri="{FF2B5EF4-FFF2-40B4-BE49-F238E27FC236}">
                <a16:creationId xmlns:a16="http://schemas.microsoft.com/office/drawing/2014/main" id="{781C99E2-9E23-4382-992F-CA9BEC64BB06}"/>
              </a:ext>
            </a:extLst>
          </p:cNvPr>
          <p:cNvCxnSpPr>
            <a:cxnSpLocks/>
          </p:cNvCxnSpPr>
          <p:nvPr/>
        </p:nvCxnSpPr>
        <p:spPr>
          <a:xfrm>
            <a:off x="3417636" y="2342011"/>
            <a:ext cx="6581664"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A4932F-663F-4673-85CD-0041706ED8DD}"/>
              </a:ext>
            </a:extLst>
          </p:cNvPr>
          <p:cNvCxnSpPr>
            <a:cxnSpLocks/>
          </p:cNvCxnSpPr>
          <p:nvPr/>
        </p:nvCxnSpPr>
        <p:spPr>
          <a:xfrm>
            <a:off x="3519031" y="3162192"/>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0C85AB-F8BD-4E86-A974-CC8815DB055C}"/>
              </a:ext>
            </a:extLst>
          </p:cNvPr>
          <p:cNvCxnSpPr>
            <a:cxnSpLocks/>
          </p:cNvCxnSpPr>
          <p:nvPr/>
        </p:nvCxnSpPr>
        <p:spPr>
          <a:xfrm>
            <a:off x="3590719" y="3927098"/>
            <a:ext cx="823361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4EF5B6-96C7-4E45-AA0C-3AA6EB6C9EC0}"/>
              </a:ext>
            </a:extLst>
          </p:cNvPr>
          <p:cNvCxnSpPr>
            <a:cxnSpLocks/>
          </p:cNvCxnSpPr>
          <p:nvPr/>
        </p:nvCxnSpPr>
        <p:spPr>
          <a:xfrm>
            <a:off x="2529840" y="5150303"/>
            <a:ext cx="8892976"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865660-6189-4461-971C-D6D37CB96CF9}"/>
              </a:ext>
            </a:extLst>
          </p:cNvPr>
          <p:cNvCxnSpPr>
            <a:cxnSpLocks/>
          </p:cNvCxnSpPr>
          <p:nvPr/>
        </p:nvCxnSpPr>
        <p:spPr>
          <a:xfrm>
            <a:off x="3295934" y="5634316"/>
            <a:ext cx="6981541"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CAAC86-90C5-410F-9AE3-328A4E198FBB}"/>
              </a:ext>
            </a:extLst>
          </p:cNvPr>
          <p:cNvSpPr>
            <a:spLocks noGrp="1"/>
          </p:cNvSpPr>
          <p:nvPr>
            <p:ph type="title"/>
          </p:nvPr>
        </p:nvSpPr>
        <p:spPr/>
        <p:txBody>
          <a:bodyPr/>
          <a:lstStyle/>
          <a:p>
            <a:r>
              <a:rPr lang="en-US"/>
              <a:t>Simplifying and Automating</a:t>
            </a:r>
            <a:endParaRPr lang="gsw-CH"/>
          </a:p>
        </p:txBody>
      </p:sp>
      <p:sp>
        <p:nvSpPr>
          <p:cNvPr id="72" name="Rectangle: Top Corners Rounded 71">
            <a:extLst>
              <a:ext uri="{FF2B5EF4-FFF2-40B4-BE49-F238E27FC236}">
                <a16:creationId xmlns:a16="http://schemas.microsoft.com/office/drawing/2014/main" id="{DEEF941F-F2EE-4159-9A50-03300C0064E3}"/>
              </a:ext>
            </a:extLst>
          </p:cNvPr>
          <p:cNvSpPr/>
          <p:nvPr/>
        </p:nvSpPr>
        <p:spPr bwMode="auto">
          <a:xfrm>
            <a:off x="6606362" y="4706831"/>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Market white">
            <a:extLst>
              <a:ext uri="{FF2B5EF4-FFF2-40B4-BE49-F238E27FC236}">
                <a16:creationId xmlns:a16="http://schemas.microsoft.com/office/drawing/2014/main" id="{42D7072A-52B6-4F83-A8DA-2798130EC38A}"/>
              </a:ext>
            </a:extLst>
          </p:cNvPr>
          <p:cNvSpPr/>
          <p:nvPr/>
        </p:nvSpPr>
        <p:spPr bwMode="auto">
          <a:xfrm rot="16200000">
            <a:off x="6606749" y="4705632"/>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Market grey">
            <a:extLst>
              <a:ext uri="{FF2B5EF4-FFF2-40B4-BE49-F238E27FC236}">
                <a16:creationId xmlns:a16="http://schemas.microsoft.com/office/drawing/2014/main" id="{393D3B11-0394-48B1-B376-8F5FFCC6288E}"/>
              </a:ext>
            </a:extLst>
          </p:cNvPr>
          <p:cNvSpPr/>
          <p:nvPr userDrawn="1"/>
        </p:nvSpPr>
        <p:spPr bwMode="auto">
          <a:xfrm rot="16200000">
            <a:off x="6690467" y="4789350"/>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7275364-60AB-49FB-AB90-806EF618C3D0}"/>
              </a:ext>
            </a:extLst>
          </p:cNvPr>
          <p:cNvSpPr txBox="1"/>
          <p:nvPr/>
        </p:nvSpPr>
        <p:spPr>
          <a:xfrm rot="16200000">
            <a:off x="6711793" y="6336028"/>
            <a:ext cx="6267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Identity</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2" name="Rectangle: Top Corners Rounded 51">
            <a:extLst>
              <a:ext uri="{FF2B5EF4-FFF2-40B4-BE49-F238E27FC236}">
                <a16:creationId xmlns:a16="http://schemas.microsoft.com/office/drawing/2014/main" id="{6934355E-6953-45F0-B8F3-75038BB9266F}"/>
              </a:ext>
            </a:extLst>
          </p:cNvPr>
          <p:cNvSpPr/>
          <p:nvPr/>
        </p:nvSpPr>
        <p:spPr bwMode="auto">
          <a:xfrm>
            <a:off x="8036325" y="4716896"/>
            <a:ext cx="837244" cy="21417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Market white">
            <a:extLst>
              <a:ext uri="{FF2B5EF4-FFF2-40B4-BE49-F238E27FC236}">
                <a16:creationId xmlns:a16="http://schemas.microsoft.com/office/drawing/2014/main" id="{B469AE8E-CB63-492C-BF5F-9707843CCB3A}"/>
              </a:ext>
            </a:extLst>
          </p:cNvPr>
          <p:cNvSpPr/>
          <p:nvPr/>
        </p:nvSpPr>
        <p:spPr bwMode="auto">
          <a:xfrm rot="16200000">
            <a:off x="8036711" y="4715696"/>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Market grey">
            <a:extLst>
              <a:ext uri="{FF2B5EF4-FFF2-40B4-BE49-F238E27FC236}">
                <a16:creationId xmlns:a16="http://schemas.microsoft.com/office/drawing/2014/main" id="{C2323231-ACDF-421C-9243-161BA88F9135}"/>
              </a:ext>
            </a:extLst>
          </p:cNvPr>
          <p:cNvSpPr/>
          <p:nvPr userDrawn="1"/>
        </p:nvSpPr>
        <p:spPr bwMode="auto">
          <a:xfrm rot="16200000">
            <a:off x="8120429" y="4799414"/>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C6863FBB-3B2D-4927-A5B8-56D328072C98}"/>
              </a:ext>
            </a:extLst>
          </p:cNvPr>
          <p:cNvSpPr txBox="1"/>
          <p:nvPr/>
        </p:nvSpPr>
        <p:spPr>
          <a:xfrm rot="16200000">
            <a:off x="8088075" y="6282328"/>
            <a:ext cx="73417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Endpoint</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0" name="Rectangle: Top Corners Rounded 79">
            <a:extLst>
              <a:ext uri="{FF2B5EF4-FFF2-40B4-BE49-F238E27FC236}">
                <a16:creationId xmlns:a16="http://schemas.microsoft.com/office/drawing/2014/main" id="{368C9BE7-F2BC-4C5B-8C02-5974C233A362}"/>
              </a:ext>
            </a:extLst>
          </p:cNvPr>
          <p:cNvSpPr/>
          <p:nvPr/>
        </p:nvSpPr>
        <p:spPr bwMode="auto">
          <a:xfrm>
            <a:off x="5176400" y="4706832"/>
            <a:ext cx="837244" cy="2151766"/>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Market white">
            <a:extLst>
              <a:ext uri="{FF2B5EF4-FFF2-40B4-BE49-F238E27FC236}">
                <a16:creationId xmlns:a16="http://schemas.microsoft.com/office/drawing/2014/main" id="{5EDD4A4E-546F-4411-B44F-413212B31E4A}"/>
              </a:ext>
            </a:extLst>
          </p:cNvPr>
          <p:cNvSpPr/>
          <p:nvPr/>
        </p:nvSpPr>
        <p:spPr bwMode="auto">
          <a:xfrm rot="16200000">
            <a:off x="5176787" y="470563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Market grey">
            <a:extLst>
              <a:ext uri="{FF2B5EF4-FFF2-40B4-BE49-F238E27FC236}">
                <a16:creationId xmlns:a16="http://schemas.microsoft.com/office/drawing/2014/main" id="{B5513B97-B118-49AE-BECB-C158D2A08B49}"/>
              </a:ext>
            </a:extLst>
          </p:cNvPr>
          <p:cNvSpPr/>
          <p:nvPr userDrawn="1"/>
        </p:nvSpPr>
        <p:spPr bwMode="auto">
          <a:xfrm rot="16200000">
            <a:off x="5260505" y="478935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2007F66-6A8E-4F31-B75A-3AA9FD367AAD}"/>
              </a:ext>
            </a:extLst>
          </p:cNvPr>
          <p:cNvSpPr txBox="1"/>
          <p:nvPr/>
        </p:nvSpPr>
        <p:spPr>
          <a:xfrm rot="16200000">
            <a:off x="5005918" y="6060312"/>
            <a:ext cx="1178208"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Email &amp; Collab</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87" name="Rectangle: Top Corners Rounded 86">
            <a:extLst>
              <a:ext uri="{FF2B5EF4-FFF2-40B4-BE49-F238E27FC236}">
                <a16:creationId xmlns:a16="http://schemas.microsoft.com/office/drawing/2014/main" id="{6066DCF4-4FE8-41ED-9501-6E54049B3028}"/>
              </a:ext>
            </a:extLst>
          </p:cNvPr>
          <p:cNvSpPr/>
          <p:nvPr/>
        </p:nvSpPr>
        <p:spPr bwMode="auto">
          <a:xfrm>
            <a:off x="9466288" y="4717493"/>
            <a:ext cx="837244" cy="214110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Market white">
            <a:extLst>
              <a:ext uri="{FF2B5EF4-FFF2-40B4-BE49-F238E27FC236}">
                <a16:creationId xmlns:a16="http://schemas.microsoft.com/office/drawing/2014/main" id="{E7CC4603-A8EB-4203-88FA-B4609F07D99C}"/>
              </a:ext>
            </a:extLst>
          </p:cNvPr>
          <p:cNvSpPr/>
          <p:nvPr/>
        </p:nvSpPr>
        <p:spPr bwMode="auto">
          <a:xfrm rot="16200000">
            <a:off x="9466674" y="4716295"/>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Market grey">
            <a:extLst>
              <a:ext uri="{FF2B5EF4-FFF2-40B4-BE49-F238E27FC236}">
                <a16:creationId xmlns:a16="http://schemas.microsoft.com/office/drawing/2014/main" id="{962BF6F0-0A90-47DF-862F-28EF7248D88C}"/>
              </a:ext>
            </a:extLst>
          </p:cNvPr>
          <p:cNvSpPr/>
          <p:nvPr userDrawn="1"/>
        </p:nvSpPr>
        <p:spPr bwMode="auto">
          <a:xfrm rot="16200000">
            <a:off x="9550392" y="4800013"/>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5D80437A-768A-4789-8068-77731C4BE8BC}"/>
              </a:ext>
            </a:extLst>
          </p:cNvPr>
          <p:cNvSpPr txBox="1"/>
          <p:nvPr/>
        </p:nvSpPr>
        <p:spPr>
          <a:xfrm rot="16200000">
            <a:off x="9382588" y="6146874"/>
            <a:ext cx="100508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Applications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94" name="Rectangle: Top Corners Rounded 93">
            <a:extLst>
              <a:ext uri="{FF2B5EF4-FFF2-40B4-BE49-F238E27FC236}">
                <a16:creationId xmlns:a16="http://schemas.microsoft.com/office/drawing/2014/main" id="{29CAB77D-C96A-4DEF-A9F2-225216CB9D6B}"/>
              </a:ext>
            </a:extLst>
          </p:cNvPr>
          <p:cNvSpPr/>
          <p:nvPr/>
        </p:nvSpPr>
        <p:spPr bwMode="auto">
          <a:xfrm>
            <a:off x="10896252" y="4716895"/>
            <a:ext cx="837244" cy="21411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5" name="!!Market Circle">
            <a:extLst>
              <a:ext uri="{FF2B5EF4-FFF2-40B4-BE49-F238E27FC236}">
                <a16:creationId xmlns:a16="http://schemas.microsoft.com/office/drawing/2014/main" id="{C703F20E-4669-405F-A65D-D9519F8FE6CF}"/>
              </a:ext>
            </a:extLst>
          </p:cNvPr>
          <p:cNvGrpSpPr/>
          <p:nvPr/>
        </p:nvGrpSpPr>
        <p:grpSpPr>
          <a:xfrm rot="16200000">
            <a:off x="10896638" y="4715697"/>
            <a:ext cx="837244" cy="837244"/>
            <a:chOff x="1651174" y="1462114"/>
            <a:chExt cx="837244" cy="837244"/>
          </a:xfrm>
        </p:grpSpPr>
        <p:sp>
          <p:nvSpPr>
            <p:cNvPr id="96" name="!!Market white">
              <a:extLst>
                <a:ext uri="{FF2B5EF4-FFF2-40B4-BE49-F238E27FC236}">
                  <a16:creationId xmlns:a16="http://schemas.microsoft.com/office/drawing/2014/main" id="{88490F0D-63FC-4E3C-9919-27D1314EDE22}"/>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Market grey">
              <a:extLst>
                <a:ext uri="{FF2B5EF4-FFF2-40B4-BE49-F238E27FC236}">
                  <a16:creationId xmlns:a16="http://schemas.microsoft.com/office/drawing/2014/main" id="{00C2AE66-518D-441C-A898-01DA76B4C216}"/>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57524BD6-F237-4003-BA3B-7C666FCF4CA3}"/>
              </a:ext>
            </a:extLst>
          </p:cNvPr>
          <p:cNvSpPr txBox="1"/>
          <p:nvPr/>
        </p:nvSpPr>
        <p:spPr>
          <a:xfrm rot="16200000">
            <a:off x="11042807" y="6377129"/>
            <a:ext cx="544573"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Others</a:t>
            </a:r>
            <a:endParaRPr kumimoji="0" lang="gsw-CH" sz="1400" b="0" i="0" u="none" strike="noStrike" kern="1200" cap="none" spc="0" normalizeH="0" baseline="0" noProof="0" err="1">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FA1FF99B-BE01-4263-9387-D218A6BBD447}"/>
              </a:ext>
            </a:extLst>
          </p:cNvPr>
          <p:cNvGrpSpPr/>
          <p:nvPr/>
        </p:nvGrpSpPr>
        <p:grpSpPr>
          <a:xfrm>
            <a:off x="672910" y="1173675"/>
            <a:ext cx="2816529" cy="819662"/>
            <a:chOff x="672910" y="1618172"/>
            <a:chExt cx="2816529" cy="819662"/>
          </a:xfrm>
        </p:grpSpPr>
        <p:sp>
          <p:nvSpPr>
            <p:cNvPr id="34" name="Rectangle: Rounded Corners 33">
              <a:extLst>
                <a:ext uri="{FF2B5EF4-FFF2-40B4-BE49-F238E27FC236}">
                  <a16:creationId xmlns:a16="http://schemas.microsoft.com/office/drawing/2014/main" id="{726AAF8B-2C69-4CFA-A265-E8B6B44B1E46}"/>
                </a:ext>
              </a:extLst>
            </p:cNvPr>
            <p:cNvSpPr/>
            <p:nvPr/>
          </p:nvSpPr>
          <p:spPr bwMode="auto">
            <a:xfrm>
              <a:off x="1071110" y="1618172"/>
              <a:ext cx="2418329" cy="819662"/>
            </a:xfrm>
            <a:prstGeom prst="roundRect">
              <a:avLst>
                <a:gd name="adj" fmla="val 1199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Single Portal Experience</a:t>
              </a:r>
              <a:endParaRPr kumimoji="0" lang="en-US" sz="1200" b="0" i="1"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endParaRPr>
            </a:p>
          </p:txBody>
        </p:sp>
        <p:sp>
          <p:nvSpPr>
            <p:cNvPr id="35" name="Browser" title="Icon of a browser window">
              <a:extLst>
                <a:ext uri="{FF2B5EF4-FFF2-40B4-BE49-F238E27FC236}">
                  <a16:creationId xmlns:a16="http://schemas.microsoft.com/office/drawing/2014/main" id="{1F55938C-7BEF-4565-8764-82C92129B26E}"/>
                </a:ext>
              </a:extLst>
            </p:cNvPr>
            <p:cNvSpPr>
              <a:spLocks noChangeAspect="1" noEditPoints="1"/>
            </p:cNvSpPr>
            <p:nvPr/>
          </p:nvSpPr>
          <p:spPr bwMode="auto">
            <a:xfrm>
              <a:off x="672910" y="1926855"/>
              <a:ext cx="252771" cy="202296"/>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3C7C65E1-555E-468D-B5FD-B7B7F6AB51A1}"/>
              </a:ext>
            </a:extLst>
          </p:cNvPr>
          <p:cNvGrpSpPr/>
          <p:nvPr/>
        </p:nvGrpSpPr>
        <p:grpSpPr>
          <a:xfrm>
            <a:off x="701493" y="1936513"/>
            <a:ext cx="3372173" cy="766452"/>
            <a:chOff x="701493" y="2228613"/>
            <a:chExt cx="3372173" cy="766452"/>
          </a:xfrm>
        </p:grpSpPr>
        <p:sp>
          <p:nvSpPr>
            <p:cNvPr id="37" name="Rectangle 52">
              <a:extLst>
                <a:ext uri="{FF2B5EF4-FFF2-40B4-BE49-F238E27FC236}">
                  <a16:creationId xmlns:a16="http://schemas.microsoft.com/office/drawing/2014/main" id="{3F9B93CE-F5A3-48A9-B676-A972B32F9878}"/>
                </a:ext>
              </a:extLst>
            </p:cNvPr>
            <p:cNvSpPr/>
            <p:nvPr/>
          </p:nvSpPr>
          <p:spPr bwMode="auto">
            <a:xfrm>
              <a:off x="1071111" y="2228613"/>
              <a:ext cx="3002555" cy="766452"/>
            </a:xfrm>
            <a:prstGeom prst="roundRect">
              <a:avLst>
                <a:gd name="adj" fmla="val 1100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Playbook Automation</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38" name="Robot_E99A" title="Icon of a robot">
              <a:extLst>
                <a:ext uri="{FF2B5EF4-FFF2-40B4-BE49-F238E27FC236}">
                  <a16:creationId xmlns:a16="http://schemas.microsoft.com/office/drawing/2014/main" id="{B3BE2941-BB8A-4B33-9F8B-198434CE06D1}"/>
                </a:ext>
              </a:extLst>
            </p:cNvPr>
            <p:cNvSpPr>
              <a:spLocks noChangeAspect="1" noEditPoints="1"/>
            </p:cNvSpPr>
            <p:nvPr/>
          </p:nvSpPr>
          <p:spPr bwMode="auto">
            <a:xfrm>
              <a:off x="701493" y="2452473"/>
              <a:ext cx="195605" cy="252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FE0CF354-3F9C-4096-9ECB-E6F6311720A7}"/>
              </a:ext>
            </a:extLst>
          </p:cNvPr>
          <p:cNvGrpSpPr/>
          <p:nvPr/>
        </p:nvGrpSpPr>
        <p:grpSpPr>
          <a:xfrm>
            <a:off x="672977" y="3490912"/>
            <a:ext cx="3006663" cy="858401"/>
            <a:chOff x="672977" y="3920895"/>
            <a:chExt cx="3006663" cy="858401"/>
          </a:xfrm>
        </p:grpSpPr>
        <p:sp>
          <p:nvSpPr>
            <p:cNvPr id="40" name="Rectangle 46">
              <a:extLst>
                <a:ext uri="{FF2B5EF4-FFF2-40B4-BE49-F238E27FC236}">
                  <a16:creationId xmlns:a16="http://schemas.microsoft.com/office/drawing/2014/main" id="{ACBB7A83-E1F2-4510-9363-3EDE8F20FEE5}"/>
                </a:ext>
              </a:extLst>
            </p:cNvPr>
            <p:cNvSpPr/>
            <p:nvPr/>
          </p:nvSpPr>
          <p:spPr bwMode="auto">
            <a:xfrm>
              <a:off x="1071111" y="3920895"/>
              <a:ext cx="2608529" cy="858401"/>
            </a:xfrm>
            <a:prstGeom prst="roundRect">
              <a:avLst>
                <a:gd name="adj" fmla="val 11876"/>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Unified entity definitions </a:t>
              </a:r>
              <a:endParaRPr kumimoji="0" lang="en-US" sz="12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41" name="Org_ECA6" title="Icon of three boxes in a bracket chart">
              <a:extLst>
                <a:ext uri="{FF2B5EF4-FFF2-40B4-BE49-F238E27FC236}">
                  <a16:creationId xmlns:a16="http://schemas.microsoft.com/office/drawing/2014/main" id="{01A4742A-4E6A-45A1-9588-9B83C66E3AF8}"/>
                </a:ext>
              </a:extLst>
            </p:cNvPr>
            <p:cNvSpPr>
              <a:spLocks noChangeAspect="1" noEditPoints="1"/>
            </p:cNvSpPr>
            <p:nvPr/>
          </p:nvSpPr>
          <p:spPr bwMode="auto">
            <a:xfrm>
              <a:off x="672977" y="4216139"/>
              <a:ext cx="252637" cy="2527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1F00F90-BBB3-4315-82C0-186A38D2CBC1}"/>
              </a:ext>
            </a:extLst>
          </p:cNvPr>
          <p:cNvGrpSpPr/>
          <p:nvPr/>
        </p:nvGrpSpPr>
        <p:grpSpPr>
          <a:xfrm>
            <a:off x="682489" y="2770155"/>
            <a:ext cx="3399029" cy="766452"/>
            <a:chOff x="682489" y="3205137"/>
            <a:chExt cx="3399029" cy="766452"/>
          </a:xfrm>
        </p:grpSpPr>
        <p:sp>
          <p:nvSpPr>
            <p:cNvPr id="44" name="Rectangle 49">
              <a:extLst>
                <a:ext uri="{FF2B5EF4-FFF2-40B4-BE49-F238E27FC236}">
                  <a16:creationId xmlns:a16="http://schemas.microsoft.com/office/drawing/2014/main" id="{73AA8BBC-FA57-405C-B2C5-FF3F6BFE2609}"/>
                </a:ext>
              </a:extLst>
            </p:cNvPr>
            <p:cNvSpPr/>
            <p:nvPr/>
          </p:nvSpPr>
          <p:spPr bwMode="auto">
            <a:xfrm>
              <a:off x="1071111" y="3205137"/>
              <a:ext cx="3010407" cy="766452"/>
            </a:xfrm>
            <a:prstGeom prst="roundRect">
              <a:avLst>
                <a:gd name="adj" fmla="val 8371"/>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Semantics and Meaning</a:t>
              </a:r>
            </a:p>
          </p:txBody>
        </p:sp>
        <p:grpSp>
          <p:nvGrpSpPr>
            <p:cNvPr id="45" name="Group 44">
              <a:extLst>
                <a:ext uri="{FF2B5EF4-FFF2-40B4-BE49-F238E27FC236}">
                  <a16:creationId xmlns:a16="http://schemas.microsoft.com/office/drawing/2014/main" id="{34D0180B-9665-423E-B6EC-2F0BFCD0E1F5}"/>
                </a:ext>
              </a:extLst>
            </p:cNvPr>
            <p:cNvGrpSpPr/>
            <p:nvPr/>
          </p:nvGrpSpPr>
          <p:grpSpPr>
            <a:xfrm>
              <a:off x="682489" y="3399283"/>
              <a:ext cx="233612" cy="318134"/>
              <a:chOff x="534733" y="3257057"/>
              <a:chExt cx="338051" cy="460359"/>
            </a:xfrm>
          </p:grpSpPr>
          <p:sp>
            <p:nvSpPr>
              <p:cNvPr id="46" name="people_12" title="Icon of three people">
                <a:extLst>
                  <a:ext uri="{FF2B5EF4-FFF2-40B4-BE49-F238E27FC236}">
                    <a16:creationId xmlns:a16="http://schemas.microsoft.com/office/drawing/2014/main" id="{701EDF1A-4C66-4BD1-8EA2-81979859B4DA}"/>
                  </a:ext>
                </a:extLst>
              </p:cNvPr>
              <p:cNvSpPr>
                <a:spLocks noChangeAspect="1" noEditPoints="1"/>
              </p:cNvSpPr>
              <p:nvPr/>
            </p:nvSpPr>
            <p:spPr bwMode="auto">
              <a:xfrm>
                <a:off x="534733" y="3428999"/>
                <a:ext cx="338051" cy="28841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7C62AD8-FD3C-43C5-9D2E-62DA68366C9B}"/>
                  </a:ext>
                </a:extLst>
              </p:cNvPr>
              <p:cNvGrpSpPr/>
              <p:nvPr/>
            </p:nvGrpSpPr>
            <p:grpSpPr>
              <a:xfrm>
                <a:off x="659395" y="3257057"/>
                <a:ext cx="106578" cy="164242"/>
                <a:chOff x="-732685" y="2439469"/>
                <a:chExt cx="537802" cy="828776"/>
              </a:xfrm>
            </p:grpSpPr>
            <p:sp>
              <p:nvSpPr>
                <p:cNvPr id="48" name="Oval 3">
                  <a:extLst>
                    <a:ext uri="{FF2B5EF4-FFF2-40B4-BE49-F238E27FC236}">
                      <a16:creationId xmlns:a16="http://schemas.microsoft.com/office/drawing/2014/main" id="{0136FF3A-EF3D-4D95-BE0A-371C010D24FC}"/>
                    </a:ext>
                  </a:extLst>
                </p:cNvPr>
                <p:cNvSpPr/>
                <p:nvPr/>
              </p:nvSpPr>
              <p:spPr bwMode="auto">
                <a:xfrm>
                  <a:off x="-732685" y="2439469"/>
                  <a:ext cx="537802" cy="828776"/>
                </a:xfrm>
                <a:custGeom>
                  <a:avLst/>
                  <a:gdLst>
                    <a:gd name="connsiteX0" fmla="*/ 0 w 615209"/>
                    <a:gd name="connsiteY0" fmla="*/ 307605 h 615209"/>
                    <a:gd name="connsiteX1" fmla="*/ 307605 w 615209"/>
                    <a:gd name="connsiteY1" fmla="*/ 0 h 615209"/>
                    <a:gd name="connsiteX2" fmla="*/ 615210 w 615209"/>
                    <a:gd name="connsiteY2" fmla="*/ 307605 h 615209"/>
                    <a:gd name="connsiteX3" fmla="*/ 307605 w 615209"/>
                    <a:gd name="connsiteY3" fmla="*/ 615210 h 615209"/>
                    <a:gd name="connsiteX4" fmla="*/ 0 w 615209"/>
                    <a:gd name="connsiteY4" fmla="*/ 307605 h 615209"/>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15 w 615225"/>
                    <a:gd name="connsiteY0" fmla="*/ 307605 h 895764"/>
                    <a:gd name="connsiteX1" fmla="*/ 307620 w 615225"/>
                    <a:gd name="connsiteY1" fmla="*/ 0 h 895764"/>
                    <a:gd name="connsiteX2" fmla="*/ 615225 w 615225"/>
                    <a:gd name="connsiteY2" fmla="*/ 307605 h 895764"/>
                    <a:gd name="connsiteX3" fmla="*/ 318010 w 615225"/>
                    <a:gd name="connsiteY3" fmla="*/ 895764 h 895764"/>
                    <a:gd name="connsiteX4" fmla="*/ 15 w 615225"/>
                    <a:gd name="connsiteY4" fmla="*/ 307605 h 895764"/>
                    <a:gd name="connsiteX0" fmla="*/ 5 w 615215"/>
                    <a:gd name="connsiteY0" fmla="*/ 307605 h 895764"/>
                    <a:gd name="connsiteX1" fmla="*/ 307610 w 615215"/>
                    <a:gd name="connsiteY1" fmla="*/ 0 h 895764"/>
                    <a:gd name="connsiteX2" fmla="*/ 615215 w 615215"/>
                    <a:gd name="connsiteY2" fmla="*/ 307605 h 895764"/>
                    <a:gd name="connsiteX3" fmla="*/ 318000 w 615215"/>
                    <a:gd name="connsiteY3" fmla="*/ 895764 h 895764"/>
                    <a:gd name="connsiteX4" fmla="*/ 5 w 61521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 name="connsiteX0" fmla="*/ 5 w 615355"/>
                    <a:gd name="connsiteY0" fmla="*/ 307605 h 895764"/>
                    <a:gd name="connsiteX1" fmla="*/ 307610 w 615355"/>
                    <a:gd name="connsiteY1" fmla="*/ 0 h 895764"/>
                    <a:gd name="connsiteX2" fmla="*/ 615215 w 615355"/>
                    <a:gd name="connsiteY2" fmla="*/ 307605 h 895764"/>
                    <a:gd name="connsiteX3" fmla="*/ 318000 w 615355"/>
                    <a:gd name="connsiteY3" fmla="*/ 895764 h 895764"/>
                    <a:gd name="connsiteX4" fmla="*/ 5 w 615355"/>
                    <a:gd name="connsiteY4" fmla="*/ 307605 h 895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355" h="895764">
                      <a:moveTo>
                        <a:pt x="5" y="307605"/>
                      </a:moveTo>
                      <a:cubicBezTo>
                        <a:pt x="-939" y="158304"/>
                        <a:pt x="137724" y="0"/>
                        <a:pt x="307610" y="0"/>
                      </a:cubicBezTo>
                      <a:cubicBezTo>
                        <a:pt x="477496" y="0"/>
                        <a:pt x="620464" y="137800"/>
                        <a:pt x="615215" y="307605"/>
                      </a:cubicBezTo>
                      <a:cubicBezTo>
                        <a:pt x="604824" y="643745"/>
                        <a:pt x="342413" y="895764"/>
                        <a:pt x="318000" y="895764"/>
                      </a:cubicBezTo>
                      <a:cubicBezTo>
                        <a:pt x="272805" y="895764"/>
                        <a:pt x="1737" y="581590"/>
                        <a:pt x="5" y="30760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49" name="Oval 48">
                  <a:extLst>
                    <a:ext uri="{FF2B5EF4-FFF2-40B4-BE49-F238E27FC236}">
                      <a16:creationId xmlns:a16="http://schemas.microsoft.com/office/drawing/2014/main" id="{D4EE7ECE-E8DD-4167-BDB4-34A087A3F3AF}"/>
                    </a:ext>
                  </a:extLst>
                </p:cNvPr>
                <p:cNvSpPr/>
                <p:nvPr/>
              </p:nvSpPr>
              <p:spPr bwMode="auto">
                <a:xfrm>
                  <a:off x="-596208" y="2576192"/>
                  <a:ext cx="264849" cy="264848"/>
                </a:xfrm>
                <a:prstGeom prst="ellipse">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grpSp>
      </p:grpSp>
      <p:grpSp>
        <p:nvGrpSpPr>
          <p:cNvPr id="50" name="Group 49">
            <a:extLst>
              <a:ext uri="{FF2B5EF4-FFF2-40B4-BE49-F238E27FC236}">
                <a16:creationId xmlns:a16="http://schemas.microsoft.com/office/drawing/2014/main" id="{82B3C07E-1E0D-4AB0-BC27-3E9392A3D65F}"/>
              </a:ext>
            </a:extLst>
          </p:cNvPr>
          <p:cNvGrpSpPr/>
          <p:nvPr/>
        </p:nvGrpSpPr>
        <p:grpSpPr>
          <a:xfrm>
            <a:off x="657724" y="4912450"/>
            <a:ext cx="2932995" cy="439215"/>
            <a:chOff x="657724" y="5204550"/>
            <a:chExt cx="2932995" cy="439215"/>
          </a:xfrm>
        </p:grpSpPr>
        <p:sp>
          <p:nvSpPr>
            <p:cNvPr id="51" name="Rectangle 43">
              <a:extLst>
                <a:ext uri="{FF2B5EF4-FFF2-40B4-BE49-F238E27FC236}">
                  <a16:creationId xmlns:a16="http://schemas.microsoft.com/office/drawing/2014/main" id="{251B0F3B-A960-475E-B476-E062BA1D4D9D}"/>
                </a:ext>
              </a:extLst>
            </p:cNvPr>
            <p:cNvSpPr/>
            <p:nvPr/>
          </p:nvSpPr>
          <p:spPr bwMode="auto">
            <a:xfrm>
              <a:off x="1071111" y="5204550"/>
              <a:ext cx="2519608" cy="439215"/>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Signal sharing</a:t>
              </a:r>
            </a:p>
          </p:txBody>
        </p:sp>
        <p:sp>
          <p:nvSpPr>
            <p:cNvPr id="54" name="IoT" title="Icon of five circles that all connect to a center circle">
              <a:extLst>
                <a:ext uri="{FF2B5EF4-FFF2-40B4-BE49-F238E27FC236}">
                  <a16:creationId xmlns:a16="http://schemas.microsoft.com/office/drawing/2014/main" id="{E9531E29-E42A-4B31-9F28-016EB5D1BA61}"/>
                </a:ext>
              </a:extLst>
            </p:cNvPr>
            <p:cNvSpPr>
              <a:spLocks noChangeAspect="1" noEditPoints="1"/>
            </p:cNvSpPr>
            <p:nvPr/>
          </p:nvSpPr>
          <p:spPr bwMode="auto">
            <a:xfrm>
              <a:off x="657724" y="5318217"/>
              <a:ext cx="283142" cy="28359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B2AB815-B206-4E62-AB2C-554BC34C1221}"/>
              </a:ext>
            </a:extLst>
          </p:cNvPr>
          <p:cNvGrpSpPr/>
          <p:nvPr/>
        </p:nvGrpSpPr>
        <p:grpSpPr>
          <a:xfrm>
            <a:off x="610817" y="5269087"/>
            <a:ext cx="3847948" cy="860976"/>
            <a:chOff x="610817" y="5561187"/>
            <a:chExt cx="3847948" cy="860976"/>
          </a:xfrm>
        </p:grpSpPr>
        <p:sp>
          <p:nvSpPr>
            <p:cNvPr id="56" name="Rectangle 43">
              <a:extLst>
                <a:ext uri="{FF2B5EF4-FFF2-40B4-BE49-F238E27FC236}">
                  <a16:creationId xmlns:a16="http://schemas.microsoft.com/office/drawing/2014/main" id="{D9244E47-1ED3-4C0C-A45E-722FDCE1492A}"/>
                </a:ext>
              </a:extLst>
            </p:cNvPr>
            <p:cNvSpPr/>
            <p:nvPr/>
          </p:nvSpPr>
          <p:spPr bwMode="auto">
            <a:xfrm>
              <a:off x="1071111" y="5561187"/>
              <a:ext cx="3387654" cy="860976"/>
            </a:xfrm>
            <a:prstGeom prst="roundRect">
              <a:avLst>
                <a:gd name="adj" fmla="val 11133"/>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pitchFamily="34" charset="0"/>
                </a:rPr>
                <a:t>Intelligent Capabilities</a:t>
              </a:r>
              <a:br>
                <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rPr>
              </a:br>
              <a:endParaRPr kumimoji="0" lang="en-US" sz="1100" b="0" i="1"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itchFamily="34" charset="0"/>
              </a:endParaRPr>
            </a:p>
          </p:txBody>
        </p:sp>
        <p:sp>
          <p:nvSpPr>
            <p:cNvPr id="61" name="brain_2" title="Icon of a brain with circles and connection lines inside">
              <a:extLst>
                <a:ext uri="{FF2B5EF4-FFF2-40B4-BE49-F238E27FC236}">
                  <a16:creationId xmlns:a16="http://schemas.microsoft.com/office/drawing/2014/main" id="{9FE8DA62-0571-464C-96D5-83D7CD4C2502}"/>
                </a:ext>
              </a:extLst>
            </p:cNvPr>
            <p:cNvSpPr>
              <a:spLocks noChangeAspect="1" noEditPoints="1"/>
            </p:cNvSpPr>
            <p:nvPr/>
          </p:nvSpPr>
          <p:spPr bwMode="auto">
            <a:xfrm>
              <a:off x="610817" y="5783086"/>
              <a:ext cx="376956" cy="252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3" name="Connector: Elbow 12">
            <a:extLst>
              <a:ext uri="{FF2B5EF4-FFF2-40B4-BE49-F238E27FC236}">
                <a16:creationId xmlns:a16="http://schemas.microsoft.com/office/drawing/2014/main" id="{C250FFDF-D4A7-42DC-BD38-6D57EB5AA11D}"/>
              </a:ext>
            </a:extLst>
          </p:cNvPr>
          <p:cNvCxnSpPr>
            <a:cxnSpLocks/>
          </p:cNvCxnSpPr>
          <p:nvPr/>
        </p:nvCxnSpPr>
        <p:spPr>
          <a:xfrm rot="16200000" flipH="1">
            <a:off x="7735021" y="2489816"/>
            <a:ext cx="10661" cy="4289887"/>
          </a:xfrm>
          <a:prstGeom prst="bentConnector3">
            <a:avLst>
              <a:gd name="adj1" fmla="val -2144264"/>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F80D75D-DB3D-4E79-8CB7-1083CD853D17}"/>
              </a:ext>
            </a:extLst>
          </p:cNvPr>
          <p:cNvCxnSpPr>
            <a:cxnSpLocks/>
          </p:cNvCxnSpPr>
          <p:nvPr/>
        </p:nvCxnSpPr>
        <p:spPr>
          <a:xfrm rot="16200000" flipH="1">
            <a:off x="7727463" y="3919720"/>
            <a:ext cx="10064" cy="1429962"/>
          </a:xfrm>
          <a:prstGeom prst="bentConnector3">
            <a:avLst>
              <a:gd name="adj1" fmla="val -227146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Graphic 4">
            <a:extLst>
              <a:ext uri="{FF2B5EF4-FFF2-40B4-BE49-F238E27FC236}">
                <a16:creationId xmlns:a16="http://schemas.microsoft.com/office/drawing/2014/main" id="{F5A40238-A842-4929-98BC-9305FC9D2E9B}"/>
              </a:ext>
            </a:extLst>
          </p:cNvPr>
          <p:cNvSpPr/>
          <p:nvPr/>
        </p:nvSpPr>
        <p:spPr>
          <a:xfrm rot="16200000" flipH="1">
            <a:off x="5491858" y="4398868"/>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34617A77-DF90-4029-942E-6EF3C5218214}"/>
              </a:ext>
            </a:extLst>
          </p:cNvPr>
          <p:cNvSpPr/>
          <p:nvPr/>
        </p:nvSpPr>
        <p:spPr>
          <a:xfrm rot="16200000" flipH="1">
            <a:off x="6916421" y="43961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20629113-F117-48EA-89F7-954FDBC40A6C}"/>
              </a:ext>
            </a:extLst>
          </p:cNvPr>
          <p:cNvSpPr/>
          <p:nvPr/>
        </p:nvSpPr>
        <p:spPr>
          <a:xfrm rot="16200000" flipH="1">
            <a:off x="8344312" y="439343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77BAFAAC-782E-4F98-9EBA-4DB8A491DF46}"/>
              </a:ext>
            </a:extLst>
          </p:cNvPr>
          <p:cNvSpPr/>
          <p:nvPr/>
        </p:nvSpPr>
        <p:spPr>
          <a:xfrm rot="16200000" flipH="1">
            <a:off x="9785542" y="4400462"/>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Connector: Elbow 25">
            <a:extLst>
              <a:ext uri="{FF2B5EF4-FFF2-40B4-BE49-F238E27FC236}">
                <a16:creationId xmlns:a16="http://schemas.microsoft.com/office/drawing/2014/main" id="{847F6A6D-1E16-405F-8CB1-34EC64F541D2}"/>
              </a:ext>
            </a:extLst>
          </p:cNvPr>
          <p:cNvCxnSpPr>
            <a:cxnSpLocks/>
          </p:cNvCxnSpPr>
          <p:nvPr/>
        </p:nvCxnSpPr>
        <p:spPr>
          <a:xfrm rot="16200000" flipV="1">
            <a:off x="10865590" y="4107282"/>
            <a:ext cx="154113" cy="745228"/>
          </a:xfrm>
          <a:prstGeom prst="bentConnector2">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Graphic 4">
            <a:extLst>
              <a:ext uri="{FF2B5EF4-FFF2-40B4-BE49-F238E27FC236}">
                <a16:creationId xmlns:a16="http://schemas.microsoft.com/office/drawing/2014/main" id="{F4957A17-A498-4652-A165-E311F6021787}"/>
              </a:ext>
            </a:extLst>
          </p:cNvPr>
          <p:cNvSpPr/>
          <p:nvPr/>
        </p:nvSpPr>
        <p:spPr>
          <a:xfrm rot="16200000" flipH="1">
            <a:off x="11211710" y="43966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nvGrpSpPr>
          <p:cNvPr id="28" name="Group 27">
            <a:extLst>
              <a:ext uri="{FF2B5EF4-FFF2-40B4-BE49-F238E27FC236}">
                <a16:creationId xmlns:a16="http://schemas.microsoft.com/office/drawing/2014/main" id="{72DCF2C9-B9AE-4B7B-81EE-2237C2D218DE}"/>
              </a:ext>
            </a:extLst>
          </p:cNvPr>
          <p:cNvGrpSpPr/>
          <p:nvPr/>
        </p:nvGrpSpPr>
        <p:grpSpPr>
          <a:xfrm>
            <a:off x="4471532" y="3642082"/>
            <a:ext cx="7297794" cy="519749"/>
            <a:chOff x="4645700" y="3399078"/>
            <a:chExt cx="7297794" cy="519749"/>
          </a:xfrm>
        </p:grpSpPr>
        <p:sp>
          <p:nvSpPr>
            <p:cNvPr id="88" name="Rectangle 87">
              <a:extLst>
                <a:ext uri="{FF2B5EF4-FFF2-40B4-BE49-F238E27FC236}">
                  <a16:creationId xmlns:a16="http://schemas.microsoft.com/office/drawing/2014/main" id="{52A948D1-5ADB-48A1-AF13-80F5AC3B764A}"/>
                </a:ext>
              </a:extLst>
            </p:cNvPr>
            <p:cNvSpPr/>
            <p:nvPr/>
          </p:nvSpPr>
          <p:spPr bwMode="auto">
            <a:xfrm>
              <a:off x="4645700" y="3399078"/>
              <a:ext cx="7297794" cy="519749"/>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EEABBF78-C042-46FF-9E01-41C397EC9B6C}"/>
                </a:ext>
              </a:extLst>
            </p:cNvPr>
            <p:cNvSpPr txBox="1"/>
            <p:nvPr/>
          </p:nvSpPr>
          <p:spPr>
            <a:xfrm>
              <a:off x="9434130" y="3566619"/>
              <a:ext cx="47609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p>
          </p:txBody>
        </p:sp>
        <p:sp>
          <p:nvSpPr>
            <p:cNvPr id="104" name="Laptop_E770" title="Icon of a laptop">
              <a:extLst>
                <a:ext uri="{FF2B5EF4-FFF2-40B4-BE49-F238E27FC236}">
                  <a16:creationId xmlns:a16="http://schemas.microsoft.com/office/drawing/2014/main" id="{D0F5C0DF-A077-478C-BF42-C1D598380C32}"/>
                </a:ext>
              </a:extLst>
            </p:cNvPr>
            <p:cNvSpPr>
              <a:spLocks noChangeAspect="1" noEditPoints="1"/>
            </p:cNvSpPr>
            <p:nvPr/>
          </p:nvSpPr>
          <p:spPr bwMode="auto">
            <a:xfrm>
              <a:off x="8529118" y="3553486"/>
              <a:ext cx="310869" cy="21093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520D9B77-860D-4BC6-8999-745954B19149}"/>
                </a:ext>
              </a:extLst>
            </p:cNvPr>
            <p:cNvGrpSpPr/>
            <p:nvPr/>
          </p:nvGrpSpPr>
          <p:grpSpPr>
            <a:xfrm>
              <a:off x="10503075" y="3556039"/>
              <a:ext cx="257181" cy="205826"/>
              <a:chOff x="9213993" y="3047169"/>
              <a:chExt cx="327569" cy="262159"/>
            </a:xfrm>
          </p:grpSpPr>
          <p:sp>
            <p:nvSpPr>
              <p:cNvPr id="109" name="Browser" title="Icon of a browser window">
                <a:extLst>
                  <a:ext uri="{FF2B5EF4-FFF2-40B4-BE49-F238E27FC236}">
                    <a16:creationId xmlns:a16="http://schemas.microsoft.com/office/drawing/2014/main" id="{B486D7F2-E0C0-408E-A753-FA24A4B66F4B}"/>
                  </a:ext>
                </a:extLst>
              </p:cNvPr>
              <p:cNvSpPr>
                <a:spLocks noChangeAspect="1" noEditPoints="1"/>
              </p:cNvSpPr>
              <p:nvPr/>
            </p:nvSpPr>
            <p:spPr bwMode="auto">
              <a:xfrm>
                <a:off x="9213993" y="3047169"/>
                <a:ext cx="327569" cy="262159"/>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71BC63A-4B41-4B0F-B3B4-A4B3FC6050EB}"/>
                  </a:ext>
                </a:extLst>
              </p:cNvPr>
              <p:cNvSpPr/>
              <p:nvPr/>
            </p:nvSpPr>
            <p:spPr>
              <a:xfrm>
                <a:off x="9259163" y="3152034"/>
                <a:ext cx="68787" cy="110233"/>
              </a:xfrm>
              <a:custGeom>
                <a:avLst/>
                <a:gdLst>
                  <a:gd name="connsiteX0" fmla="*/ 104361 w 130131"/>
                  <a:gd name="connsiteY0" fmla="*/ 208539 h 208538"/>
                  <a:gd name="connsiteX1" fmla="*/ 0 w 130131"/>
                  <a:gd name="connsiteY1" fmla="*/ 104269 h 208538"/>
                  <a:gd name="connsiteX2" fmla="*/ 104361 w 130131"/>
                  <a:gd name="connsiteY2" fmla="*/ 0 h 208538"/>
                  <a:gd name="connsiteX3" fmla="*/ 130131 w 130131"/>
                  <a:gd name="connsiteY3" fmla="*/ 25770 h 208538"/>
                  <a:gd name="connsiteX4" fmla="*/ 51723 w 130131"/>
                  <a:gd name="connsiteY4" fmla="*/ 104269 h 208538"/>
                  <a:gd name="connsiteX5" fmla="*/ 130131 w 130131"/>
                  <a:gd name="connsiteY5" fmla="*/ 182769 h 208538"/>
                  <a:gd name="connsiteX6" fmla="*/ 104361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104361" y="208539"/>
                    </a:moveTo>
                    <a:lnTo>
                      <a:pt x="0" y="104269"/>
                    </a:lnTo>
                    <a:lnTo>
                      <a:pt x="104361" y="0"/>
                    </a:lnTo>
                    <a:lnTo>
                      <a:pt x="130131" y="25770"/>
                    </a:lnTo>
                    <a:lnTo>
                      <a:pt x="51723" y="104269"/>
                    </a:lnTo>
                    <a:lnTo>
                      <a:pt x="130131" y="182769"/>
                    </a:lnTo>
                    <a:lnTo>
                      <a:pt x="104361"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919E6D18-6D05-4DC1-ACB2-5BDB95941684}"/>
                  </a:ext>
                </a:extLst>
              </p:cNvPr>
              <p:cNvSpPr/>
              <p:nvPr/>
            </p:nvSpPr>
            <p:spPr>
              <a:xfrm>
                <a:off x="9430262" y="3152034"/>
                <a:ext cx="68787" cy="110233"/>
              </a:xfrm>
              <a:custGeom>
                <a:avLst/>
                <a:gdLst>
                  <a:gd name="connsiteX0" fmla="*/ 25770 w 130131"/>
                  <a:gd name="connsiteY0" fmla="*/ 208539 h 208538"/>
                  <a:gd name="connsiteX1" fmla="*/ 0 w 130131"/>
                  <a:gd name="connsiteY1" fmla="*/ 182769 h 208538"/>
                  <a:gd name="connsiteX2" fmla="*/ 78408 w 130131"/>
                  <a:gd name="connsiteY2" fmla="*/ 104269 h 208538"/>
                  <a:gd name="connsiteX3" fmla="*/ 0 w 130131"/>
                  <a:gd name="connsiteY3" fmla="*/ 25770 h 208538"/>
                  <a:gd name="connsiteX4" fmla="*/ 25770 w 130131"/>
                  <a:gd name="connsiteY4" fmla="*/ 0 h 208538"/>
                  <a:gd name="connsiteX5" fmla="*/ 130131 w 130131"/>
                  <a:gd name="connsiteY5" fmla="*/ 104269 h 208538"/>
                  <a:gd name="connsiteX6" fmla="*/ 25770 w 130131"/>
                  <a:gd name="connsiteY6" fmla="*/ 208539 h 20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1" h="208538">
                    <a:moveTo>
                      <a:pt x="25770" y="208539"/>
                    </a:moveTo>
                    <a:lnTo>
                      <a:pt x="0" y="182769"/>
                    </a:lnTo>
                    <a:lnTo>
                      <a:pt x="78408" y="104269"/>
                    </a:lnTo>
                    <a:lnTo>
                      <a:pt x="0" y="25770"/>
                    </a:lnTo>
                    <a:lnTo>
                      <a:pt x="25770" y="0"/>
                    </a:lnTo>
                    <a:lnTo>
                      <a:pt x="130131" y="104269"/>
                    </a:lnTo>
                    <a:lnTo>
                      <a:pt x="25770" y="208539"/>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4FFC76C-5526-46A7-8433-139BB9B33286}"/>
                  </a:ext>
                </a:extLst>
              </p:cNvPr>
              <p:cNvSpPr/>
              <p:nvPr/>
            </p:nvSpPr>
            <p:spPr>
              <a:xfrm rot="17550601">
                <a:off x="9318423" y="3200120"/>
                <a:ext cx="120716" cy="19322"/>
              </a:xfrm>
              <a:custGeom>
                <a:avLst/>
                <a:gdLst>
                  <a:gd name="connsiteX0" fmla="*/ 0 w 228369"/>
                  <a:gd name="connsiteY0" fmla="*/ 0 h 36553"/>
                  <a:gd name="connsiteX1" fmla="*/ 228369 w 228369"/>
                  <a:gd name="connsiteY1" fmla="*/ 0 h 36553"/>
                  <a:gd name="connsiteX2" fmla="*/ 228369 w 228369"/>
                  <a:gd name="connsiteY2" fmla="*/ 36554 h 36553"/>
                  <a:gd name="connsiteX3" fmla="*/ 0 w 228369"/>
                  <a:gd name="connsiteY3" fmla="*/ 36554 h 36553"/>
                </a:gdLst>
                <a:ahLst/>
                <a:cxnLst>
                  <a:cxn ang="0">
                    <a:pos x="connsiteX0" y="connsiteY0"/>
                  </a:cxn>
                  <a:cxn ang="0">
                    <a:pos x="connsiteX1" y="connsiteY1"/>
                  </a:cxn>
                  <a:cxn ang="0">
                    <a:pos x="connsiteX2" y="connsiteY2"/>
                  </a:cxn>
                  <a:cxn ang="0">
                    <a:pos x="connsiteX3" y="connsiteY3"/>
                  </a:cxn>
                </a:cxnLst>
                <a:rect l="l" t="t" r="r" b="b"/>
                <a:pathLst>
                  <a:path w="228369" h="36553">
                    <a:moveTo>
                      <a:pt x="0" y="0"/>
                    </a:moveTo>
                    <a:lnTo>
                      <a:pt x="228369" y="0"/>
                    </a:lnTo>
                    <a:lnTo>
                      <a:pt x="228369" y="36554"/>
                    </a:lnTo>
                    <a:lnTo>
                      <a:pt x="0" y="36554"/>
                    </a:lnTo>
                    <a:close/>
                  </a:path>
                </a:pathLst>
              </a:custGeom>
              <a:solidFill>
                <a:schemeClr val="bg1"/>
              </a:solidFill>
              <a:ln w="31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 name="mail" title="Icon of an envelope">
              <a:extLst>
                <a:ext uri="{FF2B5EF4-FFF2-40B4-BE49-F238E27FC236}">
                  <a16:creationId xmlns:a16="http://schemas.microsoft.com/office/drawing/2014/main" id="{1759458C-8FE6-48CB-B3A2-1B2B46F46FC6}"/>
                </a:ext>
              </a:extLst>
            </p:cNvPr>
            <p:cNvSpPr>
              <a:spLocks noChangeAspect="1" noEditPoints="1"/>
            </p:cNvSpPr>
            <p:nvPr/>
          </p:nvSpPr>
          <p:spPr bwMode="auto">
            <a:xfrm>
              <a:off x="6593894" y="3560188"/>
              <a:ext cx="329213" cy="19752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Page2_E7C3" title="Icon of a document">
              <a:extLst>
                <a:ext uri="{FF2B5EF4-FFF2-40B4-BE49-F238E27FC236}">
                  <a16:creationId xmlns:a16="http://schemas.microsoft.com/office/drawing/2014/main" id="{36B53A64-5B17-47EF-8131-22A31D218685}"/>
                </a:ext>
              </a:extLst>
            </p:cNvPr>
            <p:cNvSpPr>
              <a:spLocks noChangeAspect="1" noEditPoints="1"/>
            </p:cNvSpPr>
            <p:nvPr/>
          </p:nvSpPr>
          <p:spPr bwMode="auto">
            <a:xfrm>
              <a:off x="7635838" y="3541842"/>
              <a:ext cx="187445" cy="234221"/>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people_4" title="Icon of a person">
              <a:extLst>
                <a:ext uri="{FF2B5EF4-FFF2-40B4-BE49-F238E27FC236}">
                  <a16:creationId xmlns:a16="http://schemas.microsoft.com/office/drawing/2014/main" id="{7E0F2EE4-CBE1-4D28-831D-43BA275C7E30}"/>
                </a:ext>
              </a:extLst>
            </p:cNvPr>
            <p:cNvSpPr>
              <a:spLocks noChangeAspect="1" noEditPoints="1"/>
            </p:cNvSpPr>
            <p:nvPr/>
          </p:nvSpPr>
          <p:spPr bwMode="auto">
            <a:xfrm>
              <a:off x="5682866" y="3533550"/>
              <a:ext cx="224337" cy="2508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8328931F-625C-4F20-9092-85E18BDAEEAF}"/>
              </a:ext>
            </a:extLst>
          </p:cNvPr>
          <p:cNvGrpSpPr/>
          <p:nvPr/>
        </p:nvGrpSpPr>
        <p:grpSpPr>
          <a:xfrm>
            <a:off x="4471532" y="2956301"/>
            <a:ext cx="7301040" cy="405622"/>
            <a:chOff x="4458765" y="2672412"/>
            <a:chExt cx="7301040" cy="405622"/>
          </a:xfrm>
        </p:grpSpPr>
        <p:sp>
          <p:nvSpPr>
            <p:cNvPr id="163" name="Rectangle 162">
              <a:extLst>
                <a:ext uri="{FF2B5EF4-FFF2-40B4-BE49-F238E27FC236}">
                  <a16:creationId xmlns:a16="http://schemas.microsoft.com/office/drawing/2014/main" id="{CD81F0BA-AE08-4726-8DE1-3723002CE08C}"/>
                </a:ext>
              </a:extLst>
            </p:cNvPr>
            <p:cNvSpPr/>
            <p:nvPr/>
          </p:nvSpPr>
          <p:spPr bwMode="auto">
            <a:xfrm>
              <a:off x="4458765" y="2672412"/>
              <a:ext cx="7301040" cy="405622"/>
            </a:xfrm>
            <a:prstGeom prst="rect">
              <a:avLst/>
            </a:prstGeom>
            <a:solidFill>
              <a:srgbClr val="107C10"/>
            </a:solidFill>
            <a:ln>
              <a:noFill/>
            </a:ln>
            <a:effectLst>
              <a:outerShdw blurRad="190500" dist="381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1" i="0" u="none" strike="noStrike" kern="1200" cap="none" spc="0" normalizeH="0" baseline="0" noProof="0" err="1">
                <a:ln>
                  <a:noFill/>
                </a:ln>
                <a:gradFill>
                  <a:gsLst>
                    <a:gs pos="83000">
                      <a:srgbClr val="1A1A1A"/>
                    </a:gs>
                    <a:gs pos="100000">
                      <a:srgbClr val="0D0D0D"/>
                    </a:gs>
                  </a:gsLst>
                  <a:lin ang="5400000" scaled="1"/>
                </a:gradFill>
                <a:effectLst/>
                <a:highlight>
                  <a:srgbClr val="FFFF00"/>
                </a:highlight>
                <a:uLnTx/>
                <a:uFillTx/>
                <a:latin typeface="Segoe UI"/>
                <a:ea typeface="+mn-ea"/>
                <a:cs typeface="Segoe UI Semibold" panose="020B0702040204020203" pitchFamily="34" charset="0"/>
              </a:endParaRPr>
            </a:p>
          </p:txBody>
        </p:sp>
        <p:sp>
          <p:nvSpPr>
            <p:cNvPr id="165" name="TextBox 164">
              <a:extLst>
                <a:ext uri="{FF2B5EF4-FFF2-40B4-BE49-F238E27FC236}">
                  <a16:creationId xmlns:a16="http://schemas.microsoft.com/office/drawing/2014/main" id="{FE158AAC-CD64-4D13-8D94-5E2AA6D1C0D5}"/>
                </a:ext>
              </a:extLst>
            </p:cNvPr>
            <p:cNvSpPr txBox="1"/>
            <p:nvPr/>
          </p:nvSpPr>
          <p:spPr>
            <a:xfrm>
              <a:off x="5959367" y="2777780"/>
              <a:ext cx="39927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Event</a:t>
              </a:r>
            </a:p>
          </p:txBody>
        </p:sp>
        <p:sp>
          <p:nvSpPr>
            <p:cNvPr id="167" name="TextBox 166">
              <a:extLst>
                <a:ext uri="{FF2B5EF4-FFF2-40B4-BE49-F238E27FC236}">
                  <a16:creationId xmlns:a16="http://schemas.microsoft.com/office/drawing/2014/main" id="{13411602-0439-46F2-83C5-367DA9149CA1}"/>
                </a:ext>
              </a:extLst>
            </p:cNvPr>
            <p:cNvSpPr txBox="1"/>
            <p:nvPr/>
          </p:nvSpPr>
          <p:spPr>
            <a:xfrm>
              <a:off x="6918729" y="2777780"/>
              <a:ext cx="36029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Alert</a:t>
              </a:r>
            </a:p>
          </p:txBody>
        </p:sp>
        <p:sp>
          <p:nvSpPr>
            <p:cNvPr id="169" name="TextBox 168">
              <a:extLst>
                <a:ext uri="{FF2B5EF4-FFF2-40B4-BE49-F238E27FC236}">
                  <a16:creationId xmlns:a16="http://schemas.microsoft.com/office/drawing/2014/main" id="{A5E2E8A4-7C48-4697-9EEA-2BD1A2A34FBE}"/>
                </a:ext>
              </a:extLst>
            </p:cNvPr>
            <p:cNvSpPr txBox="1"/>
            <p:nvPr/>
          </p:nvSpPr>
          <p:spPr>
            <a:xfrm>
              <a:off x="7831918" y="2777780"/>
              <a:ext cx="58830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Incident</a:t>
              </a:r>
            </a:p>
          </p:txBody>
        </p:sp>
        <p:sp>
          <p:nvSpPr>
            <p:cNvPr id="171" name="TextBox 170">
              <a:extLst>
                <a:ext uri="{FF2B5EF4-FFF2-40B4-BE49-F238E27FC236}">
                  <a16:creationId xmlns:a16="http://schemas.microsoft.com/office/drawing/2014/main" id="{93D759F3-9322-4B96-A58D-90BEBFF96005}"/>
                </a:ext>
              </a:extLst>
            </p:cNvPr>
            <p:cNvSpPr txBox="1"/>
            <p:nvPr/>
          </p:nvSpPr>
          <p:spPr>
            <a:xfrm>
              <a:off x="8738545" y="2777780"/>
              <a:ext cx="72135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Mappings</a:t>
              </a:r>
            </a:p>
          </p:txBody>
        </p:sp>
        <p:grpSp>
          <p:nvGrpSpPr>
            <p:cNvPr id="172" name="Group 171">
              <a:extLst>
                <a:ext uri="{FF2B5EF4-FFF2-40B4-BE49-F238E27FC236}">
                  <a16:creationId xmlns:a16="http://schemas.microsoft.com/office/drawing/2014/main" id="{355302B5-5884-4E5D-BE03-A80BFC7256A9}"/>
                </a:ext>
              </a:extLst>
            </p:cNvPr>
            <p:cNvGrpSpPr/>
            <p:nvPr/>
          </p:nvGrpSpPr>
          <p:grpSpPr>
            <a:xfrm>
              <a:off x="9721751" y="2824807"/>
              <a:ext cx="373931" cy="90612"/>
              <a:chOff x="6061448" y="3128705"/>
              <a:chExt cx="188670" cy="45719"/>
            </a:xfrm>
          </p:grpSpPr>
          <p:sp>
            <p:nvSpPr>
              <p:cNvPr id="173" name="Oval 172">
                <a:extLst>
                  <a:ext uri="{FF2B5EF4-FFF2-40B4-BE49-F238E27FC236}">
                    <a16:creationId xmlns:a16="http://schemas.microsoft.com/office/drawing/2014/main" id="{1BA5C30E-433F-4C4B-9634-37C40E11579B}"/>
                  </a:ext>
                </a:extLst>
              </p:cNvPr>
              <p:cNvSpPr/>
              <p:nvPr/>
            </p:nvSpPr>
            <p:spPr bwMode="auto">
              <a:xfrm>
                <a:off x="606144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2BBFE35F-408B-4918-8386-55E48BA05DFE}"/>
                  </a:ext>
                </a:extLst>
              </p:cNvPr>
              <p:cNvSpPr/>
              <p:nvPr/>
            </p:nvSpPr>
            <p:spPr bwMode="auto">
              <a:xfrm>
                <a:off x="6132922"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AB7DB09-2FB8-4BD1-A9B9-A704F066507D}"/>
                  </a:ext>
                </a:extLst>
              </p:cNvPr>
              <p:cNvSpPr/>
              <p:nvPr/>
            </p:nvSpPr>
            <p:spPr bwMode="auto">
              <a:xfrm>
                <a:off x="6204398" y="3128705"/>
                <a:ext cx="45720" cy="45719"/>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9" name="Group 208">
            <a:extLst>
              <a:ext uri="{FF2B5EF4-FFF2-40B4-BE49-F238E27FC236}">
                <a16:creationId xmlns:a16="http://schemas.microsoft.com/office/drawing/2014/main" id="{B8DDB184-CABD-4F6B-9D7E-B6D36611F3F9}"/>
              </a:ext>
            </a:extLst>
          </p:cNvPr>
          <p:cNvGrpSpPr/>
          <p:nvPr/>
        </p:nvGrpSpPr>
        <p:grpSpPr>
          <a:xfrm>
            <a:off x="4471532" y="1964666"/>
            <a:ext cx="7297792" cy="731520"/>
            <a:chOff x="4399843" y="2354785"/>
            <a:chExt cx="7297792" cy="731520"/>
          </a:xfrm>
        </p:grpSpPr>
        <p:sp>
          <p:nvSpPr>
            <p:cNvPr id="210" name="Rectangle 209">
              <a:extLst>
                <a:ext uri="{FF2B5EF4-FFF2-40B4-BE49-F238E27FC236}">
                  <a16:creationId xmlns:a16="http://schemas.microsoft.com/office/drawing/2014/main" id="{4B98CE37-255A-41FF-AC5D-E9DE452E1E4D}"/>
                </a:ext>
              </a:extLst>
            </p:cNvPr>
            <p:cNvSpPr/>
            <p:nvPr/>
          </p:nvSpPr>
          <p:spPr bwMode="auto">
            <a:xfrm>
              <a:off x="4399843" y="2354785"/>
              <a:ext cx="5903595"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11" name="TextBox 210">
              <a:extLst>
                <a:ext uri="{FF2B5EF4-FFF2-40B4-BE49-F238E27FC236}">
                  <a16:creationId xmlns:a16="http://schemas.microsoft.com/office/drawing/2014/main" id="{BC98EF38-9907-4B08-A768-7440AF55ACDD}"/>
                </a:ext>
              </a:extLst>
            </p:cNvPr>
            <p:cNvSpPr txBox="1"/>
            <p:nvPr/>
          </p:nvSpPr>
          <p:spPr>
            <a:xfrm>
              <a:off x="5351277" y="2510045"/>
              <a:ext cx="5246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Protect</a:t>
              </a:r>
            </a:p>
          </p:txBody>
        </p:sp>
        <p:sp>
          <p:nvSpPr>
            <p:cNvPr id="212" name="TextBox 211">
              <a:extLst>
                <a:ext uri="{FF2B5EF4-FFF2-40B4-BE49-F238E27FC236}">
                  <a16:creationId xmlns:a16="http://schemas.microsoft.com/office/drawing/2014/main" id="{52B28108-075E-4387-AA74-2994DE051543}"/>
                </a:ext>
              </a:extLst>
            </p:cNvPr>
            <p:cNvSpPr txBox="1"/>
            <p:nvPr/>
          </p:nvSpPr>
          <p:spPr>
            <a:xfrm>
              <a:off x="6527424" y="2510045"/>
              <a:ext cx="79624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Investigate</a:t>
              </a:r>
            </a:p>
          </p:txBody>
        </p:sp>
        <p:sp>
          <p:nvSpPr>
            <p:cNvPr id="213" name="TextBox 212">
              <a:extLst>
                <a:ext uri="{FF2B5EF4-FFF2-40B4-BE49-F238E27FC236}">
                  <a16:creationId xmlns:a16="http://schemas.microsoft.com/office/drawing/2014/main" id="{1887C6E7-F6C7-47A3-81CD-5F1B9ACAB702}"/>
                </a:ext>
              </a:extLst>
            </p:cNvPr>
            <p:cNvSpPr txBox="1"/>
            <p:nvPr/>
          </p:nvSpPr>
          <p:spPr>
            <a:xfrm>
              <a:off x="7973027" y="2510045"/>
              <a:ext cx="76822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Remediate</a:t>
              </a:r>
            </a:p>
          </p:txBody>
        </p:sp>
        <p:grpSp>
          <p:nvGrpSpPr>
            <p:cNvPr id="214" name="Group 213">
              <a:extLst>
                <a:ext uri="{FF2B5EF4-FFF2-40B4-BE49-F238E27FC236}">
                  <a16:creationId xmlns:a16="http://schemas.microsoft.com/office/drawing/2014/main" id="{4D851500-2B86-49A4-AC51-660875EE3AEA}"/>
                </a:ext>
              </a:extLst>
            </p:cNvPr>
            <p:cNvGrpSpPr/>
            <p:nvPr/>
          </p:nvGrpSpPr>
          <p:grpSpPr>
            <a:xfrm>
              <a:off x="5351277" y="2777595"/>
              <a:ext cx="540539" cy="102795"/>
              <a:chOff x="5774269" y="5204629"/>
              <a:chExt cx="5613230" cy="713315"/>
            </a:xfrm>
          </p:grpSpPr>
          <p:sp>
            <p:nvSpPr>
              <p:cNvPr id="246" name="Flowchart: Magnetic Disk 245">
                <a:extLst>
                  <a:ext uri="{FF2B5EF4-FFF2-40B4-BE49-F238E27FC236}">
                    <a16:creationId xmlns:a16="http://schemas.microsoft.com/office/drawing/2014/main" id="{20BC4E13-A56F-401A-A4B6-CE1C1A061E80}"/>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7" name="Flowchart: Magnetic Disk 246">
                <a:extLst>
                  <a:ext uri="{FF2B5EF4-FFF2-40B4-BE49-F238E27FC236}">
                    <a16:creationId xmlns:a16="http://schemas.microsoft.com/office/drawing/2014/main" id="{34689148-4F6C-4827-95FC-04C70B86F1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Flowchart: Magnetic Disk 247">
                <a:extLst>
                  <a:ext uri="{FF2B5EF4-FFF2-40B4-BE49-F238E27FC236}">
                    <a16:creationId xmlns:a16="http://schemas.microsoft.com/office/drawing/2014/main" id="{DF73C9FA-B80F-4492-AAA4-98BB91A5AE47}"/>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lowchart: Magnetic Disk 248">
                <a:extLst>
                  <a:ext uri="{FF2B5EF4-FFF2-40B4-BE49-F238E27FC236}">
                    <a16:creationId xmlns:a16="http://schemas.microsoft.com/office/drawing/2014/main" id="{73525B56-997A-4163-9B05-C6A07B45894E}"/>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0" name="Connector: Elbow 249">
                <a:extLst>
                  <a:ext uri="{FF2B5EF4-FFF2-40B4-BE49-F238E27FC236}">
                    <a16:creationId xmlns:a16="http://schemas.microsoft.com/office/drawing/2014/main" id="{60CD36CD-3991-4663-BA2F-C278CC4D05F3}"/>
                  </a:ext>
                </a:extLst>
              </p:cNvPr>
              <p:cNvCxnSpPr>
                <a:stCxn id="249" idx="1"/>
                <a:endCxn id="248"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6FAA0B74-538F-453F-BCA4-1D2B9EF54890}"/>
                  </a:ext>
                </a:extLst>
              </p:cNvPr>
              <p:cNvCxnSpPr>
                <a:cxnSpLocks/>
                <a:stCxn id="247" idx="1"/>
                <a:endCxn id="246"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2" name="Connector: Elbow 251">
                <a:extLst>
                  <a:ext uri="{FF2B5EF4-FFF2-40B4-BE49-F238E27FC236}">
                    <a16:creationId xmlns:a16="http://schemas.microsoft.com/office/drawing/2014/main" id="{A3F93959-DE57-4A5E-9AF7-C0A0C92D388F}"/>
                  </a:ext>
                </a:extLst>
              </p:cNvPr>
              <p:cNvCxnSpPr>
                <a:cxnSpLocks/>
                <a:stCxn id="248" idx="1"/>
                <a:endCxn id="247"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E14C4ED2-F275-4CF6-8DC2-490ACD982441}"/>
                </a:ext>
              </a:extLst>
            </p:cNvPr>
            <p:cNvGrpSpPr/>
            <p:nvPr/>
          </p:nvGrpSpPr>
          <p:grpSpPr>
            <a:xfrm>
              <a:off x="9016869" y="2696602"/>
              <a:ext cx="373935" cy="90612"/>
              <a:chOff x="6660452" y="3094221"/>
              <a:chExt cx="188672" cy="45719"/>
            </a:xfrm>
            <a:solidFill>
              <a:schemeClr val="bg1"/>
            </a:solidFill>
          </p:grpSpPr>
          <p:sp>
            <p:nvSpPr>
              <p:cNvPr id="243" name="Oval 242">
                <a:extLst>
                  <a:ext uri="{FF2B5EF4-FFF2-40B4-BE49-F238E27FC236}">
                    <a16:creationId xmlns:a16="http://schemas.microsoft.com/office/drawing/2014/main" id="{82E06B04-A216-4462-83CA-E0642BFE9E0C}"/>
                  </a:ext>
                </a:extLst>
              </p:cNvPr>
              <p:cNvSpPr/>
              <p:nvPr/>
            </p:nvSpPr>
            <p:spPr bwMode="auto">
              <a:xfrm>
                <a:off x="6660452"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74C7EC3F-7E67-479F-8302-A5AAA8415418}"/>
                  </a:ext>
                </a:extLst>
              </p:cNvPr>
              <p:cNvSpPr/>
              <p:nvPr/>
            </p:nvSpPr>
            <p:spPr bwMode="auto">
              <a:xfrm>
                <a:off x="6731928"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94025B1C-0DEC-48C3-A04C-792248E8DE27}"/>
                  </a:ext>
                </a:extLst>
              </p:cNvPr>
              <p:cNvSpPr/>
              <p:nvPr/>
            </p:nvSpPr>
            <p:spPr bwMode="auto">
              <a:xfrm>
                <a:off x="6803404" y="3094221"/>
                <a:ext cx="45720" cy="45719"/>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6" name="Rectangle 215">
              <a:extLst>
                <a:ext uri="{FF2B5EF4-FFF2-40B4-BE49-F238E27FC236}">
                  <a16:creationId xmlns:a16="http://schemas.microsoft.com/office/drawing/2014/main" id="{3CF13AF8-525A-4126-A3B9-8D107435EF98}"/>
                </a:ext>
              </a:extLst>
            </p:cNvPr>
            <p:cNvSpPr/>
            <p:nvPr/>
          </p:nvSpPr>
          <p:spPr bwMode="auto">
            <a:xfrm>
              <a:off x="10585178" y="2354785"/>
              <a:ext cx="1112457" cy="731520"/>
            </a:xfrm>
            <a:prstGeom prst="rect">
              <a:avLst/>
            </a:prstGeom>
            <a:solidFill>
              <a:srgbClr val="0078D4"/>
            </a:solidFill>
            <a:ln>
              <a:noFill/>
            </a:ln>
            <a:effectLst>
              <a:outerShdw blurRad="190500" dist="25400" dir="24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nvGrpSpPr>
            <p:cNvPr id="217" name="Group 216">
              <a:extLst>
                <a:ext uri="{FF2B5EF4-FFF2-40B4-BE49-F238E27FC236}">
                  <a16:creationId xmlns:a16="http://schemas.microsoft.com/office/drawing/2014/main" id="{D21D9E62-4E1D-4C77-AC2B-90EBB900D3A1}"/>
                </a:ext>
              </a:extLst>
            </p:cNvPr>
            <p:cNvGrpSpPr/>
            <p:nvPr/>
          </p:nvGrpSpPr>
          <p:grpSpPr>
            <a:xfrm>
              <a:off x="4922315" y="2550396"/>
              <a:ext cx="312536" cy="347262"/>
              <a:chOff x="5387983" y="2617282"/>
              <a:chExt cx="312536" cy="347262"/>
            </a:xfrm>
          </p:grpSpPr>
          <p:pic>
            <p:nvPicPr>
              <p:cNvPr id="241" name="Graphic 240">
                <a:extLst>
                  <a:ext uri="{FF2B5EF4-FFF2-40B4-BE49-F238E27FC236}">
                    <a16:creationId xmlns:a16="http://schemas.microsoft.com/office/drawing/2014/main" id="{952C9AFC-927D-4A51-83AB-1CDE27BFE6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983" y="2617282"/>
                <a:ext cx="312536" cy="347262"/>
              </a:xfrm>
              <a:prstGeom prst="rect">
                <a:avLst/>
              </a:prstGeom>
            </p:spPr>
          </p:pic>
          <p:sp>
            <p:nvSpPr>
              <p:cNvPr id="242" name="Shield_EA18" title="Icon of a shield">
                <a:extLst>
                  <a:ext uri="{FF2B5EF4-FFF2-40B4-BE49-F238E27FC236}">
                    <a16:creationId xmlns:a16="http://schemas.microsoft.com/office/drawing/2014/main" id="{0FB01BDA-A71F-45DA-998A-8F0C5B756CC4}"/>
                  </a:ext>
                </a:extLst>
              </p:cNvPr>
              <p:cNvSpPr>
                <a:spLocks noChangeAspect="1"/>
              </p:cNvSpPr>
              <p:nvPr/>
            </p:nvSpPr>
            <p:spPr bwMode="auto">
              <a:xfrm>
                <a:off x="5482713" y="2715765"/>
                <a:ext cx="154076" cy="164039"/>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53FF51A9-47B2-4C99-BA0F-13E05F4848D7}"/>
                </a:ext>
              </a:extLst>
            </p:cNvPr>
            <p:cNvGrpSpPr/>
            <p:nvPr/>
          </p:nvGrpSpPr>
          <p:grpSpPr>
            <a:xfrm>
              <a:off x="6133007" y="2550396"/>
              <a:ext cx="312536" cy="347262"/>
              <a:chOff x="6598675" y="2612849"/>
              <a:chExt cx="312536" cy="347262"/>
            </a:xfrm>
          </p:grpSpPr>
          <p:sp>
            <p:nvSpPr>
              <p:cNvPr id="239" name="magnify" title="Icon of a magnifying glass">
                <a:extLst>
                  <a:ext uri="{FF2B5EF4-FFF2-40B4-BE49-F238E27FC236}">
                    <a16:creationId xmlns:a16="http://schemas.microsoft.com/office/drawing/2014/main" id="{9BCB1321-1DFE-48D4-9707-B1CA31B310CE}"/>
                  </a:ext>
                </a:extLst>
              </p:cNvPr>
              <p:cNvSpPr>
                <a:spLocks noChangeAspect="1" noEditPoints="1"/>
              </p:cNvSpPr>
              <p:nvPr/>
            </p:nvSpPr>
            <p:spPr bwMode="auto">
              <a:xfrm flipH="1">
                <a:off x="6694511" y="2718542"/>
                <a:ext cx="147561" cy="14474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40" name="Graphic 239">
                <a:extLst>
                  <a:ext uri="{FF2B5EF4-FFF2-40B4-BE49-F238E27FC236}">
                    <a16:creationId xmlns:a16="http://schemas.microsoft.com/office/drawing/2014/main" id="{F60652A3-8AD5-4289-821A-855D77F969F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6598675" y="2612849"/>
                <a:ext cx="312536" cy="347262"/>
              </a:xfrm>
              <a:prstGeom prst="rect">
                <a:avLst/>
              </a:prstGeom>
            </p:spPr>
          </p:pic>
        </p:grpSp>
        <p:grpSp>
          <p:nvGrpSpPr>
            <p:cNvPr id="219" name="Group 218">
              <a:extLst>
                <a:ext uri="{FF2B5EF4-FFF2-40B4-BE49-F238E27FC236}">
                  <a16:creationId xmlns:a16="http://schemas.microsoft.com/office/drawing/2014/main" id="{CC431846-8BED-4D45-BC47-8CA8C2FDC007}"/>
                </a:ext>
              </a:extLst>
            </p:cNvPr>
            <p:cNvGrpSpPr/>
            <p:nvPr/>
          </p:nvGrpSpPr>
          <p:grpSpPr>
            <a:xfrm>
              <a:off x="6527424" y="2777595"/>
              <a:ext cx="540539" cy="102795"/>
              <a:chOff x="5774269" y="5204629"/>
              <a:chExt cx="5613230" cy="713315"/>
            </a:xfrm>
          </p:grpSpPr>
          <p:sp>
            <p:nvSpPr>
              <p:cNvPr id="232" name="Flowchart: Magnetic Disk 231">
                <a:extLst>
                  <a:ext uri="{FF2B5EF4-FFF2-40B4-BE49-F238E27FC236}">
                    <a16:creationId xmlns:a16="http://schemas.microsoft.com/office/drawing/2014/main" id="{B32519B6-208E-47C9-9659-1B24F3506D7F}"/>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Flowchart: Magnetic Disk 232">
                <a:extLst>
                  <a:ext uri="{FF2B5EF4-FFF2-40B4-BE49-F238E27FC236}">
                    <a16:creationId xmlns:a16="http://schemas.microsoft.com/office/drawing/2014/main" id="{7E8A94ED-5969-4A91-AE04-BCC283E315D6}"/>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Flowchart: Magnetic Disk 233">
                <a:extLst>
                  <a:ext uri="{FF2B5EF4-FFF2-40B4-BE49-F238E27FC236}">
                    <a16:creationId xmlns:a16="http://schemas.microsoft.com/office/drawing/2014/main" id="{0A23ADE3-2D11-4B5D-99ED-7DA3C63D8CB1}"/>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Flowchart: Magnetic Disk 234">
                <a:extLst>
                  <a:ext uri="{FF2B5EF4-FFF2-40B4-BE49-F238E27FC236}">
                    <a16:creationId xmlns:a16="http://schemas.microsoft.com/office/drawing/2014/main" id="{22326AEF-D86C-4241-81BC-A471826E038F}"/>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6" name="Connector: Elbow 235">
                <a:extLst>
                  <a:ext uri="{FF2B5EF4-FFF2-40B4-BE49-F238E27FC236}">
                    <a16:creationId xmlns:a16="http://schemas.microsoft.com/office/drawing/2014/main" id="{C8EF7D96-94E4-481E-9C73-342CC1329D51}"/>
                  </a:ext>
                </a:extLst>
              </p:cNvPr>
              <p:cNvCxnSpPr>
                <a:stCxn id="235" idx="1"/>
                <a:endCxn id="234"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134060A0-C3F6-4F85-A5C3-BAE4198D20A2}"/>
                  </a:ext>
                </a:extLst>
              </p:cNvPr>
              <p:cNvCxnSpPr>
                <a:cxnSpLocks/>
                <a:stCxn id="233" idx="1"/>
                <a:endCxn id="232"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09483732-8981-4E80-B9D4-CB376F465C31}"/>
                  </a:ext>
                </a:extLst>
              </p:cNvPr>
              <p:cNvCxnSpPr>
                <a:cxnSpLocks/>
                <a:stCxn id="234" idx="1"/>
                <a:endCxn id="233"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B74C795E-0209-4712-BF2A-5738DBE68DA7}"/>
                </a:ext>
              </a:extLst>
            </p:cNvPr>
            <p:cNvGrpSpPr/>
            <p:nvPr/>
          </p:nvGrpSpPr>
          <p:grpSpPr>
            <a:xfrm>
              <a:off x="7546827" y="2550396"/>
              <a:ext cx="312536" cy="347262"/>
              <a:chOff x="8012495" y="2625860"/>
              <a:chExt cx="312536" cy="347262"/>
            </a:xfrm>
          </p:grpSpPr>
          <p:pic>
            <p:nvPicPr>
              <p:cNvPr id="230" name="Graphic 229">
                <a:extLst>
                  <a:ext uri="{FF2B5EF4-FFF2-40B4-BE49-F238E27FC236}">
                    <a16:creationId xmlns:a16="http://schemas.microsoft.com/office/drawing/2014/main" id="{2589B94C-5ACF-4B81-AEAD-622FD1D6817E}"/>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012495" y="2625860"/>
                <a:ext cx="312536" cy="347262"/>
              </a:xfrm>
              <a:prstGeom prst="rect">
                <a:avLst/>
              </a:prstGeom>
            </p:spPr>
          </p:pic>
          <p:sp>
            <p:nvSpPr>
              <p:cNvPr id="231" name="DeveloperTools_EC7A" title="Icon of a wrench and a screwdriver">
                <a:extLst>
                  <a:ext uri="{FF2B5EF4-FFF2-40B4-BE49-F238E27FC236}">
                    <a16:creationId xmlns:a16="http://schemas.microsoft.com/office/drawing/2014/main" id="{E9FAA19B-3154-4D1D-A69B-A0728DE9F51F}"/>
                  </a:ext>
                </a:extLst>
              </p:cNvPr>
              <p:cNvSpPr>
                <a:spLocks noChangeAspect="1" noEditPoints="1"/>
              </p:cNvSpPr>
              <p:nvPr/>
            </p:nvSpPr>
            <p:spPr bwMode="auto">
              <a:xfrm>
                <a:off x="8109663" y="2694217"/>
                <a:ext cx="140877" cy="2219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1" name="Group 220">
              <a:extLst>
                <a:ext uri="{FF2B5EF4-FFF2-40B4-BE49-F238E27FC236}">
                  <a16:creationId xmlns:a16="http://schemas.microsoft.com/office/drawing/2014/main" id="{2C78436B-45BD-4D88-9B9E-EC628500F636}"/>
                </a:ext>
              </a:extLst>
            </p:cNvPr>
            <p:cNvGrpSpPr/>
            <p:nvPr/>
          </p:nvGrpSpPr>
          <p:grpSpPr>
            <a:xfrm>
              <a:off x="7973027" y="2777595"/>
              <a:ext cx="540539" cy="102795"/>
              <a:chOff x="5774269" y="5204629"/>
              <a:chExt cx="5613230" cy="713315"/>
            </a:xfrm>
          </p:grpSpPr>
          <p:sp>
            <p:nvSpPr>
              <p:cNvPr id="223" name="Flowchart: Magnetic Disk 222">
                <a:extLst>
                  <a:ext uri="{FF2B5EF4-FFF2-40B4-BE49-F238E27FC236}">
                    <a16:creationId xmlns:a16="http://schemas.microsoft.com/office/drawing/2014/main" id="{FAD348FE-F201-47E6-BC2B-8EAC0DEA704D}"/>
                  </a:ext>
                </a:extLst>
              </p:cNvPr>
              <p:cNvSpPr/>
              <p:nvPr/>
            </p:nvSpPr>
            <p:spPr bwMode="auto">
              <a:xfrm>
                <a:off x="10176933"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Flowchart: Magnetic Disk 223">
                <a:extLst>
                  <a:ext uri="{FF2B5EF4-FFF2-40B4-BE49-F238E27FC236}">
                    <a16:creationId xmlns:a16="http://schemas.microsoft.com/office/drawing/2014/main" id="{8552DDD7-B4EC-4492-8545-9792BD55CF73}"/>
                  </a:ext>
                </a:extLst>
              </p:cNvPr>
              <p:cNvSpPr/>
              <p:nvPr/>
            </p:nvSpPr>
            <p:spPr bwMode="auto">
              <a:xfrm>
                <a:off x="8695264"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Flowchart: Magnetic Disk 224">
                <a:extLst>
                  <a:ext uri="{FF2B5EF4-FFF2-40B4-BE49-F238E27FC236}">
                    <a16:creationId xmlns:a16="http://schemas.microsoft.com/office/drawing/2014/main" id="{B04A6235-C1EA-406A-902E-FEB78E07F1DF}"/>
                  </a:ext>
                </a:extLst>
              </p:cNvPr>
              <p:cNvSpPr/>
              <p:nvPr/>
            </p:nvSpPr>
            <p:spPr bwMode="auto">
              <a:xfrm>
                <a:off x="7213603" y="5210979"/>
                <a:ext cx="1210563"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Flowchart: Magnetic Disk 225">
                <a:extLst>
                  <a:ext uri="{FF2B5EF4-FFF2-40B4-BE49-F238E27FC236}">
                    <a16:creationId xmlns:a16="http://schemas.microsoft.com/office/drawing/2014/main" id="{A6CD5CBE-341B-4B21-B929-AE36399A4840}"/>
                  </a:ext>
                </a:extLst>
              </p:cNvPr>
              <p:cNvSpPr/>
              <p:nvPr/>
            </p:nvSpPr>
            <p:spPr bwMode="auto">
              <a:xfrm>
                <a:off x="5774269" y="5210979"/>
                <a:ext cx="1210566" cy="706965"/>
              </a:xfrm>
              <a:prstGeom prst="flowChartMagneticDisk">
                <a:avLst/>
              </a:prstGeom>
              <a:solidFill>
                <a:schemeClr val="bg1"/>
              </a:solidFill>
              <a:ln w="127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7" name="Connector: Elbow 226">
                <a:extLst>
                  <a:ext uri="{FF2B5EF4-FFF2-40B4-BE49-F238E27FC236}">
                    <a16:creationId xmlns:a16="http://schemas.microsoft.com/office/drawing/2014/main" id="{44EF02C0-EDAD-4802-93A1-5683890EFBC9}"/>
                  </a:ext>
                </a:extLst>
              </p:cNvPr>
              <p:cNvCxnSpPr>
                <a:stCxn id="226" idx="1"/>
                <a:endCxn id="225" idx="1"/>
              </p:cNvCxnSpPr>
              <p:nvPr/>
            </p:nvCxnSpPr>
            <p:spPr>
              <a:xfrm rot="5400000" flipH="1" flipV="1">
                <a:off x="7099219" y="4491312"/>
                <a:ext cx="12700" cy="1439334"/>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B835267-86F4-4F66-9AC9-E093EAE3AD0B}"/>
                  </a:ext>
                </a:extLst>
              </p:cNvPr>
              <p:cNvCxnSpPr>
                <a:cxnSpLocks/>
                <a:stCxn id="224" idx="1"/>
                <a:endCxn id="223" idx="1"/>
              </p:cNvCxnSpPr>
              <p:nvPr/>
            </p:nvCxnSpPr>
            <p:spPr>
              <a:xfrm rot="5400000" flipH="1" flipV="1">
                <a:off x="10041383"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0F94A1B8-B8DB-4C50-BC23-3E341DFEAA40}"/>
                  </a:ext>
                </a:extLst>
              </p:cNvPr>
              <p:cNvCxnSpPr>
                <a:cxnSpLocks/>
                <a:stCxn id="225" idx="1"/>
                <a:endCxn id="224" idx="1"/>
              </p:cNvCxnSpPr>
              <p:nvPr/>
            </p:nvCxnSpPr>
            <p:spPr>
              <a:xfrm rot="5400000" flipH="1" flipV="1">
                <a:off x="8559718" y="4470147"/>
                <a:ext cx="12700" cy="1481665"/>
              </a:xfrm>
              <a:prstGeom prst="bentConnector3">
                <a:avLst>
                  <a:gd name="adj1" fmla="val 1800000"/>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2" name="Arrow: Left-Right 221">
              <a:extLst>
                <a:ext uri="{FF2B5EF4-FFF2-40B4-BE49-F238E27FC236}">
                  <a16:creationId xmlns:a16="http://schemas.microsoft.com/office/drawing/2014/main" id="{9A0B8CF2-E383-44D4-B5C3-7586FCEDCF16}"/>
                </a:ext>
              </a:extLst>
            </p:cNvPr>
            <p:cNvSpPr/>
            <p:nvPr/>
          </p:nvSpPr>
          <p:spPr bwMode="auto">
            <a:xfrm>
              <a:off x="9794602" y="2541207"/>
              <a:ext cx="1179530" cy="402849"/>
            </a:xfrm>
            <a:prstGeom prst="leftRightArrow">
              <a:avLst>
                <a:gd name="adj1" fmla="val 68009"/>
                <a:gd name="adj2" fmla="val 39194"/>
              </a:avLst>
            </a:prstGeom>
            <a:solidFill>
              <a:srgbClr val="E6E6E6"/>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200" b="1" i="1"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panose="020B0702040204020203" pitchFamily="34" charset="0"/>
              </a:endParaRPr>
            </a:p>
          </p:txBody>
        </p:sp>
      </p:grpSp>
      <p:sp>
        <p:nvSpPr>
          <p:cNvPr id="66" name="Rectangle: Rounded Corners 65">
            <a:extLst>
              <a:ext uri="{FF2B5EF4-FFF2-40B4-BE49-F238E27FC236}">
                <a16:creationId xmlns:a16="http://schemas.microsoft.com/office/drawing/2014/main" id="{989409D7-C18C-4ED5-A225-6392776EADFC}"/>
              </a:ext>
            </a:extLst>
          </p:cNvPr>
          <p:cNvSpPr/>
          <p:nvPr/>
        </p:nvSpPr>
        <p:spPr bwMode="auto">
          <a:xfrm>
            <a:off x="4478039" y="1340097"/>
            <a:ext cx="5923852" cy="505150"/>
          </a:xfrm>
          <a:prstGeom prst="roundRect">
            <a:avLst>
              <a:gd name="adj" fmla="val 0"/>
            </a:avLst>
          </a:prstGeom>
          <a:solidFill>
            <a:schemeClr val="accent1"/>
          </a:solidFill>
          <a:ln>
            <a:noFill/>
          </a:ln>
          <a:effectLst>
            <a:outerShdw blurRad="190500" dist="381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pitchFamily="34" charset="0"/>
              </a:rPr>
              <a:t>Microsoft Defender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1"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Incidents, investigations, threat hunting, threat analytics</a:t>
            </a:r>
          </a:p>
        </p:txBody>
      </p:sp>
    </p:spTree>
    <p:extLst>
      <p:ext uri="{BB962C8B-B14F-4D97-AF65-F5344CB8AC3E}">
        <p14:creationId xmlns:p14="http://schemas.microsoft.com/office/powerpoint/2010/main" val="2329829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500"/>
                                  </p:stCondLst>
                                  <p:childTnLst>
                                    <p:set>
                                      <p:cBhvr>
                                        <p:cTn id="70" dur="1" fill="hold">
                                          <p:stCondLst>
                                            <p:cond delay="0"/>
                                          </p:stCondLst>
                                        </p:cTn>
                                        <p:tgtEl>
                                          <p:spTgt spid="209"/>
                                        </p:tgtEl>
                                        <p:attrNameLst>
                                          <p:attrName>style.visibility</p:attrName>
                                        </p:attrNameLst>
                                      </p:cBhvr>
                                      <p:to>
                                        <p:strVal val="visible"/>
                                      </p:to>
                                    </p:set>
                                    <p:animEffect transition="in" filter="fade">
                                      <p:cBhvr>
                                        <p:cTn id="71" dur="500"/>
                                        <p:tgtEl>
                                          <p:spTgt spid="209"/>
                                        </p:tgtEl>
                                      </p:cBhvr>
                                    </p:animEffect>
                                  </p:childTnLst>
                                </p:cTn>
                              </p:par>
                              <p:par>
                                <p:cTn id="72" presetID="10" presetClass="entr" presetSubtype="0" fill="hold" nodeType="with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500"/>
                                        <p:tgtEl>
                                          <p:spTgt spid="6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down)">
                                      <p:cBhvr>
                                        <p:cTn id="79" dur="1000"/>
                                        <p:tgtEl>
                                          <p:spTgt spid="263"/>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67"/>
                                        </p:tgtEl>
                                        <p:attrNameLst>
                                          <p:attrName>style.visibility</p:attrName>
                                        </p:attrNameLst>
                                      </p:cBhvr>
                                      <p:to>
                                        <p:strVal val="visible"/>
                                      </p:to>
                                    </p:set>
                                    <p:animEffect transition="in" filter="fade">
                                      <p:cBhvr>
                                        <p:cTn id="85" dur="500"/>
                                        <p:tgtEl>
                                          <p:spTgt spid="26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nodeType="withEffect">
                                  <p:stCondLst>
                                    <p:cond delay="0"/>
                                  </p:stCondLst>
                                  <p:childTnLst>
                                    <p:set>
                                      <p:cBhvr>
                                        <p:cTn id="90" dur="1" fill="hold">
                                          <p:stCondLst>
                                            <p:cond delay="0"/>
                                          </p:stCondLst>
                                        </p:cTn>
                                        <p:tgtEl>
                                          <p:spTgt spid="275"/>
                                        </p:tgtEl>
                                        <p:attrNameLst>
                                          <p:attrName>style.visibility</p:attrName>
                                        </p:attrNameLst>
                                      </p:cBhvr>
                                      <p:to>
                                        <p:strVal val="visible"/>
                                      </p:to>
                                    </p:set>
                                    <p:animEffect transition="in" filter="fade">
                                      <p:cBhvr>
                                        <p:cTn id="91"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7"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Zero Trust: Messages to land</a:t>
            </a:r>
          </a:p>
        </p:txBody>
      </p:sp>
      <p:sp>
        <p:nvSpPr>
          <p:cNvPr id="6" name="Text Placeholder 5"/>
          <p:cNvSpPr>
            <a:spLocks noGrp="1"/>
          </p:cNvSpPr>
          <p:nvPr>
            <p:ph type="body" sz="quarter" idx="12"/>
          </p:nvPr>
        </p:nvSpPr>
        <p:spPr>
          <a:xfrm>
            <a:off x="584200" y="1348200"/>
            <a:ext cx="11018838" cy="4875181"/>
          </a:xfrm>
        </p:spPr>
        <p:txBody>
          <a:bodyPr/>
          <a:lstStyle/>
          <a:p>
            <a:r>
              <a:rPr lang="en-US"/>
              <a:t>Zero Trust is not a product, it is a journey</a:t>
            </a:r>
          </a:p>
          <a:p>
            <a:r>
              <a:rPr lang="en-US"/>
              <a:t>Zero Trust is the modern version of security</a:t>
            </a:r>
          </a:p>
          <a:p>
            <a:r>
              <a:rPr lang="en-US"/>
              <a:t>Identity is at the core with devices coming immediately after (device management and Defender for Endpoints)</a:t>
            </a:r>
          </a:p>
          <a:p>
            <a:r>
              <a:rPr lang="en-US"/>
              <a:t>Zero Trust delivers simplification, automation, integration, and consolidation</a:t>
            </a:r>
          </a:p>
          <a:p>
            <a:r>
              <a:rPr lang="en-US"/>
              <a:t>This is a disruptive transformation</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381973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879E-9F1D-494F-A354-FC02A1C986D4}"/>
              </a:ext>
            </a:extLst>
          </p:cNvPr>
          <p:cNvSpPr>
            <a:spLocks noGrp="1"/>
          </p:cNvSpPr>
          <p:nvPr>
            <p:ph type="title"/>
          </p:nvPr>
        </p:nvSpPr>
        <p:spPr/>
        <p:txBody>
          <a:bodyPr/>
          <a:lstStyle/>
          <a:p>
            <a:r>
              <a:rPr lang="en-US"/>
              <a:t>The Frist Big Challenge</a:t>
            </a:r>
            <a:endParaRPr lang="gsw-CH"/>
          </a:p>
        </p:txBody>
      </p:sp>
      <p:sp>
        <p:nvSpPr>
          <p:cNvPr id="4" name="Rectangle 3">
            <a:extLst>
              <a:ext uri="{FF2B5EF4-FFF2-40B4-BE49-F238E27FC236}">
                <a16:creationId xmlns:a16="http://schemas.microsoft.com/office/drawing/2014/main" id="{F1146C3F-F7F4-4399-BDE3-4435EC3E6DEC}"/>
              </a:ext>
            </a:extLst>
          </p:cNvPr>
          <p:cNvSpPr/>
          <p:nvPr/>
        </p:nvSpPr>
        <p:spPr bwMode="auto">
          <a:xfrm>
            <a:off x="6211888"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 name="Picture 6" descr="A man signing into a laptop using Windows Hello">
            <a:extLst>
              <a:ext uri="{FF2B5EF4-FFF2-40B4-BE49-F238E27FC236}">
                <a16:creationId xmlns:a16="http://schemas.microsoft.com/office/drawing/2014/main" id="{B92030EC-2FC9-4FC7-96F0-562B2F6A5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95" b="11979"/>
          <a:stretch/>
        </p:blipFill>
        <p:spPr bwMode="auto">
          <a:xfrm>
            <a:off x="6211889" y="2480129"/>
            <a:ext cx="5682177" cy="35523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A516D4-91D3-49E4-9A76-45632781FC7E}"/>
              </a:ext>
            </a:extLst>
          </p:cNvPr>
          <p:cNvSpPr/>
          <p:nvPr/>
        </p:nvSpPr>
        <p:spPr bwMode="auto">
          <a:xfrm>
            <a:off x="413820" y="19966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 name="Picture 4" descr="A woman sitting behind two desktop screens in an office setting">
            <a:extLst>
              <a:ext uri="{FF2B5EF4-FFF2-40B4-BE49-F238E27FC236}">
                <a16:creationId xmlns:a16="http://schemas.microsoft.com/office/drawing/2014/main" id="{E987F2C0-8C9E-43D1-A40F-5D16C59E3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79" r="4543"/>
          <a:stretch/>
        </p:blipFill>
        <p:spPr bwMode="auto">
          <a:xfrm>
            <a:off x="428568" y="2480129"/>
            <a:ext cx="5667431" cy="35523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E5AE4C4-D8F5-493F-9E93-5CC79EE0D40A}"/>
              </a:ext>
            </a:extLst>
          </p:cNvPr>
          <p:cNvSpPr/>
          <p:nvPr/>
        </p:nvSpPr>
        <p:spPr bwMode="auto">
          <a:xfrm>
            <a:off x="428569" y="5216070"/>
            <a:ext cx="5667430" cy="81642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CONCERN 1: </a:t>
            </a: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Miss real detections while </a:t>
            </a:r>
            <a:b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chasing false positives</a:t>
            </a:r>
          </a:p>
        </p:txBody>
      </p:sp>
      <p:sp>
        <p:nvSpPr>
          <p:cNvPr id="14" name="!!Detect">
            <a:extLst>
              <a:ext uri="{FF2B5EF4-FFF2-40B4-BE49-F238E27FC236}">
                <a16:creationId xmlns:a16="http://schemas.microsoft.com/office/drawing/2014/main" id="{551094D4-FAB2-4A96-B97E-D1E138DB970E}"/>
              </a:ext>
            </a:extLst>
          </p:cNvPr>
          <p:cNvSpPr txBox="1">
            <a:spLocks/>
          </p:cNvSpPr>
          <p:nvPr/>
        </p:nvSpPr>
        <p:spPr>
          <a:xfrm>
            <a:off x="428570" y="1996675"/>
            <a:ext cx="5667430"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16" name="!!Respond">
            <a:extLst>
              <a:ext uri="{FF2B5EF4-FFF2-40B4-BE49-F238E27FC236}">
                <a16:creationId xmlns:a16="http://schemas.microsoft.com/office/drawing/2014/main" id="{07794092-801E-4B10-B9F9-8C85E1857E8C}"/>
              </a:ext>
            </a:extLst>
          </p:cNvPr>
          <p:cNvSpPr txBox="1">
            <a:spLocks/>
          </p:cNvSpPr>
          <p:nvPr/>
        </p:nvSpPr>
        <p:spPr>
          <a:xfrm>
            <a:off x="6211887" y="19966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18" name="Rectangle 17">
            <a:extLst>
              <a:ext uri="{FF2B5EF4-FFF2-40B4-BE49-F238E27FC236}">
                <a16:creationId xmlns:a16="http://schemas.microsoft.com/office/drawing/2014/main" id="{2C03301E-877C-44F0-8692-0B1AD3C41797}"/>
              </a:ext>
            </a:extLst>
          </p:cNvPr>
          <p:cNvSpPr/>
          <p:nvPr/>
        </p:nvSpPr>
        <p:spPr bwMode="auto">
          <a:xfrm>
            <a:off x="6209506" y="5216070"/>
            <a:ext cx="5682177" cy="816429"/>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3370" rIns="365760" bIns="143370" numCol="1" spcCol="0" rtlCol="0" fromWordArt="0" anchor="ctr" anchorCtr="0" forceAA="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CONCERN 2: </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Attackers operate freely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until remediated</a:t>
            </a:r>
          </a:p>
        </p:txBody>
      </p:sp>
    </p:spTree>
    <p:extLst>
      <p:ext uri="{BB962C8B-B14F-4D97-AF65-F5344CB8AC3E}">
        <p14:creationId xmlns:p14="http://schemas.microsoft.com/office/powerpoint/2010/main" val="17161705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7D397-9F4A-4478-9AC4-A2BB19708CB1}"/>
              </a:ext>
            </a:extLst>
          </p:cNvPr>
          <p:cNvSpPr>
            <a:spLocks noGrp="1"/>
          </p:cNvSpPr>
          <p:nvPr>
            <p:ph type="title"/>
          </p:nvPr>
        </p:nvSpPr>
        <p:spPr/>
        <p:txBody>
          <a:bodyPr/>
          <a:lstStyle/>
          <a:p>
            <a:r>
              <a:rPr lang="en-US"/>
              <a:t>The Approach</a:t>
            </a:r>
            <a:endParaRPr lang="gsw-CH"/>
          </a:p>
        </p:txBody>
      </p:sp>
      <p:pic>
        <p:nvPicPr>
          <p:cNvPr id="19" name="Wheel">
            <a:extLst>
              <a:ext uri="{FF2B5EF4-FFF2-40B4-BE49-F238E27FC236}">
                <a16:creationId xmlns:a16="http://schemas.microsoft.com/office/drawing/2014/main" id="{CB20FF42-2F90-4E19-8A3C-36DD2204ED72}"/>
              </a:ext>
            </a:extLst>
          </p:cNvPr>
          <p:cNvPicPr>
            <a:picLocks noChangeAspect="1"/>
          </p:cNvPicPr>
          <p:nvPr/>
        </p:nvPicPr>
        <p:blipFill rotWithShape="1">
          <a:blip r:embed="rId2">
            <a:lum bright="61000" contrast="-100000"/>
            <a:alphaModFix amt="41000"/>
            <a:extLst>
              <a:ext uri="{96DAC541-7B7A-43D3-8B79-37D633B846F1}">
                <asvg:svgBlip xmlns:asvg="http://schemas.microsoft.com/office/drawing/2016/SVG/main" r:embed="rId3"/>
              </a:ext>
            </a:extLst>
          </a:blip>
          <a:srcRect l="-14855" t="-14856" r="-14855" b="-2573"/>
          <a:stretch/>
        </p:blipFill>
        <p:spPr>
          <a:xfrm>
            <a:off x="2384568" y="310034"/>
            <a:ext cx="7435562" cy="6684491"/>
          </a:xfrm>
          <a:prstGeom prst="rect">
            <a:avLst/>
          </a:prstGeom>
        </p:spPr>
      </p:pic>
      <p:sp>
        <p:nvSpPr>
          <p:cNvPr id="20" name="Rectangle 19">
            <a:extLst>
              <a:ext uri="{FF2B5EF4-FFF2-40B4-BE49-F238E27FC236}">
                <a16:creationId xmlns:a16="http://schemas.microsoft.com/office/drawing/2014/main" id="{A7A977AC-9814-4ACA-A2F5-87945854F1D5}"/>
              </a:ext>
            </a:extLst>
          </p:cNvPr>
          <p:cNvSpPr/>
          <p:nvPr/>
        </p:nvSpPr>
        <p:spPr bwMode="auto">
          <a:xfrm>
            <a:off x="431634" y="1983975"/>
            <a:ext cx="5670715"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itle 1">
            <a:extLst>
              <a:ext uri="{FF2B5EF4-FFF2-40B4-BE49-F238E27FC236}">
                <a16:creationId xmlns:a16="http://schemas.microsoft.com/office/drawing/2014/main" id="{53D51117-FA78-4D88-A430-BC115EEE0C7F}"/>
              </a:ext>
            </a:extLst>
          </p:cNvPr>
          <p:cNvSpPr txBox="1">
            <a:spLocks/>
          </p:cNvSpPr>
          <p:nvPr/>
        </p:nvSpPr>
        <p:spPr>
          <a:xfrm>
            <a:off x="433221" y="1983975"/>
            <a:ext cx="5669129"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FFFFFF"/>
                </a:solidFill>
                <a:effectLst/>
                <a:uLnTx/>
                <a:uFillTx/>
                <a:latin typeface="Segoe UI Semibold"/>
                <a:ea typeface="+mn-ea"/>
                <a:cs typeface="Segoe UI" pitchFamily="34" charset="0"/>
              </a:rPr>
              <a:t>Detect</a:t>
            </a:r>
          </a:p>
        </p:txBody>
      </p:sp>
      <p:sp>
        <p:nvSpPr>
          <p:cNvPr id="22" name="Rectangle 21">
            <a:extLst>
              <a:ext uri="{FF2B5EF4-FFF2-40B4-BE49-F238E27FC236}">
                <a16:creationId xmlns:a16="http://schemas.microsoft.com/office/drawing/2014/main" id="{0A30EA2A-2BDD-477B-A7A1-47B30005EB78}"/>
              </a:ext>
            </a:extLst>
          </p:cNvPr>
          <p:cNvSpPr/>
          <p:nvPr/>
        </p:nvSpPr>
        <p:spPr bwMode="auto">
          <a:xfrm>
            <a:off x="6218238" y="1983975"/>
            <a:ext cx="5682179" cy="4035825"/>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184B028A-C862-4B15-8E87-AD8CA51CD3FB}"/>
              </a:ext>
            </a:extLst>
          </p:cNvPr>
          <p:cNvSpPr txBox="1">
            <a:spLocks/>
          </p:cNvSpPr>
          <p:nvPr/>
        </p:nvSpPr>
        <p:spPr>
          <a:xfrm>
            <a:off x="6218237" y="1983975"/>
            <a:ext cx="5682179" cy="483454"/>
          </a:xfrm>
          <a:prstGeom prst="rect">
            <a:avLst/>
          </a:prstGeom>
          <a:solidFill>
            <a:schemeClr val="accent2"/>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1836" b="0" i="0" u="none" strike="noStrike" kern="1200" cap="none" spc="0" normalizeH="0" baseline="0" noProof="0">
                <a:ln w="3175">
                  <a:noFill/>
                </a:ln>
                <a:solidFill>
                  <a:srgbClr val="000000"/>
                </a:solidFill>
                <a:effectLst/>
                <a:uLnTx/>
                <a:uFillTx/>
                <a:latin typeface="Segoe UI Semibold"/>
                <a:ea typeface="+mn-ea"/>
                <a:cs typeface="Segoe UI" pitchFamily="34" charset="0"/>
              </a:rPr>
              <a:t>Respond</a:t>
            </a:r>
          </a:p>
        </p:txBody>
      </p:sp>
      <p:sp>
        <p:nvSpPr>
          <p:cNvPr id="24" name="Flowchart: Manual Input 3">
            <a:extLst>
              <a:ext uri="{FF2B5EF4-FFF2-40B4-BE49-F238E27FC236}">
                <a16:creationId xmlns:a16="http://schemas.microsoft.com/office/drawing/2014/main" id="{6CFF88FB-CC39-4B0B-B59E-7FDC8A9596FE}"/>
              </a:ext>
            </a:extLst>
          </p:cNvPr>
          <p:cNvSpPr/>
          <p:nvPr/>
        </p:nvSpPr>
        <p:spPr bwMode="auto">
          <a:xfrm flipH="1">
            <a:off x="434917" y="2800350"/>
            <a:ext cx="5669129" cy="32194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11"/>
              <a:gd name="connsiteY0" fmla="*/ 9240 h 10000"/>
              <a:gd name="connsiteX1" fmla="*/ 10011 w 10011"/>
              <a:gd name="connsiteY1" fmla="*/ 0 h 10000"/>
              <a:gd name="connsiteX2" fmla="*/ 10011 w 10011"/>
              <a:gd name="connsiteY2" fmla="*/ 10000 h 10000"/>
              <a:gd name="connsiteX3" fmla="*/ 11 w 10011"/>
              <a:gd name="connsiteY3" fmla="*/ 10000 h 10000"/>
              <a:gd name="connsiteX4" fmla="*/ 0 w 10011"/>
              <a:gd name="connsiteY4" fmla="*/ 9240 h 10000"/>
              <a:gd name="connsiteX0" fmla="*/ 0 w 10003"/>
              <a:gd name="connsiteY0" fmla="*/ 9218 h 10000"/>
              <a:gd name="connsiteX1" fmla="*/ 10003 w 10003"/>
              <a:gd name="connsiteY1" fmla="*/ 0 h 10000"/>
              <a:gd name="connsiteX2" fmla="*/ 10003 w 10003"/>
              <a:gd name="connsiteY2" fmla="*/ 10000 h 10000"/>
              <a:gd name="connsiteX3" fmla="*/ 3 w 10003"/>
              <a:gd name="connsiteY3" fmla="*/ 10000 h 10000"/>
              <a:gd name="connsiteX4" fmla="*/ 0 w 10003"/>
              <a:gd name="connsiteY4" fmla="*/ 921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3" h="10000">
                <a:moveTo>
                  <a:pt x="0" y="9218"/>
                </a:moveTo>
                <a:lnTo>
                  <a:pt x="10003" y="0"/>
                </a:lnTo>
                <a:lnTo>
                  <a:pt x="10003" y="10000"/>
                </a:lnTo>
                <a:lnTo>
                  <a:pt x="3" y="10000"/>
                </a:lnTo>
                <a:cubicBezTo>
                  <a:pt x="-1" y="9747"/>
                  <a:pt x="4" y="9471"/>
                  <a:pt x="0" y="9218"/>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3574264-2B16-4553-9AD8-F91AD9F2264A}"/>
              </a:ext>
            </a:extLst>
          </p:cNvPr>
          <p:cNvSpPr/>
          <p:nvPr/>
        </p:nvSpPr>
        <p:spPr bwMode="auto">
          <a:xfrm>
            <a:off x="6216651" y="5778500"/>
            <a:ext cx="5682179" cy="2413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FFC1BB6C-AF3C-4C12-BD2A-7A40A7B6C48A}"/>
              </a:ext>
            </a:extLst>
          </p:cNvPr>
          <p:cNvGrpSpPr/>
          <p:nvPr/>
        </p:nvGrpSpPr>
        <p:grpSpPr>
          <a:xfrm>
            <a:off x="710360" y="5057501"/>
            <a:ext cx="2253868" cy="642921"/>
            <a:chOff x="3513890" y="4903881"/>
            <a:chExt cx="1602793" cy="457200"/>
          </a:xfrm>
        </p:grpSpPr>
        <p:grpSp>
          <p:nvGrpSpPr>
            <p:cNvPr id="27" name="Group 26">
              <a:extLst>
                <a:ext uri="{FF2B5EF4-FFF2-40B4-BE49-F238E27FC236}">
                  <a16:creationId xmlns:a16="http://schemas.microsoft.com/office/drawing/2014/main" id="{8CDFF0ED-C119-42C4-B52F-630281A576A5}"/>
                </a:ext>
              </a:extLst>
            </p:cNvPr>
            <p:cNvGrpSpPr/>
            <p:nvPr/>
          </p:nvGrpSpPr>
          <p:grpSpPr>
            <a:xfrm>
              <a:off x="3513890" y="4903881"/>
              <a:ext cx="457200" cy="457200"/>
              <a:chOff x="964597" y="1378493"/>
              <a:chExt cx="638957" cy="638957"/>
            </a:xfrm>
          </p:grpSpPr>
          <p:sp>
            <p:nvSpPr>
              <p:cNvPr id="29" name="Oval 28">
                <a:extLst>
                  <a:ext uri="{FF2B5EF4-FFF2-40B4-BE49-F238E27FC236}">
                    <a16:creationId xmlns:a16="http://schemas.microsoft.com/office/drawing/2014/main" id="{C5ABD4D4-1E61-4DBD-8E7E-F8BD9046B7F1}"/>
                  </a:ext>
                </a:extLst>
              </p:cNvPr>
              <p:cNvSpPr/>
              <p:nvPr/>
            </p:nvSpPr>
            <p:spPr bwMode="auto">
              <a:xfrm>
                <a:off x="964597" y="1378493"/>
                <a:ext cx="638957" cy="638957"/>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362A9B0F-3271-494D-8030-9093083D4718}"/>
                  </a:ext>
                </a:extLst>
              </p:cNvPr>
              <p:cNvGrpSpPr/>
              <p:nvPr/>
            </p:nvGrpSpPr>
            <p:grpSpPr>
              <a:xfrm>
                <a:off x="1087822" y="1527929"/>
                <a:ext cx="392506" cy="340084"/>
                <a:chOff x="1098273" y="1545305"/>
                <a:chExt cx="392506" cy="340084"/>
              </a:xfrm>
            </p:grpSpPr>
            <p:sp>
              <p:nvSpPr>
                <p:cNvPr id="31" name="Rectangle 5">
                  <a:extLst>
                    <a:ext uri="{FF2B5EF4-FFF2-40B4-BE49-F238E27FC236}">
                      <a16:creationId xmlns:a16="http://schemas.microsoft.com/office/drawing/2014/main" id="{33085457-461D-4FCC-98DC-8031A734452A}"/>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2" name="Freeform 6">
                  <a:extLst>
                    <a:ext uri="{FF2B5EF4-FFF2-40B4-BE49-F238E27FC236}">
                      <a16:creationId xmlns:a16="http://schemas.microsoft.com/office/drawing/2014/main" id="{0CAC26C7-71F6-43CD-9A44-8AF174387F90}"/>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33" name="Freeform 7">
                  <a:extLst>
                    <a:ext uri="{FF2B5EF4-FFF2-40B4-BE49-F238E27FC236}">
                      <a16:creationId xmlns:a16="http://schemas.microsoft.com/office/drawing/2014/main" id="{6685E965-9583-40A9-9ADF-7A943D850217}"/>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sp>
          <p:nvSpPr>
            <p:cNvPr id="28" name="TextBox 27">
              <a:extLst>
                <a:ext uri="{FF2B5EF4-FFF2-40B4-BE49-F238E27FC236}">
                  <a16:creationId xmlns:a16="http://schemas.microsoft.com/office/drawing/2014/main" id="{3DDA69C0-4B04-4B93-B173-D42C7560DA95}"/>
                </a:ext>
              </a:extLst>
            </p:cNvPr>
            <p:cNvSpPr txBox="1"/>
            <p:nvPr/>
          </p:nvSpPr>
          <p:spPr>
            <a:xfrm>
              <a:off x="4033864" y="4975153"/>
              <a:ext cx="1082819" cy="328835"/>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Behavioral Analytics </a:t>
              </a: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(UEBA)</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(User and Entity) </a:t>
              </a:r>
            </a:p>
          </p:txBody>
        </p:sp>
      </p:grpSp>
      <p:grpSp>
        <p:nvGrpSpPr>
          <p:cNvPr id="34" name="Group 33">
            <a:extLst>
              <a:ext uri="{FF2B5EF4-FFF2-40B4-BE49-F238E27FC236}">
                <a16:creationId xmlns:a16="http://schemas.microsoft.com/office/drawing/2014/main" id="{4213DA83-4C2B-4953-8347-8EC63E4DFA4A}"/>
              </a:ext>
            </a:extLst>
          </p:cNvPr>
          <p:cNvGrpSpPr/>
          <p:nvPr/>
        </p:nvGrpSpPr>
        <p:grpSpPr>
          <a:xfrm>
            <a:off x="710360" y="4166084"/>
            <a:ext cx="2330558" cy="642921"/>
            <a:chOff x="1687265" y="4891285"/>
            <a:chExt cx="1657329" cy="457200"/>
          </a:xfrm>
        </p:grpSpPr>
        <p:sp>
          <p:nvSpPr>
            <p:cNvPr id="35" name="TextBox 34">
              <a:extLst>
                <a:ext uri="{FF2B5EF4-FFF2-40B4-BE49-F238E27FC236}">
                  <a16:creationId xmlns:a16="http://schemas.microsoft.com/office/drawing/2014/main" id="{024D91D9-144A-4E69-A2A2-5C8C8A855293}"/>
                </a:ext>
              </a:extLst>
            </p:cNvPr>
            <p:cNvSpPr txBox="1"/>
            <p:nvPr/>
          </p:nvSpPr>
          <p:spPr>
            <a:xfrm>
              <a:off x="2181059" y="4966246"/>
              <a:ext cx="1163535" cy="329184"/>
            </a:xfrm>
            <a:prstGeom prst="rect">
              <a:avLst/>
            </a:prstGeom>
            <a:noFill/>
            <a:ln w="15875" cap="sq">
              <a:noFill/>
              <a:prstDash val="solid"/>
              <a:miter lim="800000"/>
              <a:headEnd/>
              <a:tailEnd/>
            </a:ln>
            <a:effectLst/>
          </p:spPr>
          <p:txBody>
            <a:bodyPr vert="horz" wrap="square" lIns="93260" tIns="93247" rIns="93247" bIns="93247" numCol="1" anchor="ctr" anchorCtr="0" compatLnSpc="1">
              <a:prstTxWarp prst="textNoShape">
                <a:avLst/>
              </a:prstTxWarp>
              <a:noAutofit/>
            </a:bodyPr>
            <a:lstStyle>
              <a:defPPr>
                <a:defRPr lang="en-US"/>
              </a:defPPr>
              <a:lvl1pPr algn="ctr" defTabSz="914225">
                <a:spcAft>
                  <a:spcPts val="600"/>
                </a:spcAft>
                <a:defRPr sz="12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b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(Artificial Intelligence)</a:t>
              </a:r>
            </a:p>
          </p:txBody>
        </p:sp>
        <p:grpSp>
          <p:nvGrpSpPr>
            <p:cNvPr id="36" name="Group 35">
              <a:extLst>
                <a:ext uri="{FF2B5EF4-FFF2-40B4-BE49-F238E27FC236}">
                  <a16:creationId xmlns:a16="http://schemas.microsoft.com/office/drawing/2014/main" id="{70A81104-129F-4BAF-B0AE-4CB552AD9B5C}"/>
                </a:ext>
              </a:extLst>
            </p:cNvPr>
            <p:cNvGrpSpPr/>
            <p:nvPr/>
          </p:nvGrpSpPr>
          <p:grpSpPr>
            <a:xfrm>
              <a:off x="1687265" y="4891285"/>
              <a:ext cx="457200" cy="457200"/>
              <a:chOff x="1433661" y="5167847"/>
              <a:chExt cx="548640" cy="548640"/>
            </a:xfrm>
          </p:grpSpPr>
          <p:sp>
            <p:nvSpPr>
              <p:cNvPr id="37" name="Oval 36">
                <a:extLst>
                  <a:ext uri="{FF2B5EF4-FFF2-40B4-BE49-F238E27FC236}">
                    <a16:creationId xmlns:a16="http://schemas.microsoft.com/office/drawing/2014/main" id="{96F0C392-2A4F-4A42-99D4-C419627A1F96}"/>
                  </a:ext>
                </a:extLst>
              </p:cNvPr>
              <p:cNvSpPr/>
              <p:nvPr/>
            </p:nvSpPr>
            <p:spPr bwMode="auto">
              <a:xfrm>
                <a:off x="1433661" y="5167847"/>
                <a:ext cx="548640" cy="548640"/>
              </a:xfrm>
              <a:prstGeom prst="ellipse">
                <a:avLst/>
              </a:prstGeom>
              <a:solidFill>
                <a:schemeClr val="bg1"/>
              </a:solidFill>
              <a:ln>
                <a:noFill/>
                <a:headEnd type="none" w="med" len="med"/>
                <a:tailEnd type="none" w="med" len="med"/>
              </a:ln>
              <a:effectLst>
                <a:outerShdw blurRad="190500" dist="38100" dir="2700000" algn="ctr" rotWithShape="0">
                  <a:prstClr val="black">
                    <a:alpha val="3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ts val="0"/>
                  </a:spcBef>
                  <a:spcAft>
                    <a:spcPts val="0"/>
                  </a:spcAft>
                  <a:buClrTx/>
                  <a:buSzTx/>
                  <a:buFontTx/>
                  <a:buNone/>
                  <a:tabLst/>
                  <a:defRPr/>
                </a:pPr>
                <a:endParaRPr kumimoji="0" lang="en-US" sz="36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09E6ACD2-54D8-4B00-84E5-54821E544F38}"/>
                  </a:ext>
                </a:extLst>
              </p:cNvPr>
              <p:cNvGrpSpPr/>
              <p:nvPr/>
            </p:nvGrpSpPr>
            <p:grpSpPr>
              <a:xfrm>
                <a:off x="1527800" y="5260792"/>
                <a:ext cx="371150" cy="371148"/>
                <a:chOff x="7772012" y="5728917"/>
                <a:chExt cx="536745" cy="536745"/>
              </a:xfrm>
            </p:grpSpPr>
            <p:sp>
              <p:nvSpPr>
                <p:cNvPr id="39" name="Freeform 974">
                  <a:extLst>
                    <a:ext uri="{FF2B5EF4-FFF2-40B4-BE49-F238E27FC236}">
                      <a16:creationId xmlns:a16="http://schemas.microsoft.com/office/drawing/2014/main" id="{5D77E1BA-B51E-4A77-A28F-433972AF2712}"/>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0" name="Oval 986">
                  <a:extLst>
                    <a:ext uri="{FF2B5EF4-FFF2-40B4-BE49-F238E27FC236}">
                      <a16:creationId xmlns:a16="http://schemas.microsoft.com/office/drawing/2014/main" id="{C1C16B96-8C2D-4498-A085-76EA7187ADEB}"/>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1" name="Oval 987">
                  <a:extLst>
                    <a:ext uri="{FF2B5EF4-FFF2-40B4-BE49-F238E27FC236}">
                      <a16:creationId xmlns:a16="http://schemas.microsoft.com/office/drawing/2014/main" id="{2BEE0357-DB26-422D-8269-56D6F24FCE01}"/>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2" name="Oval 988">
                  <a:extLst>
                    <a:ext uri="{FF2B5EF4-FFF2-40B4-BE49-F238E27FC236}">
                      <a16:creationId xmlns:a16="http://schemas.microsoft.com/office/drawing/2014/main" id="{643ECBF7-FBCA-4816-9DAF-5D75F3DE634E}"/>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3" name="Oval 989">
                  <a:extLst>
                    <a:ext uri="{FF2B5EF4-FFF2-40B4-BE49-F238E27FC236}">
                      <a16:creationId xmlns:a16="http://schemas.microsoft.com/office/drawing/2014/main" id="{BB374505-F3D4-4603-B49B-6140EFC4DB98}"/>
                    </a:ext>
                  </a:extLst>
                </p:cNvPr>
                <p:cNvSpPr>
                  <a:spLocks noChangeArrowheads="1"/>
                </p:cNvSpPr>
                <p:nvPr/>
              </p:nvSpPr>
              <p:spPr bwMode="auto">
                <a:xfrm>
                  <a:off x="7987764" y="5928881"/>
                  <a:ext cx="99984" cy="9998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4" name="Oval 990">
                  <a:extLst>
                    <a:ext uri="{FF2B5EF4-FFF2-40B4-BE49-F238E27FC236}">
                      <a16:creationId xmlns:a16="http://schemas.microsoft.com/office/drawing/2014/main" id="{F1CBC3E9-00C2-4562-A24A-991B76D6ADC0}"/>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sp>
              <p:nvSpPr>
                <p:cNvPr id="45" name="Oval 991">
                  <a:extLst>
                    <a:ext uri="{FF2B5EF4-FFF2-40B4-BE49-F238E27FC236}">
                      <a16:creationId xmlns:a16="http://schemas.microsoft.com/office/drawing/2014/main" id="{8F408864-E76B-4AF6-BCB4-22EEA8912277}"/>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12" tIns="55956" rIns="111912" bIns="55956" numCol="1" anchor="t" anchorCtr="0" compatLnSpc="1">
                  <a:prstTxWarp prst="textNoShape">
                    <a:avLst/>
                  </a:prstTxWarp>
                </a:bodyPr>
                <a:lstStyle/>
                <a:p>
                  <a:pPr marL="0" marR="0" lvl="0" indent="0" algn="l" defTabSz="932597" rtl="0" eaLnBrk="1" fontAlgn="auto" latinLnBrk="0" hangingPunct="1">
                    <a:lnSpc>
                      <a:spcPct val="90000"/>
                    </a:lnSpc>
                    <a:spcBef>
                      <a:spcPts val="0"/>
                    </a:spcBef>
                    <a:spcAft>
                      <a:spcPts val="0"/>
                    </a:spcAft>
                    <a:buClrTx/>
                    <a:buSzTx/>
                    <a:buFontTx/>
                    <a:buNone/>
                    <a:tabLst/>
                    <a:defRPr/>
                  </a:pPr>
                  <a:endParaRPr kumimoji="0" lang="en-US" sz="2800" b="0" i="0" u="none" strike="noStrike" kern="1200" cap="none" spc="0" normalizeH="0" baseline="0" noProof="0">
                    <a:ln>
                      <a:noFill/>
                    </a:ln>
                    <a:gradFill>
                      <a:gsLst>
                        <a:gs pos="2000">
                          <a:srgbClr val="FFFFFF"/>
                        </a:gs>
                        <a:gs pos="100000">
                          <a:srgbClr val="FFFFFF"/>
                        </a:gs>
                      </a:gsLst>
                      <a:lin ang="5400000" scaled="0"/>
                    </a:gradFill>
                    <a:effectLst/>
                    <a:uLnTx/>
                    <a:uFillTx/>
                    <a:latin typeface="Segoe UI"/>
                    <a:ea typeface="+mn-ea"/>
                    <a:cs typeface="+mn-cs"/>
                  </a:endParaRPr>
                </a:p>
              </p:txBody>
            </p:sp>
          </p:grpSp>
        </p:grpSp>
      </p:grpSp>
      <p:grpSp>
        <p:nvGrpSpPr>
          <p:cNvPr id="46" name="Group 45">
            <a:extLst>
              <a:ext uri="{FF2B5EF4-FFF2-40B4-BE49-F238E27FC236}">
                <a16:creationId xmlns:a16="http://schemas.microsoft.com/office/drawing/2014/main" id="{ACD87D5C-6015-4054-BEAF-D549C92815DC}"/>
              </a:ext>
            </a:extLst>
          </p:cNvPr>
          <p:cNvGrpSpPr/>
          <p:nvPr/>
        </p:nvGrpSpPr>
        <p:grpSpPr>
          <a:xfrm>
            <a:off x="4130300" y="2775333"/>
            <a:ext cx="4048964" cy="2145177"/>
            <a:chOff x="4812790" y="2561987"/>
            <a:chExt cx="3969933" cy="2103306"/>
          </a:xfrm>
        </p:grpSpPr>
        <p:pic>
          <p:nvPicPr>
            <p:cNvPr id="47" name="Picture 46" descr="A screenshot of alert queue.&#10;&#10;Description automatically generated">
              <a:extLst>
                <a:ext uri="{FF2B5EF4-FFF2-40B4-BE49-F238E27FC236}">
                  <a16:creationId xmlns:a16="http://schemas.microsoft.com/office/drawing/2014/main" id="{089F9D17-E55A-4780-A70A-1A27232F11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812790" y="2561987"/>
              <a:ext cx="3969933" cy="1724257"/>
            </a:xfrm>
            <a:prstGeom prst="rect">
              <a:avLst/>
            </a:prstGeom>
            <a:effectLst>
              <a:outerShdw blurRad="190500" dist="38100" dir="2700000" algn="ctr" rotWithShape="0">
                <a:prstClr val="black">
                  <a:alpha val="40000"/>
                </a:prstClr>
              </a:outerShdw>
            </a:effectLst>
          </p:spPr>
        </p:pic>
        <p:sp>
          <p:nvSpPr>
            <p:cNvPr id="48" name="Rectangle 47">
              <a:extLst>
                <a:ext uri="{FF2B5EF4-FFF2-40B4-BE49-F238E27FC236}">
                  <a16:creationId xmlns:a16="http://schemas.microsoft.com/office/drawing/2014/main" id="{E19FFCAF-3C08-4BFB-AEB4-3A568B982EE7}"/>
                </a:ext>
              </a:extLst>
            </p:cNvPr>
            <p:cNvSpPr/>
            <p:nvPr/>
          </p:nvSpPr>
          <p:spPr bwMode="auto">
            <a:xfrm>
              <a:off x="6003407" y="3725884"/>
              <a:ext cx="1590078" cy="939409"/>
            </a:xfrm>
            <a:prstGeom prst="rect">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Enforce 90%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true positive </a:t>
              </a:r>
              <a:b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on alert feeds</a:t>
              </a:r>
            </a:p>
          </p:txBody>
        </p:sp>
      </p:grpSp>
      <p:cxnSp>
        <p:nvCxnSpPr>
          <p:cNvPr id="49" name="Straight Connector 48">
            <a:extLst>
              <a:ext uri="{FF2B5EF4-FFF2-40B4-BE49-F238E27FC236}">
                <a16:creationId xmlns:a16="http://schemas.microsoft.com/office/drawing/2014/main" id="{BF9E29D9-B1A2-417F-80CA-8E4AC93F35C3}"/>
              </a:ext>
            </a:extLst>
          </p:cNvPr>
          <p:cNvCxnSpPr>
            <a:cxnSpLocks/>
          </p:cNvCxnSpPr>
          <p:nvPr/>
        </p:nvCxnSpPr>
        <p:spPr>
          <a:xfrm>
            <a:off x="6162343" y="4920510"/>
            <a:ext cx="0" cy="835765"/>
          </a:xfrm>
          <a:prstGeom prst="line">
            <a:avLst/>
          </a:prstGeom>
          <a:ln w="25400">
            <a:solidFill>
              <a:schemeClr val="accent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5B0E19B-920B-4B01-95FE-3BD86BBBDAFB}"/>
              </a:ext>
            </a:extLst>
          </p:cNvPr>
          <p:cNvSpPr txBox="1"/>
          <p:nvPr/>
        </p:nvSpPr>
        <p:spPr>
          <a:xfrm>
            <a:off x="2347097" y="2964013"/>
            <a:ext cx="1820675" cy="683179"/>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1" name="TextBox 50">
            <a:extLst>
              <a:ext uri="{FF2B5EF4-FFF2-40B4-BE49-F238E27FC236}">
                <a16:creationId xmlns:a16="http://schemas.microsoft.com/office/drawing/2014/main" id="{7D087B44-4427-4A0B-95B4-A3DB3DD36A47}"/>
              </a:ext>
            </a:extLst>
          </p:cNvPr>
          <p:cNvSpPr txBox="1"/>
          <p:nvPr/>
        </p:nvSpPr>
        <p:spPr>
          <a:xfrm>
            <a:off x="4624151"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Hundreds of investigations</a:t>
            </a:r>
          </a:p>
        </p:txBody>
      </p:sp>
      <p:pic>
        <p:nvPicPr>
          <p:cNvPr id="52" name="Picture 51">
            <a:extLst>
              <a:ext uri="{FF2B5EF4-FFF2-40B4-BE49-F238E27FC236}">
                <a16:creationId xmlns:a16="http://schemas.microsoft.com/office/drawing/2014/main" id="{4CEC3FB4-6FA6-4AD6-9AC0-935FEB857D70}"/>
              </a:ext>
            </a:extLst>
          </p:cNvPr>
          <p:cNvPicPr>
            <a:picLocks noChangeAspect="1"/>
          </p:cNvPicPr>
          <p:nvPr/>
        </p:nvPicPr>
        <p:blipFill rotWithShape="1">
          <a:blip r:embed="rId5"/>
          <a:srcRect l="33117" t="36433" r="46552" b="32288"/>
          <a:stretch/>
        </p:blipFill>
        <p:spPr>
          <a:xfrm>
            <a:off x="9057740" y="2775835"/>
            <a:ext cx="1729424" cy="1729422"/>
          </a:xfrm>
          <a:prstGeom prst="ellipse">
            <a:avLst/>
          </a:prstGeom>
          <a:effectLst>
            <a:outerShdw blurRad="190500" dist="127000" dir="2700000" algn="tl" rotWithShape="0">
              <a:prstClr val="black">
                <a:alpha val="20000"/>
              </a:prstClr>
            </a:outerShdw>
          </a:effectLst>
        </p:spPr>
      </p:pic>
      <p:sp>
        <p:nvSpPr>
          <p:cNvPr id="53" name="Arrow: Pentagon 52">
            <a:extLst>
              <a:ext uri="{FF2B5EF4-FFF2-40B4-BE49-F238E27FC236}">
                <a16:creationId xmlns:a16="http://schemas.microsoft.com/office/drawing/2014/main" id="{94744345-15CB-4573-A41A-60152FCE55BB}"/>
              </a:ext>
            </a:extLst>
          </p:cNvPr>
          <p:cNvSpPr/>
          <p:nvPr/>
        </p:nvSpPr>
        <p:spPr bwMode="auto">
          <a:xfrm rot="10800000" flipV="1">
            <a:off x="8473440" y="4858267"/>
            <a:ext cx="3425390" cy="370604"/>
          </a:xfrm>
          <a:prstGeom prst="homePlat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Focus on time to acknowledge and remediate </a:t>
            </a:r>
          </a:p>
        </p:txBody>
      </p:sp>
      <p:sp>
        <p:nvSpPr>
          <p:cNvPr id="54" name="Arrow: Pentagon 53">
            <a:extLst>
              <a:ext uri="{FF2B5EF4-FFF2-40B4-BE49-F238E27FC236}">
                <a16:creationId xmlns:a16="http://schemas.microsoft.com/office/drawing/2014/main" id="{FA2736A4-3806-4D13-9AF9-CF9567CA0A4F}"/>
              </a:ext>
            </a:extLst>
          </p:cNvPr>
          <p:cNvSpPr/>
          <p:nvPr/>
        </p:nvSpPr>
        <p:spPr bwMode="auto">
          <a:xfrm rot="10800000" flipV="1">
            <a:off x="7391400" y="5290914"/>
            <a:ext cx="4507430" cy="370604"/>
          </a:xfrm>
          <a:prstGeom prst="homePlate">
            <a:avLst/>
          </a:prstGeom>
          <a:solidFill>
            <a:schemeClr val="accent1">
              <a:lumMod val="50000"/>
            </a:schemeClr>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91440" tIns="0" rIns="0" bIns="0" numCol="1" anchor="ctr" anchorCtr="0" compatLnSpc="1">
            <a:prstTxWarp prst="textNoShape">
              <a:avLst/>
            </a:prstTxWarp>
            <a:no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Security Orchestration, Automation, and Remediation (SOAR)</a:t>
            </a:r>
          </a:p>
        </p:txBody>
      </p:sp>
      <p:grpSp>
        <p:nvGrpSpPr>
          <p:cNvPr id="55" name="Group 54">
            <a:extLst>
              <a:ext uri="{FF2B5EF4-FFF2-40B4-BE49-F238E27FC236}">
                <a16:creationId xmlns:a16="http://schemas.microsoft.com/office/drawing/2014/main" id="{A2EAD172-2902-4294-8883-26032B8721B9}"/>
              </a:ext>
            </a:extLst>
          </p:cNvPr>
          <p:cNvGrpSpPr/>
          <p:nvPr/>
        </p:nvGrpSpPr>
        <p:grpSpPr>
          <a:xfrm>
            <a:off x="5878284" y="5608033"/>
            <a:ext cx="552996" cy="552994"/>
            <a:chOff x="5878284" y="5608033"/>
            <a:chExt cx="552996" cy="552994"/>
          </a:xfrm>
        </p:grpSpPr>
        <p:sp>
          <p:nvSpPr>
            <p:cNvPr id="56" name="Oval 55">
              <a:extLst>
                <a:ext uri="{FF2B5EF4-FFF2-40B4-BE49-F238E27FC236}">
                  <a16:creationId xmlns:a16="http://schemas.microsoft.com/office/drawing/2014/main" id="{CB09E1E8-CACE-44C8-A0D4-BC8E34AFE023}"/>
                </a:ext>
              </a:extLst>
            </p:cNvPr>
            <p:cNvSpPr/>
            <p:nvPr/>
          </p:nvSpPr>
          <p:spPr bwMode="auto">
            <a:xfrm>
              <a:off x="5878284" y="5608033"/>
              <a:ext cx="552996" cy="552994"/>
            </a:xfrm>
            <a:prstGeom prst="ellipse">
              <a:avLst/>
            </a:prstGeom>
            <a:solidFill>
              <a:schemeClr val="bg1"/>
            </a:solidFill>
            <a:ln w="15875" cap="sq">
              <a:noFill/>
              <a:prstDash val="solid"/>
              <a:miter lim="800000"/>
              <a:headEnd/>
              <a:tailEnd/>
            </a:ln>
            <a:effectLst>
              <a:outerShdw blurRad="254000" dist="76200" dir="2700000" algn="ctr" rotWithShape="0">
                <a:prstClr val="black">
                  <a:alpha val="40000"/>
                </a:prstClr>
              </a:out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7" name="Oval 56">
              <a:extLst>
                <a:ext uri="{FF2B5EF4-FFF2-40B4-BE49-F238E27FC236}">
                  <a16:creationId xmlns:a16="http://schemas.microsoft.com/office/drawing/2014/main" id="{7DF62F13-5ADC-4F02-BDCA-97EEEB035F2F}"/>
                </a:ext>
              </a:extLst>
            </p:cNvPr>
            <p:cNvSpPr/>
            <p:nvPr/>
          </p:nvSpPr>
          <p:spPr bwMode="auto">
            <a:xfrm>
              <a:off x="6026260" y="5751236"/>
              <a:ext cx="266590" cy="266588"/>
            </a:xfrm>
            <a:prstGeom prst="ellipse">
              <a:avLst/>
            </a:prstGeom>
            <a:solidFill>
              <a:schemeClr val="accent1">
                <a:lumMod val="50000"/>
              </a:schemeClr>
            </a:solidFill>
            <a:ln w="15875" cap="sq">
              <a:noFill/>
              <a:prstDash val="solid"/>
              <a:miter lim="800000"/>
              <a:headEnd/>
              <a:tailEnd/>
            </a:ln>
            <a:effectLst>
              <a:innerShdw blurRad="63500" dist="50800" dir="13500000">
                <a:prstClr val="black">
                  <a:alpha val="50000"/>
                </a:prstClr>
              </a:innerShdw>
            </a:effectLst>
          </p:spPr>
          <p:txBody>
            <a:bodyPr vert="horz" wrap="square" lIns="0" tIns="93247" rIns="0" bIns="93247" numCol="1" anchor="ctr" anchorCtr="0" compatLnSpc="1">
              <a:prstTxWarp prst="textNoShape">
                <a:avLst/>
              </a:prstTxWarp>
              <a:noAutofit/>
            </a:bodyPr>
            <a:lstStyle/>
            <a:p>
              <a:pPr marL="0" marR="0" lvl="0" indent="0" algn="ctr" defTabSz="932418" rtl="0" eaLnBrk="1" fontAlgn="auto" latinLnBrk="0" hangingPunct="1">
                <a:lnSpc>
                  <a:spcPct val="100000"/>
                </a:lnSpc>
                <a:spcBef>
                  <a:spcPts val="0"/>
                </a:spcBef>
                <a:spcAft>
                  <a:spcPts val="612"/>
                </a:spcAft>
                <a:buClrTx/>
                <a:buSzTx/>
                <a:buFontTx/>
                <a:buNone/>
                <a:tabLst/>
                <a:defRPr/>
              </a:pPr>
              <a:endParaRPr kumimoji="0" lang="en-US" sz="1428" b="0" i="0" u="none" strike="noStrike" kern="1200" cap="none" spc="0" normalizeH="0" baseline="0" noProof="0">
                <a:ln>
                  <a:noFill/>
                </a:ln>
                <a:gradFill>
                  <a:gsLst>
                    <a:gs pos="1250">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
        <p:nvSpPr>
          <p:cNvPr id="58" name="TextBox 57">
            <a:extLst>
              <a:ext uri="{FF2B5EF4-FFF2-40B4-BE49-F238E27FC236}">
                <a16:creationId xmlns:a16="http://schemas.microsoft.com/office/drawing/2014/main" id="{303BB1EC-2CFB-46C5-A740-E019DAB320CC}"/>
              </a:ext>
            </a:extLst>
          </p:cNvPr>
          <p:cNvSpPr txBox="1"/>
          <p:nvPr/>
        </p:nvSpPr>
        <p:spPr>
          <a:xfrm>
            <a:off x="1146875" y="6224941"/>
            <a:ext cx="3266780" cy="489280"/>
          </a:xfrm>
          <a:prstGeom prst="rect">
            <a:avLst/>
          </a:prstGeom>
          <a:noFill/>
          <a:ln>
            <a:noFill/>
          </a:ln>
        </p:spPr>
        <p:txBody>
          <a:bodyPr wrap="square" lIns="186521" tIns="146262" rIns="182828"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Billions of events per month</a:t>
            </a:r>
          </a:p>
        </p:txBody>
      </p:sp>
      <p:sp>
        <p:nvSpPr>
          <p:cNvPr id="59" name="TextBox 58">
            <a:extLst>
              <a:ext uri="{FF2B5EF4-FFF2-40B4-BE49-F238E27FC236}">
                <a16:creationId xmlns:a16="http://schemas.microsoft.com/office/drawing/2014/main" id="{9D2E7728-FFC0-4587-B1E3-093DCCDDA9EC}"/>
              </a:ext>
            </a:extLst>
          </p:cNvPr>
          <p:cNvSpPr txBox="1"/>
          <p:nvPr/>
        </p:nvSpPr>
        <p:spPr>
          <a:xfrm>
            <a:off x="8179264" y="6224941"/>
            <a:ext cx="3311438" cy="489280"/>
          </a:xfrm>
          <a:prstGeom prst="rect">
            <a:avLst/>
          </a:prstGeom>
          <a:noFill/>
          <a:ln>
            <a:noFill/>
          </a:ln>
        </p:spPr>
        <p:txBody>
          <a:bodyPr wrap="square" lIns="0" tIns="146262" rIns="0" bIns="146262" rtlCol="0" anchor="ctr" anchorCtr="1">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50000"/>
                  </a:srgbClr>
                </a:solidFill>
                <a:effectLst/>
                <a:uLnTx/>
                <a:uFillTx/>
                <a:latin typeface="Segoe UI Semibold" panose="020B0702040204020203" pitchFamily="34" charset="0"/>
                <a:ea typeface="+mn-ea"/>
                <a:cs typeface="Segoe UI Semibold" panose="020B0702040204020203" pitchFamily="34" charset="0"/>
              </a:rPr>
              <a:t>Dozens of investigations</a:t>
            </a:r>
          </a:p>
        </p:txBody>
      </p:sp>
    </p:spTree>
    <p:extLst>
      <p:ext uri="{BB962C8B-B14F-4D97-AF65-F5344CB8AC3E}">
        <p14:creationId xmlns:p14="http://schemas.microsoft.com/office/powerpoint/2010/main" val="46537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4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5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6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8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1400"/>
                            </p:stCondLst>
                            <p:childTnLst>
                              <p:par>
                                <p:cTn id="36" presetID="10" presetClass="entr" presetSubtype="0"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22" presetClass="entr" presetSubtype="2" fill="hold" grpId="0" nodeType="withEffect">
                                  <p:stCondLst>
                                    <p:cond delay="300"/>
                                  </p:stCondLst>
                                  <p:childTnLst>
                                    <p:set>
                                      <p:cBhvr>
                                        <p:cTn id="40" dur="1" fill="hold">
                                          <p:stCondLst>
                                            <p:cond delay="0"/>
                                          </p:stCondLst>
                                        </p:cTn>
                                        <p:tgtEl>
                                          <p:spTgt spid="25"/>
                                        </p:tgtEl>
                                        <p:attrNameLst>
                                          <p:attrName>style.visibility</p:attrName>
                                        </p:attrNameLst>
                                      </p:cBhvr>
                                      <p:to>
                                        <p:strVal val="visible"/>
                                      </p:to>
                                    </p:set>
                                    <p:animEffect transition="in" filter="wipe(right)">
                                      <p:cBhvr>
                                        <p:cTn id="41" dur="500"/>
                                        <p:tgtEl>
                                          <p:spTgt spid="25"/>
                                        </p:tgtEl>
                                      </p:cBhvr>
                                    </p:animEffect>
                                  </p:childTnLst>
                                </p:cTn>
                              </p:par>
                              <p:par>
                                <p:cTn id="42" presetID="22" presetClass="entr" presetSubtype="2" fill="hold" grpId="0" nodeType="withEffect">
                                  <p:stCondLst>
                                    <p:cond delay="400"/>
                                  </p:stCondLst>
                                  <p:childTnLst>
                                    <p:set>
                                      <p:cBhvr>
                                        <p:cTn id="43" dur="1" fill="hold">
                                          <p:stCondLst>
                                            <p:cond delay="0"/>
                                          </p:stCondLst>
                                        </p:cTn>
                                        <p:tgtEl>
                                          <p:spTgt spid="54"/>
                                        </p:tgtEl>
                                        <p:attrNameLst>
                                          <p:attrName>style.visibility</p:attrName>
                                        </p:attrNameLst>
                                      </p:cBhvr>
                                      <p:to>
                                        <p:strVal val="visible"/>
                                      </p:to>
                                    </p:set>
                                    <p:animEffect transition="in" filter="wipe(right)">
                                      <p:cBhvr>
                                        <p:cTn id="44" dur="500"/>
                                        <p:tgtEl>
                                          <p:spTgt spid="54"/>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22" presetClass="entr" presetSubtype="2" fill="hold" grpId="0" nodeType="withEffect">
                                  <p:stCondLst>
                                    <p:cond delay="50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50" grpId="0"/>
      <p:bldP spid="51" grpId="0"/>
      <p:bldP spid="53" grpId="0" animBg="1"/>
      <p:bldP spid="54" grpId="0" animBg="1"/>
      <p:bldP spid="58" grpId="0"/>
      <p:bldP spid="5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D517-E5A8-49F3-830E-E8807B048DC1}"/>
              </a:ext>
            </a:extLst>
          </p:cNvPr>
          <p:cNvSpPr>
            <a:spLocks noGrp="1"/>
          </p:cNvSpPr>
          <p:nvPr>
            <p:ph type="title"/>
          </p:nvPr>
        </p:nvSpPr>
        <p:spPr/>
        <p:txBody>
          <a:bodyPr/>
          <a:lstStyle/>
          <a:p>
            <a:r>
              <a:rPr lang="en-US"/>
              <a:t>Tooling</a:t>
            </a:r>
            <a:endParaRPr lang="gsw-CH"/>
          </a:p>
        </p:txBody>
      </p:sp>
      <p:sp>
        <p:nvSpPr>
          <p:cNvPr id="3" name="Text Placeholder 2">
            <a:extLst>
              <a:ext uri="{FF2B5EF4-FFF2-40B4-BE49-F238E27FC236}">
                <a16:creationId xmlns:a16="http://schemas.microsoft.com/office/drawing/2014/main" id="{F54787A2-2DFE-4DA2-BE58-1A16DE278321}"/>
              </a:ext>
            </a:extLst>
          </p:cNvPr>
          <p:cNvSpPr>
            <a:spLocks noGrp="1"/>
          </p:cNvSpPr>
          <p:nvPr>
            <p:ph type="body" sz="quarter" idx="12"/>
          </p:nvPr>
        </p:nvSpPr>
        <p:spPr/>
        <p:txBody>
          <a:bodyPr/>
          <a:lstStyle/>
          <a:p>
            <a:endParaRPr lang="gsw-CH"/>
          </a:p>
        </p:txBody>
      </p:sp>
    </p:spTree>
    <p:extLst>
      <p:ext uri="{BB962C8B-B14F-4D97-AF65-F5344CB8AC3E}">
        <p14:creationId xmlns:p14="http://schemas.microsoft.com/office/powerpoint/2010/main" val="264572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885BF-9F2B-4FC0-82A9-0D9AEFE4CC03}"/>
              </a:ext>
            </a:extLst>
          </p:cNvPr>
          <p:cNvSpPr>
            <a:spLocks noGrp="1"/>
          </p:cNvSpPr>
          <p:nvPr>
            <p:ph type="title"/>
          </p:nvPr>
        </p:nvSpPr>
        <p:spPr/>
        <p:txBody>
          <a:bodyPr/>
          <a:lstStyle/>
          <a:p>
            <a:r>
              <a:rPr lang="en-US"/>
              <a:t>Tooling starts with classical SIEM</a:t>
            </a:r>
            <a:endParaRPr lang="gsw-CH"/>
          </a:p>
        </p:txBody>
      </p:sp>
      <p:sp>
        <p:nvSpPr>
          <p:cNvPr id="3" name="Rectangle 2">
            <a:extLst>
              <a:ext uri="{FF2B5EF4-FFF2-40B4-BE49-F238E27FC236}">
                <a16:creationId xmlns:a16="http://schemas.microsoft.com/office/drawing/2014/main" id="{9B62EB64-C561-4119-8073-BC7F4345FC3F}"/>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67DCAAD0-0ABA-4A18-B456-7A62395A86AF}"/>
              </a:ext>
            </a:extLst>
          </p:cNvPr>
          <p:cNvSpPr/>
          <p:nvPr/>
        </p:nvSpPr>
        <p:spPr bwMode="black">
          <a:xfrm>
            <a:off x="3"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5" name="Arrow: Pentagon 4">
            <a:extLst>
              <a:ext uri="{FF2B5EF4-FFF2-40B4-BE49-F238E27FC236}">
                <a16:creationId xmlns:a16="http://schemas.microsoft.com/office/drawing/2014/main" id="{C81357A4-4E41-454E-B406-1A0D6F448AD3}"/>
              </a:ext>
            </a:extLst>
          </p:cNvPr>
          <p:cNvSpPr/>
          <p:nvPr/>
        </p:nvSpPr>
        <p:spPr bwMode="black">
          <a:xfrm>
            <a:off x="2"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6" name="Arrow: Pentagon 5">
            <a:extLst>
              <a:ext uri="{FF2B5EF4-FFF2-40B4-BE49-F238E27FC236}">
                <a16:creationId xmlns:a16="http://schemas.microsoft.com/office/drawing/2014/main" id="{AA0B492A-B5B9-41D3-861B-FE0FFEEE533F}"/>
              </a:ext>
            </a:extLst>
          </p:cNvPr>
          <p:cNvSpPr/>
          <p:nvPr/>
        </p:nvSpPr>
        <p:spPr bwMode="black">
          <a:xfrm>
            <a:off x="3"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7" name="Arrow: Pentagon 6">
            <a:extLst>
              <a:ext uri="{FF2B5EF4-FFF2-40B4-BE49-F238E27FC236}">
                <a16:creationId xmlns:a16="http://schemas.microsoft.com/office/drawing/2014/main" id="{06D83F4E-6148-40A2-995F-6A1232B16324}"/>
              </a:ext>
            </a:extLst>
          </p:cNvPr>
          <p:cNvSpPr/>
          <p:nvPr/>
        </p:nvSpPr>
        <p:spPr bwMode="black">
          <a:xfrm>
            <a:off x="0"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8" name="Rectangle 7">
            <a:extLst>
              <a:ext uri="{FF2B5EF4-FFF2-40B4-BE49-F238E27FC236}">
                <a16:creationId xmlns:a16="http://schemas.microsoft.com/office/drawing/2014/main" id="{7FCAD944-120F-4DA0-A196-CBE5B9390661}"/>
              </a:ext>
            </a:extLst>
          </p:cNvPr>
          <p:cNvSpPr/>
          <p:nvPr/>
        </p:nvSpPr>
        <p:spPr>
          <a:xfrm>
            <a:off x="3418023" y="2631717"/>
            <a:ext cx="5598842" cy="3118990"/>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9" name="Rectangle 8">
            <a:extLst>
              <a:ext uri="{FF2B5EF4-FFF2-40B4-BE49-F238E27FC236}">
                <a16:creationId xmlns:a16="http://schemas.microsoft.com/office/drawing/2014/main" id="{36170231-34F9-4755-ADA4-008E8E05475F}"/>
              </a:ext>
            </a:extLst>
          </p:cNvPr>
          <p:cNvSpPr/>
          <p:nvPr/>
        </p:nvSpPr>
        <p:spPr>
          <a:xfrm>
            <a:off x="9132849" y="2631717"/>
            <a:ext cx="2863945" cy="3118990"/>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Microsoft and </a:t>
            </a:r>
            <a:br>
              <a:rPr kumimoji="0" lang="en-US" sz="2000" b="0" i="0" u="none" strike="noStrike" kern="0" cap="none" spc="0" normalizeH="0" baseline="0" noProof="0">
                <a:ln>
                  <a:noFill/>
                </a:ln>
                <a:solidFill>
                  <a:srgbClr val="000000"/>
                </a:solidFill>
                <a:effectLst/>
                <a:uLnTx/>
                <a:uFillTx/>
                <a:latin typeface="Segoe UI Semibold"/>
                <a:ea typeface="+mn-ea"/>
                <a:cs typeface="+mn-cs"/>
              </a:rPr>
            </a:br>
            <a:r>
              <a:rPr kumimoji="0" lang="en-US" sz="2000" b="0" i="0" u="none" strike="noStrike" kern="0" cap="none" spc="0" normalizeH="0" baseline="0" noProof="0">
                <a:ln>
                  <a:noFill/>
                </a:ln>
                <a:solidFill>
                  <a:srgbClr val="000000"/>
                </a:solidFill>
                <a:effectLst/>
                <a:uLnTx/>
                <a:uFillTx/>
                <a:latin typeface="Segoe UI Semibold"/>
                <a:ea typeface="+mn-ea"/>
                <a:cs typeface="+mn-cs"/>
              </a:rPr>
              <a:t>3</a:t>
            </a:r>
            <a:r>
              <a:rPr kumimoji="0" lang="en-US" sz="2000" b="0" i="0" u="none" strike="noStrike" kern="0" cap="none" spc="0" normalizeH="0" baseline="30000" noProof="0">
                <a:ln>
                  <a:noFill/>
                </a:ln>
                <a:solidFill>
                  <a:srgbClr val="000000"/>
                </a:solidFill>
                <a:effectLst/>
                <a:uLnTx/>
                <a:uFillTx/>
                <a:latin typeface="Segoe UI Semibold"/>
                <a:ea typeface="+mn-ea"/>
                <a:cs typeface="+mn-cs"/>
              </a:rPr>
              <a:t>rd</a:t>
            </a:r>
            <a:r>
              <a:rPr kumimoji="0" lang="en-US" sz="2000" b="0" i="0" u="none" strike="noStrike" kern="0" cap="none" spc="0" normalizeH="0" baseline="0" noProof="0">
                <a:ln>
                  <a:noFill/>
                </a:ln>
                <a:solidFill>
                  <a:srgbClr val="000000"/>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(as needed)</a:t>
            </a:r>
          </a:p>
        </p:txBody>
      </p:sp>
      <p:sp>
        <p:nvSpPr>
          <p:cNvPr id="10" name="TextBox 9">
            <a:extLst>
              <a:ext uri="{FF2B5EF4-FFF2-40B4-BE49-F238E27FC236}">
                <a16:creationId xmlns:a16="http://schemas.microsoft.com/office/drawing/2014/main" id="{9EAC3C4D-64EA-43CB-8D30-81E521914172}"/>
              </a:ext>
            </a:extLst>
          </p:cNvPr>
          <p:cNvSpPr txBox="1"/>
          <p:nvPr/>
        </p:nvSpPr>
        <p:spPr>
          <a:xfrm>
            <a:off x="2739231" y="6230157"/>
            <a:ext cx="141923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Alert queue</a:t>
            </a:r>
          </a:p>
        </p:txBody>
      </p:sp>
      <p:sp>
        <p:nvSpPr>
          <p:cNvPr id="11" name="TextBox 10">
            <a:extLst>
              <a:ext uri="{FF2B5EF4-FFF2-40B4-BE49-F238E27FC236}">
                <a16:creationId xmlns:a16="http://schemas.microsoft.com/office/drawing/2014/main" id="{F3534F4F-08CE-4C8D-A271-E520804662F6}"/>
              </a:ext>
            </a:extLst>
          </p:cNvPr>
          <p:cNvSpPr txBox="1"/>
          <p:nvPr/>
        </p:nvSpPr>
        <p:spPr>
          <a:xfrm>
            <a:off x="5007305" y="6230157"/>
            <a:ext cx="2420278"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Primary investigation</a:t>
            </a:r>
          </a:p>
        </p:txBody>
      </p:sp>
      <p:sp>
        <p:nvSpPr>
          <p:cNvPr id="12" name="TextBox 11">
            <a:extLst>
              <a:ext uri="{FF2B5EF4-FFF2-40B4-BE49-F238E27FC236}">
                <a16:creationId xmlns:a16="http://schemas.microsoft.com/office/drawing/2014/main" id="{519917C7-1CBF-41FB-B632-17AB62E514A4}"/>
              </a:ext>
            </a:extLst>
          </p:cNvPr>
          <p:cNvSpPr txBox="1"/>
          <p:nvPr/>
        </p:nvSpPr>
        <p:spPr>
          <a:xfrm>
            <a:off x="8276422" y="6230157"/>
            <a:ext cx="2300245" cy="341632"/>
          </a:xfrm>
          <a:prstGeom prst="rect">
            <a:avLst/>
          </a:prstGeom>
          <a:noFill/>
        </p:spPr>
        <p:txBody>
          <a:bodyPr wrap="none" lIns="91440" tIns="45720" rIns="91440" bIns="4572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Pivot and remediate</a:t>
            </a:r>
          </a:p>
        </p:txBody>
      </p:sp>
      <p:sp>
        <p:nvSpPr>
          <p:cNvPr id="13" name="Rectangle 12">
            <a:extLst>
              <a:ext uri="{FF2B5EF4-FFF2-40B4-BE49-F238E27FC236}">
                <a16:creationId xmlns:a16="http://schemas.microsoft.com/office/drawing/2014/main" id="{47336A80-E5A3-44A1-9989-D3A329D6472C}"/>
              </a:ext>
            </a:extLst>
          </p:cNvPr>
          <p:cNvSpPr/>
          <p:nvPr/>
        </p:nvSpPr>
        <p:spPr bwMode="auto">
          <a:xfrm>
            <a:off x="4439444" y="1769669"/>
            <a:ext cx="3556000" cy="1618652"/>
          </a:xfrm>
          <a:prstGeom prst="rect">
            <a:avLst/>
          </a:prstGeom>
          <a:solidFill>
            <a:schemeClr val="bg1"/>
          </a:solidFill>
          <a:ln>
            <a:noFill/>
            <a:headEnd type="none" w="med" len="med"/>
            <a:tailEnd type="none" w="med" len="med"/>
          </a:ln>
          <a:effectLst>
            <a:outerShdw blurRad="254000" dist="190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Major challenges with </a:t>
            </a:r>
            <a:b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this approach</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Event volume</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Alert overload/false positives</a:t>
            </a:r>
          </a:p>
          <a:p>
            <a:pPr marL="403943" marR="0" lvl="0" indent="-285750" algn="l" defTabSz="93259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Poor investigation workflow</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06D8A5EE-0C79-4AF8-A4AF-DD1070460369}"/>
              </a:ext>
            </a:extLst>
          </p:cNvPr>
          <p:cNvSpPr txBox="1"/>
          <p:nvPr/>
        </p:nvSpPr>
        <p:spPr>
          <a:xfrm>
            <a:off x="5694544" y="3919930"/>
            <a:ext cx="1186863" cy="6832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Tree>
    <p:extLst>
      <p:ext uri="{BB962C8B-B14F-4D97-AF65-F5344CB8AC3E}">
        <p14:creationId xmlns:p14="http://schemas.microsoft.com/office/powerpoint/2010/main" val="424846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200"/>
                                  </p:stCondLst>
                                  <p:childTnLst>
                                    <p:animMotion origin="layout" path="M -3.8325E-6 1.7113E-6 L -3.8325E-6 0.03087 " pathEditMode="relative" rAng="0" ptsTypes="AA">
                                      <p:cBhvr>
                                        <p:cTn id="15" dur="500" spd="-100000" fill="hold"/>
                                        <p:tgtEl>
                                          <p:spTgt spid="13"/>
                                        </p:tgtEl>
                                        <p:attrNameLst>
                                          <p:attrName>ppt_x</p:attrName>
                                          <p:attrName>ppt_y</p:attrName>
                                        </p:attrNameLst>
                                      </p:cBhvr>
                                      <p:rCtr x="0" y="1543"/>
                                    </p:animMotion>
                                  </p:childTnLst>
                                </p:cTn>
                              </p:par>
                              <p:par>
                                <p:cTn id="16" presetID="10" presetClass="entr" presetSubtype="0" fill="hold" grpId="0" nodeType="withEffect">
                                  <p:stCondLst>
                                    <p:cond delay="3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35" presetClass="path" presetSubtype="0" accel="50000" decel="50000" fill="hold" grpId="1" nodeType="withEffect">
                                  <p:stCondLst>
                                    <p:cond delay="300"/>
                                  </p:stCondLst>
                                  <p:childTnLst>
                                    <p:animMotion origin="layout" path="M -6.21729E-7 -2.93236E-6 L -0.01723 -2.93236E-6 " pathEditMode="relative" rAng="0" ptsTypes="AA">
                                      <p:cBhvr>
                                        <p:cTn id="20" dur="500" spd="-100000" fill="hold"/>
                                        <p:tgtEl>
                                          <p:spTgt spid="9"/>
                                        </p:tgtEl>
                                        <p:attrNameLst>
                                          <p:attrName>ppt_x</p:attrName>
                                          <p:attrName>ppt_y</p:attrName>
                                        </p:attrNameLst>
                                      </p:cBhvr>
                                      <p:rCtr x="-868" y="0"/>
                                    </p:animMotion>
                                  </p:childTnLst>
                                </p:cTn>
                              </p:par>
                              <p:par>
                                <p:cTn id="21" presetID="10" presetClass="entr" presetSubtype="0" fill="hold" grpId="0" nodeType="withEffect">
                                  <p:stCondLst>
                                    <p:cond delay="4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100000" fill="hold" grpId="1" nodeType="withEffect">
                                  <p:stCondLst>
                                    <p:cond delay="400"/>
                                  </p:stCondLst>
                                  <p:childTnLst>
                                    <p:animMotion origin="layout" path="M 1.60475E-6 4.24875E-6 L 1.60475E-6 -0.03155 " pathEditMode="relative" rAng="0" ptsTypes="AA">
                                      <p:cBhvr>
                                        <p:cTn id="25" dur="500" spd="-100000" fill="hold"/>
                                        <p:tgtEl>
                                          <p:spTgt spid="10"/>
                                        </p:tgtEl>
                                        <p:attrNameLst>
                                          <p:attrName>ppt_x</p:attrName>
                                          <p:attrName>ppt_y</p:attrName>
                                        </p:attrNameLst>
                                      </p:cBhvr>
                                      <p:rCtr x="0" y="-1589"/>
                                    </p:animMotion>
                                  </p:childTnLst>
                                </p:cTn>
                              </p:par>
                              <p:par>
                                <p:cTn id="26" presetID="10" presetClass="entr" presetSubtype="0" fill="hold" grpId="0" nodeType="withEffect">
                                  <p:stCondLst>
                                    <p:cond delay="5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500"/>
                                  </p:stCondLst>
                                  <p:childTnLst>
                                    <p:animMotion origin="layout" path="M 1.60475E-6 4.24875E-6 L 1.60475E-6 -0.03155 " pathEditMode="relative" rAng="0" ptsTypes="AA">
                                      <p:cBhvr>
                                        <p:cTn id="30" dur="500" spd="-100000" fill="hold"/>
                                        <p:tgtEl>
                                          <p:spTgt spid="11"/>
                                        </p:tgtEl>
                                        <p:attrNameLst>
                                          <p:attrName>ppt_x</p:attrName>
                                          <p:attrName>ppt_y</p:attrName>
                                        </p:attrNameLst>
                                      </p:cBhvr>
                                      <p:rCtr x="0" y="-1589"/>
                                    </p:animMotion>
                                  </p:childTnLst>
                                </p:cTn>
                              </p:par>
                              <p:par>
                                <p:cTn id="31" presetID="10" presetClass="entr" presetSubtype="0" fill="hold" grpId="0" nodeType="withEffect">
                                  <p:stCondLst>
                                    <p:cond delay="6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grpId="1" nodeType="withEffect">
                                  <p:stCondLst>
                                    <p:cond delay="600"/>
                                  </p:stCondLst>
                                  <p:childTnLst>
                                    <p:animMotion origin="layout" path="M 1.60475E-6 4.24875E-6 L 1.60475E-6 -0.03155 " pathEditMode="relative" rAng="0" ptsTypes="AA">
                                      <p:cBhvr>
                                        <p:cTn id="35" dur="500" spd="-100000" fill="hold"/>
                                        <p:tgtEl>
                                          <p:spTgt spid="12"/>
                                        </p:tgtEl>
                                        <p:attrNameLst>
                                          <p:attrName>ppt_x</p:attrName>
                                          <p:attrName>ppt_y</p:attrName>
                                        </p:attrNameLst>
                                      </p:cBhvr>
                                      <p:rCtr x="0" y="-1589"/>
                                    </p:animMotion>
                                  </p:childTnLst>
                                </p:cTn>
                              </p:par>
                              <p:par>
                                <p:cTn id="36" presetID="2" presetClass="entr" presetSubtype="8" decel="100000" fill="hold" grpId="0" nodeType="withEffect">
                                  <p:stCondLst>
                                    <p:cond delay="70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0-#ppt_w/2"/>
                                          </p:val>
                                        </p:tav>
                                        <p:tav tm="100000">
                                          <p:val>
                                            <p:strVal val="#ppt_x"/>
                                          </p:val>
                                        </p:tav>
                                      </p:tavLst>
                                    </p:anim>
                                    <p:anim calcmode="lin" valueType="num">
                                      <p:cBhvr additive="base">
                                        <p:cTn id="39" dur="500" fill="hold"/>
                                        <p:tgtEl>
                                          <p:spTgt spid="6"/>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8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90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0-#ppt_w/2"/>
                                          </p:val>
                                        </p:tav>
                                        <p:tav tm="100000">
                                          <p:val>
                                            <p:strVal val="#ppt_x"/>
                                          </p:val>
                                        </p:tav>
                                      </p:tavLst>
                                    </p:anim>
                                    <p:anim calcmode="lin" valueType="num">
                                      <p:cBhvr additive="base">
                                        <p:cTn id="47" dur="500" fill="hold"/>
                                        <p:tgtEl>
                                          <p:spTgt spid="5"/>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100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0-#ppt_w/2"/>
                                          </p:val>
                                        </p:tav>
                                        <p:tav tm="100000">
                                          <p:val>
                                            <p:strVal val="#ppt_x"/>
                                          </p:val>
                                        </p:tav>
                                      </p:tavLst>
                                    </p:anim>
                                    <p:anim calcmode="lin" valueType="num">
                                      <p:cBhvr additive="base">
                                        <p:cTn id="5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p:bldP spid="10" grpId="1"/>
      <p:bldP spid="11" grpId="0"/>
      <p:bldP spid="11" grpId="1"/>
      <p:bldP spid="12" grpId="0"/>
      <p:bldP spid="12" grpId="1"/>
      <p:bldP spid="13" grpId="0" animBg="1"/>
      <p:bldP spid="13" grpId="1" animBg="1"/>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07594-321C-47CC-91DB-502B1DECACDC}"/>
              </a:ext>
            </a:extLst>
          </p:cNvPr>
          <p:cNvSpPr>
            <a:spLocks noGrp="1"/>
          </p:cNvSpPr>
          <p:nvPr>
            <p:ph type="title"/>
          </p:nvPr>
        </p:nvSpPr>
        <p:spPr/>
        <p:txBody>
          <a:bodyPr/>
          <a:lstStyle/>
          <a:p>
            <a:r>
              <a:rPr lang="en-US"/>
              <a:t>Modern SOC Model</a:t>
            </a:r>
            <a:endParaRPr lang="gsw-CH"/>
          </a:p>
        </p:txBody>
      </p:sp>
      <p:sp>
        <p:nvSpPr>
          <p:cNvPr id="3" name="Rectangle 2">
            <a:extLst>
              <a:ext uri="{FF2B5EF4-FFF2-40B4-BE49-F238E27FC236}">
                <a16:creationId xmlns:a16="http://schemas.microsoft.com/office/drawing/2014/main" id="{7D789156-DAA4-4BF1-B077-BEC1A65B5CFE}"/>
              </a:ext>
            </a:extLst>
          </p:cNvPr>
          <p:cNvSpPr/>
          <p:nvPr/>
        </p:nvSpPr>
        <p:spPr bwMode="auto">
          <a:xfrm>
            <a:off x="0" y="1473200"/>
            <a:ext cx="12434888" cy="5521325"/>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Pentagon 4">
            <a:extLst>
              <a:ext uri="{FF2B5EF4-FFF2-40B4-BE49-F238E27FC236}">
                <a16:creationId xmlns:a16="http://schemas.microsoft.com/office/drawing/2014/main" id="{429CAA23-D876-489A-BE9D-5413804B57B0}"/>
              </a:ext>
            </a:extLst>
          </p:cNvPr>
          <p:cNvSpPr/>
          <p:nvPr/>
        </p:nvSpPr>
        <p:spPr bwMode="black">
          <a:xfrm>
            <a:off x="-2490396" y="4797158"/>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Mass distribution malware</a:t>
            </a:r>
          </a:p>
        </p:txBody>
      </p:sp>
      <p:sp>
        <p:nvSpPr>
          <p:cNvPr id="6" name="Arrow: Pentagon 5">
            <a:extLst>
              <a:ext uri="{FF2B5EF4-FFF2-40B4-BE49-F238E27FC236}">
                <a16:creationId xmlns:a16="http://schemas.microsoft.com/office/drawing/2014/main" id="{326114C7-463E-4E96-87F0-62286383B9A6}"/>
              </a:ext>
            </a:extLst>
          </p:cNvPr>
          <p:cNvSpPr/>
          <p:nvPr/>
        </p:nvSpPr>
        <p:spPr bwMode="black">
          <a:xfrm>
            <a:off x="-2490397" y="4191212"/>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Tailored/targeted malware</a:t>
            </a:r>
          </a:p>
        </p:txBody>
      </p:sp>
      <p:sp>
        <p:nvSpPr>
          <p:cNvPr id="7" name="Arrow: Pentagon 6">
            <a:extLst>
              <a:ext uri="{FF2B5EF4-FFF2-40B4-BE49-F238E27FC236}">
                <a16:creationId xmlns:a16="http://schemas.microsoft.com/office/drawing/2014/main" id="{ED396230-F92D-4675-8A55-F1D045BE434F}"/>
              </a:ext>
            </a:extLst>
          </p:cNvPr>
          <p:cNvSpPr/>
          <p:nvPr/>
        </p:nvSpPr>
        <p:spPr bwMode="black">
          <a:xfrm>
            <a:off x="-2490396" y="2979320"/>
            <a:ext cx="3327589"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Malware-less attacks</a:t>
            </a:r>
          </a:p>
        </p:txBody>
      </p:sp>
      <p:sp>
        <p:nvSpPr>
          <p:cNvPr id="8" name="Arrow: Pentagon 7">
            <a:extLst>
              <a:ext uri="{FF2B5EF4-FFF2-40B4-BE49-F238E27FC236}">
                <a16:creationId xmlns:a16="http://schemas.microsoft.com/office/drawing/2014/main" id="{CE1339D3-56DB-427B-B290-AB4D3B7D1002}"/>
              </a:ext>
            </a:extLst>
          </p:cNvPr>
          <p:cNvSpPr/>
          <p:nvPr/>
        </p:nvSpPr>
        <p:spPr bwMode="black">
          <a:xfrm>
            <a:off x="-2490399" y="3585266"/>
            <a:ext cx="3327590" cy="534140"/>
          </a:xfrm>
          <a:prstGeom prst="homePlate">
            <a:avLst/>
          </a:prstGeom>
          <a:solidFill>
            <a:srgbClr val="D83B01"/>
          </a:solidFill>
          <a:ln w="19050">
            <a:noFill/>
          </a:ln>
        </p:spPr>
        <p:style>
          <a:lnRef idx="2">
            <a:schemeClr val="dk1"/>
          </a:lnRef>
          <a:fillRef idx="1">
            <a:schemeClr val="lt1"/>
          </a:fillRef>
          <a:effectRef idx="0">
            <a:schemeClr val="dk1"/>
          </a:effectRef>
          <a:fontRef idx="minor">
            <a:schemeClr val="dk1"/>
          </a:fontRef>
        </p:style>
        <p:txBody>
          <a:bodyPr vert="horz" wrap="square" lIns="71346" tIns="35672" rIns="186521" bIns="35672" numCol="1" rtlCol="0" anchor="ctr" anchorCtr="0" compatLnSpc="1">
            <a:prstTxWarp prst="textNoShape">
              <a:avLst/>
            </a:prstTxWarp>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77000">
                      <a:srgbClr val="FFFFFF"/>
                    </a:gs>
                    <a:gs pos="37000">
                      <a:srgbClr val="FFFFFF">
                        <a:alpha val="89804"/>
                      </a:srgbClr>
                    </a:gs>
                  </a:gsLst>
                  <a:lin ang="10800000" scaled="1"/>
                </a:gradFill>
                <a:effectLst/>
                <a:uLnTx/>
                <a:uFillTx/>
                <a:latin typeface="Segoe UI Semibold" panose="020B0702040204020203" pitchFamily="34" charset="0"/>
                <a:ea typeface="+mn-ea"/>
                <a:cs typeface="Segoe UI Semibold" panose="020B0702040204020203" pitchFamily="34" charset="0"/>
              </a:rPr>
              <a:t>“File-less” malware</a:t>
            </a:r>
          </a:p>
        </p:txBody>
      </p:sp>
      <p:sp>
        <p:nvSpPr>
          <p:cNvPr id="9" name="Rectangle 8">
            <a:extLst>
              <a:ext uri="{FF2B5EF4-FFF2-40B4-BE49-F238E27FC236}">
                <a16:creationId xmlns:a16="http://schemas.microsoft.com/office/drawing/2014/main" id="{590B8893-E2EB-478C-9002-69153A669731}"/>
              </a:ext>
            </a:extLst>
          </p:cNvPr>
          <p:cNvSpPr/>
          <p:nvPr/>
        </p:nvSpPr>
        <p:spPr>
          <a:xfrm>
            <a:off x="2782888" y="1676824"/>
            <a:ext cx="6869112" cy="5028776"/>
          </a:xfrm>
          <a:prstGeom prst="rect">
            <a:avLst/>
          </a:prstGeom>
          <a:solidFill>
            <a:srgbClr val="107C10"/>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78D4"/>
              </a:solidFill>
              <a:effectLst/>
              <a:uLnTx/>
              <a:uFillTx/>
              <a:latin typeface="Segoe UI Semibold"/>
              <a:ea typeface="+mn-ea"/>
              <a:cs typeface="+mn-cs"/>
            </a:endParaRPr>
          </a:p>
        </p:txBody>
      </p:sp>
      <p:sp>
        <p:nvSpPr>
          <p:cNvPr id="10" name="Rectangle 9">
            <a:extLst>
              <a:ext uri="{FF2B5EF4-FFF2-40B4-BE49-F238E27FC236}">
                <a16:creationId xmlns:a16="http://schemas.microsoft.com/office/drawing/2014/main" id="{A91D0E10-0570-425C-A8E8-1C3CF2E952C6}"/>
              </a:ext>
            </a:extLst>
          </p:cNvPr>
          <p:cNvSpPr/>
          <p:nvPr/>
        </p:nvSpPr>
        <p:spPr>
          <a:xfrm>
            <a:off x="9791700" y="1676824"/>
            <a:ext cx="2205094" cy="5028776"/>
          </a:xfrm>
          <a:prstGeom prst="rect">
            <a:avLst/>
          </a:prstGeom>
          <a:solidFill>
            <a:schemeClr val="accent2"/>
          </a:solidFill>
          <a:ln w="28575">
            <a:noFill/>
            <a:headEnd type="none"/>
            <a:tailEnd type="none"/>
          </a:ln>
          <a:effectLst>
            <a:outerShdw blurRad="254000" dist="190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vert="horz"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and </a:t>
            </a:r>
            <a:br>
              <a:rPr kumimoji="0" lang="en-US" sz="1600" b="0" i="0" u="none" strike="noStrike" kern="0" cap="none" spc="0" normalizeH="0" baseline="0" noProof="0">
                <a:ln>
                  <a:noFill/>
                </a:ln>
                <a:solidFill>
                  <a:srgbClr val="FFFFFF"/>
                </a:solidFill>
                <a:effectLst/>
                <a:uLnTx/>
                <a:uFillTx/>
                <a:latin typeface="Segoe UI Semibold"/>
                <a:ea typeface="+mn-ea"/>
                <a:cs typeface="+mn-cs"/>
              </a:rPr>
            </a:br>
            <a:r>
              <a:rPr kumimoji="0" lang="en-US" sz="1600" b="0" i="0" u="none" strike="noStrike" kern="0" cap="none" spc="0" normalizeH="0" baseline="0" noProof="0">
                <a:ln>
                  <a:noFill/>
                </a:ln>
                <a:solidFill>
                  <a:srgbClr val="FFFFFF"/>
                </a:solidFill>
                <a:effectLst/>
                <a:uLnTx/>
                <a:uFillTx/>
                <a:latin typeface="Segoe UI Semibold"/>
                <a:ea typeface="+mn-ea"/>
                <a:cs typeface="+mn-cs"/>
              </a:rPr>
              <a:t>3</a:t>
            </a:r>
            <a:r>
              <a:rPr kumimoji="0" lang="en-US" sz="1600" b="0" i="0" u="none" strike="noStrike" kern="0" cap="none" spc="0" normalizeH="0" baseline="30000" noProof="0">
                <a:ln>
                  <a:noFill/>
                </a:ln>
                <a:solidFill>
                  <a:srgbClr val="FFFFFF"/>
                </a:solidFill>
                <a:effectLst/>
                <a:uLnTx/>
                <a:uFillTx/>
                <a:latin typeface="Segoe UI Semibold"/>
                <a:ea typeface="+mn-ea"/>
                <a:cs typeface="+mn-cs"/>
              </a:rPr>
              <a:t>rd</a:t>
            </a:r>
            <a:r>
              <a:rPr kumimoji="0" lang="en-US" sz="1600" b="0" i="0" u="none" strike="noStrike" kern="0" cap="none" spc="0" normalizeH="0" baseline="0" noProof="0">
                <a:ln>
                  <a:noFill/>
                </a:ln>
                <a:solidFill>
                  <a:srgbClr val="FFFFFF"/>
                </a:solidFill>
                <a:effectLst/>
                <a:uLnTx/>
                <a:uFillTx/>
                <a:latin typeface="Segoe UI Semibold"/>
                <a:ea typeface="+mn-ea"/>
                <a:cs typeface="+mn-cs"/>
              </a:rPr>
              <a:t>-party tools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(as needed)</a:t>
            </a:r>
          </a:p>
        </p:txBody>
      </p:sp>
      <p:sp>
        <p:nvSpPr>
          <p:cNvPr id="11" name="TextBox 10">
            <a:extLst>
              <a:ext uri="{FF2B5EF4-FFF2-40B4-BE49-F238E27FC236}">
                <a16:creationId xmlns:a16="http://schemas.microsoft.com/office/drawing/2014/main" id="{C89A4D47-829E-4C1A-A3DD-BD20C8BC43DE}"/>
              </a:ext>
            </a:extLst>
          </p:cNvPr>
          <p:cNvSpPr txBox="1"/>
          <p:nvPr/>
        </p:nvSpPr>
        <p:spPr>
          <a:xfrm>
            <a:off x="3748036" y="1795254"/>
            <a:ext cx="1305486"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SIEM</a:t>
            </a:r>
          </a:p>
        </p:txBody>
      </p:sp>
      <p:sp>
        <p:nvSpPr>
          <p:cNvPr id="12" name="TextBox 11">
            <a:extLst>
              <a:ext uri="{FF2B5EF4-FFF2-40B4-BE49-F238E27FC236}">
                <a16:creationId xmlns:a16="http://schemas.microsoft.com/office/drawing/2014/main" id="{B5855358-2B69-45DC-A68A-65CDB99E3899}"/>
              </a:ext>
            </a:extLst>
          </p:cNvPr>
          <p:cNvSpPr txBox="1"/>
          <p:nvPr/>
        </p:nvSpPr>
        <p:spPr>
          <a:xfrm>
            <a:off x="4800587" y="1795254"/>
            <a:ext cx="409310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SOAR as a Service</a:t>
            </a:r>
          </a:p>
        </p:txBody>
      </p:sp>
      <p:sp>
        <p:nvSpPr>
          <p:cNvPr id="13" name="Rectangle 12">
            <a:extLst>
              <a:ext uri="{FF2B5EF4-FFF2-40B4-BE49-F238E27FC236}">
                <a16:creationId xmlns:a16="http://schemas.microsoft.com/office/drawing/2014/main" id="{37D805C8-4876-4C2D-99EE-37B51238EECA}"/>
              </a:ext>
            </a:extLst>
          </p:cNvPr>
          <p:cNvSpPr/>
          <p:nvPr/>
        </p:nvSpPr>
        <p:spPr>
          <a:xfrm>
            <a:off x="1104901" y="2966241"/>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Endpoint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Microsoft Defender ATP Endpoint Detection &amp; Response (EDR)</a:t>
            </a:r>
          </a:p>
        </p:txBody>
      </p:sp>
      <p:sp>
        <p:nvSpPr>
          <p:cNvPr id="14" name="Rectangle 13">
            <a:extLst>
              <a:ext uri="{FF2B5EF4-FFF2-40B4-BE49-F238E27FC236}">
                <a16:creationId xmlns:a16="http://schemas.microsoft.com/office/drawing/2014/main" id="{C7905666-B4EF-47A9-8E82-32AD916DCE49}"/>
              </a:ext>
            </a:extLst>
          </p:cNvPr>
          <p:cNvSpPr/>
          <p:nvPr/>
        </p:nvSpPr>
        <p:spPr>
          <a:xfrm>
            <a:off x="2631688" y="479493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Network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logs and tools</a:t>
            </a:r>
          </a:p>
        </p:txBody>
      </p:sp>
      <p:sp>
        <p:nvSpPr>
          <p:cNvPr id="15" name="Rectangle 14">
            <a:extLst>
              <a:ext uri="{FF2B5EF4-FFF2-40B4-BE49-F238E27FC236}">
                <a16:creationId xmlns:a16="http://schemas.microsoft.com/office/drawing/2014/main" id="{3DDE3B08-1685-4193-AD4E-153690635366}"/>
              </a:ext>
            </a:extLst>
          </p:cNvPr>
          <p:cNvSpPr/>
          <p:nvPr/>
        </p:nvSpPr>
        <p:spPr>
          <a:xfrm>
            <a:off x="3109119" y="6237484"/>
            <a:ext cx="6216650" cy="307777"/>
          </a:xfrm>
          <a:prstGeom prst="rect">
            <a:avLst/>
          </a:prstGeom>
        </p:spPr>
        <p:txBody>
          <a:bodyPr>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Built on Azure Monitor, Logic Apps, and Microsoft’s UEBA/ML Technology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5625A67-8F72-41A6-8724-A2DFC6689645}"/>
              </a:ext>
            </a:extLst>
          </p:cNvPr>
          <p:cNvSpPr/>
          <p:nvPr/>
        </p:nvSpPr>
        <p:spPr>
          <a:xfrm>
            <a:off x="2631688" y="5191514"/>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Servers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7" name="Rectangle 16">
            <a:extLst>
              <a:ext uri="{FF2B5EF4-FFF2-40B4-BE49-F238E27FC236}">
                <a16:creationId xmlns:a16="http://schemas.microsoft.com/office/drawing/2014/main" id="{1C456A4F-215B-4863-B044-8EDB5CDDB67A}"/>
              </a:ext>
            </a:extLst>
          </p:cNvPr>
          <p:cNvSpPr/>
          <p:nvPr/>
        </p:nvSpPr>
        <p:spPr>
          <a:xfrm>
            <a:off x="2631688" y="5588095"/>
            <a:ext cx="7020311" cy="358092"/>
          </a:xfrm>
          <a:prstGeom prst="rect">
            <a:avLst/>
          </a:prstGeom>
          <a:solidFill>
            <a:schemeClr val="accent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mn-cs"/>
              </a:rPr>
              <a:t>Options – </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3</a:t>
            </a:r>
            <a:r>
              <a:rPr kumimoji="0" lang="en-US" sz="1600" b="0" i="0" u="none" strike="noStrike" kern="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-party and Microsoft logs and tools</a:t>
            </a:r>
          </a:p>
        </p:txBody>
      </p:sp>
      <p:sp>
        <p:nvSpPr>
          <p:cNvPr id="18" name="Rectangle 17">
            <a:extLst>
              <a:ext uri="{FF2B5EF4-FFF2-40B4-BE49-F238E27FC236}">
                <a16:creationId xmlns:a16="http://schemas.microsoft.com/office/drawing/2014/main" id="{7F2DE75D-CC3A-4510-858B-A0E7C91C25E4}"/>
              </a:ext>
            </a:extLst>
          </p:cNvPr>
          <p:cNvSpPr/>
          <p:nvPr/>
        </p:nvSpPr>
        <p:spPr>
          <a:xfrm>
            <a:off x="1104901" y="3398265"/>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Identity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ATP + Azure AD Identity Protection</a:t>
            </a:r>
          </a:p>
        </p:txBody>
      </p:sp>
      <p:sp>
        <p:nvSpPr>
          <p:cNvPr id="19" name="Rectangle 18">
            <a:extLst>
              <a:ext uri="{FF2B5EF4-FFF2-40B4-BE49-F238E27FC236}">
                <a16:creationId xmlns:a16="http://schemas.microsoft.com/office/drawing/2014/main" id="{E1D4C6E4-172B-4DFE-99BC-1EA4D5E3887E}"/>
              </a:ext>
            </a:extLst>
          </p:cNvPr>
          <p:cNvSpPr/>
          <p:nvPr/>
        </p:nvSpPr>
        <p:spPr>
          <a:xfrm>
            <a:off x="1104901" y="3830289"/>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SaaS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Office 365 Advanced Threat Protection (ATP) + Cloud App Security</a:t>
            </a:r>
          </a:p>
        </p:txBody>
      </p:sp>
      <p:sp>
        <p:nvSpPr>
          <p:cNvPr id="20" name="Rectangle 19">
            <a:extLst>
              <a:ext uri="{FF2B5EF4-FFF2-40B4-BE49-F238E27FC236}">
                <a16:creationId xmlns:a16="http://schemas.microsoft.com/office/drawing/2014/main" id="{CC19B062-B2F4-4254-A625-4F09EE8ECA47}"/>
              </a:ext>
            </a:extLst>
          </p:cNvPr>
          <p:cNvSpPr/>
          <p:nvPr/>
        </p:nvSpPr>
        <p:spPr>
          <a:xfrm>
            <a:off x="1104901" y="4262312"/>
            <a:ext cx="8547100" cy="391939"/>
          </a:xfrm>
          <a:prstGeom prst="rect">
            <a:avLst/>
          </a:prstGeom>
          <a:solidFill>
            <a:schemeClr val="bg1"/>
          </a:solidFill>
          <a:ln>
            <a:noFill/>
          </a:ln>
          <a:effectLst>
            <a:outerShdw blurRad="190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gradFill>
                  <a:gsLst>
                    <a:gs pos="0">
                      <a:srgbClr val="0078D4"/>
                    </a:gs>
                    <a:gs pos="100000">
                      <a:srgbClr val="0078D4"/>
                    </a:gs>
                  </a:gsLst>
                  <a:lin ang="5400000" scaled="1"/>
                </a:gradFill>
                <a:effectLst/>
                <a:uLnTx/>
                <a:uFillTx/>
                <a:latin typeface="Segoe UI"/>
                <a:ea typeface="+mn-ea"/>
                <a:cs typeface="+mn-cs"/>
              </a:rPr>
              <a:t>Azure assets – </a:t>
            </a:r>
            <a:r>
              <a:rPr kumimoji="0" lang="en-US" sz="1600" b="0" i="0" u="none" strike="noStrike" kern="0" cap="none" spc="0" normalizeH="0" baseline="0" noProof="0">
                <a:ln>
                  <a:noFill/>
                </a:ln>
                <a:gradFill>
                  <a:gsLst>
                    <a:gs pos="0">
                      <a:srgbClr val="0078D4"/>
                    </a:gs>
                    <a:gs pos="100000">
                      <a:srgbClr val="0078D4"/>
                    </a:gs>
                  </a:gsLst>
                  <a:lin ang="5400000" scaled="1"/>
                </a:gradFill>
                <a:effectLst/>
                <a:uLnTx/>
                <a:uFillTx/>
                <a:latin typeface="Segoe UI" panose="020B0502040204020203" pitchFamily="34" charset="0"/>
                <a:ea typeface="+mn-ea"/>
                <a:cs typeface="Segoe UI" panose="020B0502040204020203" pitchFamily="34" charset="0"/>
              </a:rPr>
              <a:t>Azure Security Center  </a:t>
            </a:r>
          </a:p>
        </p:txBody>
      </p:sp>
      <p:sp>
        <p:nvSpPr>
          <p:cNvPr id="21" name="TextBox 20">
            <a:extLst>
              <a:ext uri="{FF2B5EF4-FFF2-40B4-BE49-F238E27FC236}">
                <a16:creationId xmlns:a16="http://schemas.microsoft.com/office/drawing/2014/main" id="{4E04C893-9035-4D53-9744-7C6C3A4FC594}"/>
              </a:ext>
            </a:extLst>
          </p:cNvPr>
          <p:cNvSpPr txBox="1"/>
          <p:nvPr/>
        </p:nvSpPr>
        <p:spPr>
          <a:xfrm>
            <a:off x="5308506" y="2283466"/>
            <a:ext cx="1666675" cy="517065"/>
          </a:xfrm>
          <a:prstGeom prst="rect">
            <a:avLst/>
          </a:prstGeom>
          <a:noFill/>
        </p:spPr>
        <p:txBody>
          <a:bodyPr wrap="non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Sentinel​</a:t>
            </a:r>
            <a:endPar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 Placeholder 3">
            <a:extLst>
              <a:ext uri="{FF2B5EF4-FFF2-40B4-BE49-F238E27FC236}">
                <a16:creationId xmlns:a16="http://schemas.microsoft.com/office/drawing/2014/main" id="{2814C001-6D60-4A33-A44D-C0254844A8F3}"/>
              </a:ext>
            </a:extLst>
          </p:cNvPr>
          <p:cNvSpPr txBox="1">
            <a:spLocks/>
          </p:cNvSpPr>
          <p:nvPr/>
        </p:nvSpPr>
        <p:spPr>
          <a:xfrm>
            <a:off x="530170" y="911186"/>
            <a:ext cx="11561874"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78D4"/>
                    </a:gs>
                    <a:gs pos="100000">
                      <a:srgbClr val="0078D4"/>
                    </a:gs>
                  </a:gsLst>
                  <a:lin ang="5400000" scaled="0"/>
                </a:gradFill>
                <a:effectLst/>
                <a:uLnTx/>
                <a:uFillTx/>
                <a:latin typeface="Segoe UI"/>
                <a:ea typeface="+mn-ea"/>
                <a:cs typeface="Segoe UI" panose="020B0502040204020203" pitchFamily="34" charset="0"/>
              </a:rPr>
              <a:t>Advanced SIEM working with specialized solutions</a:t>
            </a:r>
          </a:p>
        </p:txBody>
      </p:sp>
    </p:spTree>
    <p:extLst>
      <p:ext uri="{BB962C8B-B14F-4D97-AF65-F5344CB8AC3E}">
        <p14:creationId xmlns:p14="http://schemas.microsoft.com/office/powerpoint/2010/main" val="88153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42" presetClass="path" presetSubtype="0" decel="100000" fill="hold" grpId="1" nodeType="withEffect">
                                  <p:stCondLst>
                                    <p:cond delay="0"/>
                                  </p:stCondLst>
                                  <p:childTnLst>
                                    <p:animMotion origin="layout" path="M 9.56211E-7 -3.79483E-6 L 9.56211E-7 -0.03654 " pathEditMode="relative" rAng="0" ptsTypes="AA">
                                      <p:cBhvr>
                                        <p:cTn id="15" dur="500" spd="-100000" fill="hold"/>
                                        <p:tgtEl>
                                          <p:spTgt spid="13"/>
                                        </p:tgtEl>
                                        <p:attrNameLst>
                                          <p:attrName>ppt_x</p:attrName>
                                          <p:attrName>ppt_y</p:attrName>
                                        </p:attrNameLst>
                                      </p:cBhvr>
                                      <p:rCtr x="0" y="-1838"/>
                                    </p:animMotion>
                                  </p:childTnLst>
                                </p:cTn>
                              </p:par>
                              <p:par>
                                <p:cTn id="16" presetID="10" presetClass="entr" presetSubtype="0" fill="hold" grpId="0" nodeType="withEffect">
                                  <p:stCondLst>
                                    <p:cond delay="1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grpId="1" nodeType="withEffect">
                                  <p:stCondLst>
                                    <p:cond delay="100"/>
                                  </p:stCondLst>
                                  <p:childTnLst>
                                    <p:animMotion origin="layout" path="M 4.08783E-6 4.19428E-6 L 4.08783E-6 -0.03655 " pathEditMode="relative" rAng="0" ptsTypes="AA">
                                      <p:cBhvr>
                                        <p:cTn id="20" dur="500" spd="-100000" fill="hold"/>
                                        <p:tgtEl>
                                          <p:spTgt spid="14"/>
                                        </p:tgtEl>
                                        <p:attrNameLst>
                                          <p:attrName>ppt_x</p:attrName>
                                          <p:attrName>ppt_y</p:attrName>
                                        </p:attrNameLst>
                                      </p:cBhvr>
                                      <p:rCtr x="0" y="-1838"/>
                                    </p:animMotion>
                                  </p:childTnLst>
                                </p:cTn>
                              </p:par>
                              <p:par>
                                <p:cTn id="21" presetID="10" presetClass="entr" presetSubtype="0" fill="hold" grpId="0" nodeType="withEffect">
                                  <p:stCondLst>
                                    <p:cond delay="1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100"/>
                                  </p:stCondLst>
                                  <p:childTnLst>
                                    <p:animMotion origin="layout" path="M 4.08783E-6 3.38629E-6 L 4.08783E-6 -0.03654 " pathEditMode="relative" rAng="0" ptsTypes="AA">
                                      <p:cBhvr>
                                        <p:cTn id="25" dur="500" spd="-100000" fill="hold"/>
                                        <p:tgtEl>
                                          <p:spTgt spid="16"/>
                                        </p:tgtEl>
                                        <p:attrNameLst>
                                          <p:attrName>ppt_x</p:attrName>
                                          <p:attrName>ppt_y</p:attrName>
                                        </p:attrNameLst>
                                      </p:cBhvr>
                                      <p:rCtr x="0" y="-1838"/>
                                    </p:animMotion>
                                  </p:childTnLst>
                                </p:cTn>
                              </p:par>
                              <p:par>
                                <p:cTn id="26" presetID="10" presetClass="entr" presetSubtype="0" fill="hold" grpId="0" nodeType="withEffect">
                                  <p:stCondLst>
                                    <p:cond delay="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100"/>
                                  </p:stCondLst>
                                  <p:childTnLst>
                                    <p:animMotion origin="layout" path="M 4.08783E-6 2.5783E-6 L 4.08783E-6 -0.03654 " pathEditMode="relative" rAng="0" ptsTypes="AA">
                                      <p:cBhvr>
                                        <p:cTn id="30" dur="500" spd="-100000" fill="hold"/>
                                        <p:tgtEl>
                                          <p:spTgt spid="17"/>
                                        </p:tgtEl>
                                        <p:attrNameLst>
                                          <p:attrName>ppt_x</p:attrName>
                                          <p:attrName>ppt_y</p:attrName>
                                        </p:attrNameLst>
                                      </p:cBhvr>
                                      <p:rCtr x="0" y="-1838"/>
                                    </p:animMotion>
                                  </p:childTnLst>
                                </p:cTn>
                              </p:par>
                              <p:par>
                                <p:cTn id="31" presetID="10" presetClass="entr" presetSubtype="0" fill="hold" grpId="0" nodeType="withEffect">
                                  <p:stCondLst>
                                    <p:cond delay="1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100"/>
                                  </p:stCondLst>
                                  <p:childTnLst>
                                    <p:animMotion origin="layout" path="M 9.56211E-7 3.36813E-6 L 9.56211E-7 -0.03654 " pathEditMode="relative" rAng="0" ptsTypes="AA">
                                      <p:cBhvr>
                                        <p:cTn id="35" dur="500" spd="-100000" fill="hold"/>
                                        <p:tgtEl>
                                          <p:spTgt spid="15"/>
                                        </p:tgtEl>
                                        <p:attrNameLst>
                                          <p:attrName>ppt_x</p:attrName>
                                          <p:attrName>ppt_y</p:attrName>
                                        </p:attrNameLst>
                                      </p:cBhvr>
                                      <p:rCtr x="0" y="-1838"/>
                                    </p:animMotion>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42" presetClass="path" presetSubtype="0" decel="100000" fill="hold" grpId="1" nodeType="withEffect">
                                  <p:stCondLst>
                                    <p:cond delay="0"/>
                                  </p:stCondLst>
                                  <p:childTnLst>
                                    <p:animMotion origin="layout" path="M 9.56211E-7 -4.75715E-6 L 9.56211E-7 -0.03654 " pathEditMode="relative" rAng="0" ptsTypes="AA">
                                      <p:cBhvr>
                                        <p:cTn id="40" dur="500" spd="-100000" fill="hold"/>
                                        <p:tgtEl>
                                          <p:spTgt spid="18"/>
                                        </p:tgtEl>
                                        <p:attrNameLst>
                                          <p:attrName>ppt_x</p:attrName>
                                          <p:attrName>ppt_y</p:attrName>
                                        </p:attrNameLst>
                                      </p:cBhvr>
                                      <p:rCtr x="0" y="-1838"/>
                                    </p:animMotion>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42" presetClass="path" presetSubtype="0" decel="100000" fill="hold" grpId="1" nodeType="withEffect">
                                  <p:stCondLst>
                                    <p:cond delay="0"/>
                                  </p:stCondLst>
                                  <p:childTnLst>
                                    <p:animMotion origin="layout" path="M 9.56211E-7 1.24376E-6 L 9.56211E-7 -0.03654 " pathEditMode="relative" rAng="0" ptsTypes="AA">
                                      <p:cBhvr>
                                        <p:cTn id="45" dur="500" spd="-100000" fill="hold"/>
                                        <p:tgtEl>
                                          <p:spTgt spid="19"/>
                                        </p:tgtEl>
                                        <p:attrNameLst>
                                          <p:attrName>ppt_x</p:attrName>
                                          <p:attrName>ppt_y</p:attrName>
                                        </p:attrNameLst>
                                      </p:cBhvr>
                                      <p:rCtr x="0" y="-1838"/>
                                    </p:animMotion>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42" presetClass="path" presetSubtype="0" decel="100000" fill="hold" grpId="1" nodeType="withEffect">
                                  <p:stCondLst>
                                    <p:cond delay="0"/>
                                  </p:stCondLst>
                                  <p:childTnLst>
                                    <p:animMotion origin="layout" path="M 9.56211E-7 -2.75533E-6 L 9.56211E-7 -0.03654 " pathEditMode="relative" rAng="0" ptsTypes="AA">
                                      <p:cBhvr>
                                        <p:cTn id="50" dur="500" spd="-100000" fill="hold"/>
                                        <p:tgtEl>
                                          <p:spTgt spid="2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 grpId="1" animBg="1"/>
      <p:bldP spid="14" grpId="0" animBg="1"/>
      <p:bldP spid="14" grpId="1" animBg="1"/>
      <p:bldP spid="15" grpId="0"/>
      <p:bldP spid="15" grpId="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tial Circle 2">
            <a:extLst>
              <a:ext uri="{FF2B5EF4-FFF2-40B4-BE49-F238E27FC236}">
                <a16:creationId xmlns:a16="http://schemas.microsoft.com/office/drawing/2014/main" id="{8FCDA510-4DE7-4969-B6F2-2AD18C418DB0}"/>
              </a:ext>
            </a:extLst>
          </p:cNvPr>
          <p:cNvSpPr/>
          <p:nvPr/>
        </p:nvSpPr>
        <p:spPr bwMode="auto">
          <a:xfrm>
            <a:off x="6985560" y="2094053"/>
            <a:ext cx="1847338" cy="1847342"/>
          </a:xfrm>
          <a:prstGeom prst="pie">
            <a:avLst>
              <a:gd name="adj1" fmla="val 5386901"/>
              <a:gd name="adj2" fmla="val 10804703"/>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34E3FF5-C4E2-4A8A-9BA2-8D29C9FE3BF0}"/>
              </a:ext>
            </a:extLst>
          </p:cNvPr>
          <p:cNvSpPr/>
          <p:nvPr/>
        </p:nvSpPr>
        <p:spPr bwMode="auto">
          <a:xfrm>
            <a:off x="1" y="4138677"/>
            <a:ext cx="12191999" cy="12480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Rectangle 4">
            <a:extLst>
              <a:ext uri="{FF2B5EF4-FFF2-40B4-BE49-F238E27FC236}">
                <a16:creationId xmlns:a16="http://schemas.microsoft.com/office/drawing/2014/main" id="{654F2FE1-3F97-4C17-B14A-5BCCB8089152}"/>
              </a:ext>
            </a:extLst>
          </p:cNvPr>
          <p:cNvSpPr/>
          <p:nvPr/>
        </p:nvSpPr>
        <p:spPr bwMode="auto">
          <a:xfrm rot="5400000">
            <a:off x="6432583" y="2221230"/>
            <a:ext cx="264042" cy="1400600"/>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548D7B47-CAD2-42EC-A704-76548D686684}"/>
              </a:ext>
            </a:extLst>
          </p:cNvPr>
          <p:cNvCxnSpPr>
            <a:cxnSpLocks/>
          </p:cNvCxnSpPr>
          <p:nvPr/>
        </p:nvCxnSpPr>
        <p:spPr>
          <a:xfrm flipH="1" flipV="1">
            <a:off x="5929486" y="2909453"/>
            <a:ext cx="135139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1ED9D25-CB9E-4E4E-8220-B4048B75B5C3}"/>
              </a:ext>
            </a:extLst>
          </p:cNvPr>
          <p:cNvCxnSpPr>
            <a:cxnSpLocks/>
          </p:cNvCxnSpPr>
          <p:nvPr/>
        </p:nvCxnSpPr>
        <p:spPr>
          <a:xfrm flipH="1">
            <a:off x="2792963" y="3349232"/>
            <a:ext cx="4552364" cy="0"/>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 name="Arrow: Bent 611">
            <a:extLst>
              <a:ext uri="{FF2B5EF4-FFF2-40B4-BE49-F238E27FC236}">
                <a16:creationId xmlns:a16="http://schemas.microsoft.com/office/drawing/2014/main" id="{B246139C-FB7F-4158-8E8A-C8AE6C3C0C47}"/>
              </a:ext>
            </a:extLst>
          </p:cNvPr>
          <p:cNvSpPr/>
          <p:nvPr/>
        </p:nvSpPr>
        <p:spPr>
          <a:xfrm rot="16200000" flipV="1">
            <a:off x="2260343" y="2757327"/>
            <a:ext cx="1732301" cy="380450"/>
          </a:xfrm>
          <a:custGeom>
            <a:avLst/>
            <a:gdLst>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101207 w 2074232"/>
              <a:gd name="connsiteY10" fmla="*/ 1913541 h 1913541"/>
              <a:gd name="connsiteX11" fmla="*/ 0 w 2074232"/>
              <a:gd name="connsiteY11" fmla="*/ 1913541 h 1913541"/>
              <a:gd name="connsiteX0" fmla="*/ 0 w 2074232"/>
              <a:gd name="connsiteY0" fmla="*/ 1913541 h 1913541"/>
              <a:gd name="connsiteX1" fmla="*/ 0 w 2074232"/>
              <a:gd name="connsiteY1" fmla="*/ 517718 h 1913541"/>
              <a:gd name="connsiteX2" fmla="*/ 380450 w 2074232"/>
              <a:gd name="connsiteY2" fmla="*/ 137268 h 1913541"/>
              <a:gd name="connsiteX3" fmla="*/ 2074232 w 2074232"/>
              <a:gd name="connsiteY3" fmla="*/ 137268 h 1913541"/>
              <a:gd name="connsiteX4" fmla="*/ 2074232 w 2074232"/>
              <a:gd name="connsiteY4" fmla="*/ 0 h 1913541"/>
              <a:gd name="connsiteX5" fmla="*/ 2074232 w 2074232"/>
              <a:gd name="connsiteY5" fmla="*/ 187871 h 1913541"/>
              <a:gd name="connsiteX6" fmla="*/ 2074232 w 2074232"/>
              <a:gd name="connsiteY6" fmla="*/ 375743 h 1913541"/>
              <a:gd name="connsiteX7" fmla="*/ 2074232 w 2074232"/>
              <a:gd name="connsiteY7" fmla="*/ 238475 h 1913541"/>
              <a:gd name="connsiteX8" fmla="*/ 380450 w 2074232"/>
              <a:gd name="connsiteY8" fmla="*/ 238475 h 1913541"/>
              <a:gd name="connsiteX9" fmla="*/ 101207 w 2074232"/>
              <a:gd name="connsiteY9" fmla="*/ 517718 h 1913541"/>
              <a:gd name="connsiteX10" fmla="*/ 0 w 2074232"/>
              <a:gd name="connsiteY10" fmla="*/ 1913541 h 1913541"/>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2074232 w 2074232"/>
              <a:gd name="connsiteY3" fmla="*/ 137268 h 517718"/>
              <a:gd name="connsiteX4" fmla="*/ 2074232 w 2074232"/>
              <a:gd name="connsiteY4" fmla="*/ 0 h 517718"/>
              <a:gd name="connsiteX5" fmla="*/ 2074232 w 2074232"/>
              <a:gd name="connsiteY5" fmla="*/ 187871 h 517718"/>
              <a:gd name="connsiteX6" fmla="*/ 2074232 w 2074232"/>
              <a:gd name="connsiteY6" fmla="*/ 375743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375743 h 517718"/>
              <a:gd name="connsiteX8" fmla="*/ 2074232 w 2074232"/>
              <a:gd name="connsiteY8" fmla="*/ 238475 h 517718"/>
              <a:gd name="connsiteX9" fmla="*/ 1759854 w 2074232"/>
              <a:gd name="connsiteY9" fmla="*/ 240708 h 517718"/>
              <a:gd name="connsiteX10" fmla="*/ 380450 w 2074232"/>
              <a:gd name="connsiteY10" fmla="*/ 238475 h 517718"/>
              <a:gd name="connsiteX11" fmla="*/ 101207 w 2074232"/>
              <a:gd name="connsiteY11"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2074232 w 2074232"/>
              <a:gd name="connsiteY7" fmla="*/ 238475 h 517718"/>
              <a:gd name="connsiteX8" fmla="*/ 1759854 w 2074232"/>
              <a:gd name="connsiteY8" fmla="*/ 240708 h 517718"/>
              <a:gd name="connsiteX9" fmla="*/ 380450 w 2074232"/>
              <a:gd name="connsiteY9" fmla="*/ 238475 h 517718"/>
              <a:gd name="connsiteX10" fmla="*/ 101207 w 2074232"/>
              <a:gd name="connsiteY10"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137268 h 517718"/>
              <a:gd name="connsiteX5" fmla="*/ 2074232 w 2074232"/>
              <a:gd name="connsiteY5" fmla="*/ 0 h 517718"/>
              <a:gd name="connsiteX6" fmla="*/ 2074232 w 2074232"/>
              <a:gd name="connsiteY6" fmla="*/ 187871 h 517718"/>
              <a:gd name="connsiteX7" fmla="*/ 1759854 w 2074232"/>
              <a:gd name="connsiteY7" fmla="*/ 240708 h 517718"/>
              <a:gd name="connsiteX8" fmla="*/ 380450 w 2074232"/>
              <a:gd name="connsiteY8" fmla="*/ 238475 h 517718"/>
              <a:gd name="connsiteX9" fmla="*/ 101207 w 2074232"/>
              <a:gd name="connsiteY9" fmla="*/ 517718 h 517718"/>
              <a:gd name="connsiteX0" fmla="*/ 101207 w 2074232"/>
              <a:gd name="connsiteY0" fmla="*/ 517718 h 517718"/>
              <a:gd name="connsiteX1" fmla="*/ 0 w 2074232"/>
              <a:gd name="connsiteY1" fmla="*/ 517718 h 517718"/>
              <a:gd name="connsiteX2" fmla="*/ 380450 w 2074232"/>
              <a:gd name="connsiteY2" fmla="*/ 137268 h 517718"/>
              <a:gd name="connsiteX3" fmla="*/ 1759854 w 2074232"/>
              <a:gd name="connsiteY3" fmla="*/ 137677 h 517718"/>
              <a:gd name="connsiteX4" fmla="*/ 2074232 w 2074232"/>
              <a:gd name="connsiteY4" fmla="*/ 0 h 517718"/>
              <a:gd name="connsiteX5" fmla="*/ 2074232 w 2074232"/>
              <a:gd name="connsiteY5" fmla="*/ 187871 h 517718"/>
              <a:gd name="connsiteX6" fmla="*/ 1759854 w 2074232"/>
              <a:gd name="connsiteY6" fmla="*/ 240708 h 517718"/>
              <a:gd name="connsiteX7" fmla="*/ 380450 w 2074232"/>
              <a:gd name="connsiteY7" fmla="*/ 238475 h 517718"/>
              <a:gd name="connsiteX8" fmla="*/ 101207 w 2074232"/>
              <a:gd name="connsiteY8" fmla="*/ 517718 h 517718"/>
              <a:gd name="connsiteX0" fmla="*/ 101207 w 2074232"/>
              <a:gd name="connsiteY0" fmla="*/ 380450 h 380450"/>
              <a:gd name="connsiteX1" fmla="*/ 0 w 2074232"/>
              <a:gd name="connsiteY1" fmla="*/ 380450 h 380450"/>
              <a:gd name="connsiteX2" fmla="*/ 380450 w 2074232"/>
              <a:gd name="connsiteY2" fmla="*/ 0 h 380450"/>
              <a:gd name="connsiteX3" fmla="*/ 1759854 w 2074232"/>
              <a:gd name="connsiteY3" fmla="*/ 409 h 380450"/>
              <a:gd name="connsiteX4" fmla="*/ 2074232 w 2074232"/>
              <a:gd name="connsiteY4" fmla="*/ 50603 h 380450"/>
              <a:gd name="connsiteX5" fmla="*/ 1759854 w 2074232"/>
              <a:gd name="connsiteY5" fmla="*/ 103440 h 380450"/>
              <a:gd name="connsiteX6" fmla="*/ 380450 w 2074232"/>
              <a:gd name="connsiteY6" fmla="*/ 101207 h 380450"/>
              <a:gd name="connsiteX7" fmla="*/ 101207 w 2074232"/>
              <a:gd name="connsiteY7" fmla="*/ 380450 h 380450"/>
              <a:gd name="connsiteX0" fmla="*/ 101207 w 1759854"/>
              <a:gd name="connsiteY0" fmla="*/ 380450 h 380450"/>
              <a:gd name="connsiteX1" fmla="*/ 0 w 1759854"/>
              <a:gd name="connsiteY1" fmla="*/ 380450 h 380450"/>
              <a:gd name="connsiteX2" fmla="*/ 380450 w 1759854"/>
              <a:gd name="connsiteY2" fmla="*/ 0 h 380450"/>
              <a:gd name="connsiteX3" fmla="*/ 1759854 w 1759854"/>
              <a:gd name="connsiteY3" fmla="*/ 409 h 380450"/>
              <a:gd name="connsiteX4" fmla="*/ 1759854 w 1759854"/>
              <a:gd name="connsiteY4" fmla="*/ 103440 h 380450"/>
              <a:gd name="connsiteX5" fmla="*/ 380450 w 1759854"/>
              <a:gd name="connsiteY5" fmla="*/ 101207 h 380450"/>
              <a:gd name="connsiteX6" fmla="*/ 101207 w 1759854"/>
              <a:gd name="connsiteY6" fmla="*/ 380450 h 38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9854" h="380450">
                <a:moveTo>
                  <a:pt x="101207" y="380450"/>
                </a:moveTo>
                <a:lnTo>
                  <a:pt x="0" y="380450"/>
                </a:lnTo>
                <a:cubicBezTo>
                  <a:pt x="0" y="170333"/>
                  <a:pt x="170333" y="0"/>
                  <a:pt x="380450" y="0"/>
                </a:cubicBezTo>
                <a:lnTo>
                  <a:pt x="1759854" y="409"/>
                </a:lnTo>
                <a:lnTo>
                  <a:pt x="1759854" y="103440"/>
                </a:lnTo>
                <a:lnTo>
                  <a:pt x="380450" y="101207"/>
                </a:lnTo>
                <a:cubicBezTo>
                  <a:pt x="226228" y="101207"/>
                  <a:pt x="101207" y="226228"/>
                  <a:pt x="101207" y="380450"/>
                </a:cubicBezTo>
                <a:close/>
              </a:path>
            </a:pathLst>
          </a:cu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9550DDD-3596-4516-8EA7-640D16210883}"/>
              </a:ext>
            </a:extLst>
          </p:cNvPr>
          <p:cNvSpPr txBox="1"/>
          <p:nvPr/>
        </p:nvSpPr>
        <p:spPr>
          <a:xfrm>
            <a:off x="877640" y="1817156"/>
            <a:ext cx="2335865" cy="4616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Broad Enterprise 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Correlated/Unified </a:t>
            </a:r>
            <a:b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1" i="0" u="none" strike="noStrike" kern="1200" cap="none" spc="0" normalizeH="0" baseline="0" noProof="0">
                <a:ln>
                  <a:noFill/>
                </a:ln>
                <a:gradFill>
                  <a:gsLst>
                    <a:gs pos="2917">
                      <a:srgbClr val="5B9BD5"/>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Incident View</a:t>
            </a:r>
          </a:p>
        </p:txBody>
      </p:sp>
      <p:grpSp>
        <p:nvGrpSpPr>
          <p:cNvPr id="10" name="Group 9">
            <a:extLst>
              <a:ext uri="{FF2B5EF4-FFF2-40B4-BE49-F238E27FC236}">
                <a16:creationId xmlns:a16="http://schemas.microsoft.com/office/drawing/2014/main" id="{AFA546E7-71CC-4726-9F71-CAB2DCB16DA5}"/>
              </a:ext>
            </a:extLst>
          </p:cNvPr>
          <p:cNvGrpSpPr/>
          <p:nvPr/>
        </p:nvGrpSpPr>
        <p:grpSpPr>
          <a:xfrm>
            <a:off x="527233" y="1827983"/>
            <a:ext cx="419516" cy="419516"/>
            <a:chOff x="8564293" y="6421758"/>
            <a:chExt cx="812414" cy="812410"/>
          </a:xfrm>
        </p:grpSpPr>
        <p:sp>
          <p:nvSpPr>
            <p:cNvPr id="11" name="Oval 10">
              <a:extLst>
                <a:ext uri="{FF2B5EF4-FFF2-40B4-BE49-F238E27FC236}">
                  <a16:creationId xmlns:a16="http://schemas.microsoft.com/office/drawing/2014/main" id="{93776B4C-483E-4888-92E4-D3A2202A4DFE}"/>
                </a:ext>
              </a:extLst>
            </p:cNvPr>
            <p:cNvSpPr/>
            <p:nvPr/>
          </p:nvSpPr>
          <p:spPr bwMode="auto">
            <a:xfrm>
              <a:off x="8564293" y="6421758"/>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3C787BA0-DB8F-4342-814A-F3D0977280AC}"/>
                </a:ext>
              </a:extLst>
            </p:cNvPr>
            <p:cNvSpPr>
              <a:spLocks/>
            </p:cNvSpPr>
            <p:nvPr/>
          </p:nvSpPr>
          <p:spPr bwMode="auto">
            <a:xfrm>
              <a:off x="8749484" y="6597456"/>
              <a:ext cx="442033" cy="461015"/>
            </a:xfrm>
            <a:custGeom>
              <a:avLst/>
              <a:gdLst>
                <a:gd name="T0" fmla="*/ 121 w 186"/>
                <a:gd name="T1" fmla="*/ 8 h 195"/>
                <a:gd name="T2" fmla="*/ 121 w 186"/>
                <a:gd name="T3" fmla="*/ 8 h 195"/>
                <a:gd name="T4" fmla="*/ 93 w 186"/>
                <a:gd name="T5" fmla="*/ 0 h 195"/>
                <a:gd name="T6" fmla="*/ 65 w 186"/>
                <a:gd name="T7" fmla="*/ 8 h 195"/>
                <a:gd name="T8" fmla="*/ 34 w 186"/>
                <a:gd name="T9" fmla="*/ 24 h 195"/>
                <a:gd name="T10" fmla="*/ 0 w 186"/>
                <a:gd name="T11" fmla="*/ 32 h 195"/>
                <a:gd name="T12" fmla="*/ 0 w 186"/>
                <a:gd name="T13" fmla="*/ 64 h 195"/>
                <a:gd name="T14" fmla="*/ 8 w 186"/>
                <a:gd name="T15" fmla="*/ 105 h 195"/>
                <a:gd name="T16" fmla="*/ 29 w 186"/>
                <a:gd name="T17" fmla="*/ 141 h 195"/>
                <a:gd name="T18" fmla="*/ 59 w 186"/>
                <a:gd name="T19" fmla="*/ 171 h 195"/>
                <a:gd name="T20" fmla="*/ 93 w 186"/>
                <a:gd name="T21" fmla="*/ 195 h 195"/>
                <a:gd name="T22" fmla="*/ 127 w 186"/>
                <a:gd name="T23" fmla="*/ 171 h 195"/>
                <a:gd name="T24" fmla="*/ 157 w 186"/>
                <a:gd name="T25" fmla="*/ 141 h 195"/>
                <a:gd name="T26" fmla="*/ 178 w 186"/>
                <a:gd name="T27" fmla="*/ 105 h 195"/>
                <a:gd name="T28" fmla="*/ 186 w 186"/>
                <a:gd name="T29" fmla="*/ 64 h 195"/>
                <a:gd name="T30" fmla="*/ 186 w 186"/>
                <a:gd name="T31" fmla="*/ 32 h 195"/>
                <a:gd name="T32" fmla="*/ 152 w 186"/>
                <a:gd name="T33" fmla="*/ 24 h 195"/>
                <a:gd name="T34" fmla="*/ 121 w 186"/>
                <a:gd name="T35" fmla="*/ 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6" h="195">
                  <a:moveTo>
                    <a:pt x="121" y="8"/>
                  </a:moveTo>
                  <a:lnTo>
                    <a:pt x="121" y="8"/>
                  </a:lnTo>
                  <a:cubicBezTo>
                    <a:pt x="113" y="2"/>
                    <a:pt x="103" y="0"/>
                    <a:pt x="93" y="0"/>
                  </a:cubicBezTo>
                  <a:cubicBezTo>
                    <a:pt x="83" y="0"/>
                    <a:pt x="74" y="2"/>
                    <a:pt x="65" y="8"/>
                  </a:cubicBezTo>
                  <a:cubicBezTo>
                    <a:pt x="56" y="14"/>
                    <a:pt x="45" y="20"/>
                    <a:pt x="34" y="24"/>
                  </a:cubicBezTo>
                  <a:cubicBezTo>
                    <a:pt x="23" y="27"/>
                    <a:pt x="11" y="30"/>
                    <a:pt x="0" y="32"/>
                  </a:cubicBezTo>
                  <a:lnTo>
                    <a:pt x="0" y="64"/>
                  </a:lnTo>
                  <a:cubicBezTo>
                    <a:pt x="0" y="78"/>
                    <a:pt x="3" y="92"/>
                    <a:pt x="8" y="105"/>
                  </a:cubicBezTo>
                  <a:cubicBezTo>
                    <a:pt x="13" y="118"/>
                    <a:pt x="20" y="130"/>
                    <a:pt x="29" y="141"/>
                  </a:cubicBezTo>
                  <a:cubicBezTo>
                    <a:pt x="38" y="152"/>
                    <a:pt x="48" y="162"/>
                    <a:pt x="59" y="171"/>
                  </a:cubicBezTo>
                  <a:cubicBezTo>
                    <a:pt x="70" y="180"/>
                    <a:pt x="82" y="188"/>
                    <a:pt x="93" y="195"/>
                  </a:cubicBezTo>
                  <a:cubicBezTo>
                    <a:pt x="105" y="188"/>
                    <a:pt x="116" y="180"/>
                    <a:pt x="127" y="171"/>
                  </a:cubicBezTo>
                  <a:cubicBezTo>
                    <a:pt x="138" y="162"/>
                    <a:pt x="148" y="152"/>
                    <a:pt x="157" y="141"/>
                  </a:cubicBezTo>
                  <a:cubicBezTo>
                    <a:pt x="166" y="130"/>
                    <a:pt x="173" y="118"/>
                    <a:pt x="178" y="105"/>
                  </a:cubicBezTo>
                  <a:cubicBezTo>
                    <a:pt x="184" y="92"/>
                    <a:pt x="186" y="78"/>
                    <a:pt x="186" y="64"/>
                  </a:cubicBezTo>
                  <a:lnTo>
                    <a:pt x="186" y="32"/>
                  </a:lnTo>
                  <a:cubicBezTo>
                    <a:pt x="175" y="30"/>
                    <a:pt x="164" y="27"/>
                    <a:pt x="152" y="24"/>
                  </a:cubicBezTo>
                  <a:cubicBezTo>
                    <a:pt x="141" y="20"/>
                    <a:pt x="131" y="14"/>
                    <a:pt x="121" y="8"/>
                  </a:cubicBezTo>
                  <a:close/>
                </a:path>
              </a:pathLst>
            </a:custGeom>
            <a:solidFill>
              <a:schemeClr val="bg1"/>
            </a:solidFill>
            <a:ln w="41275">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A99BA8B2-DFAC-4DDA-B710-3A17A324115D}"/>
              </a:ext>
            </a:extLst>
          </p:cNvPr>
          <p:cNvSpPr/>
          <p:nvPr/>
        </p:nvSpPr>
        <p:spPr>
          <a:xfrm>
            <a:off x="493989" y="977829"/>
            <a:ext cx="3503460"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Microsoft Reference Architecture</a:t>
            </a:r>
          </a:p>
        </p:txBody>
      </p:sp>
      <p:sp>
        <p:nvSpPr>
          <p:cNvPr id="14" name="TextBox 13">
            <a:extLst>
              <a:ext uri="{FF2B5EF4-FFF2-40B4-BE49-F238E27FC236}">
                <a16:creationId xmlns:a16="http://schemas.microsoft.com/office/drawing/2014/main" id="{54E90E22-9B35-4325-83FB-B0267ABDA9D4}"/>
              </a:ext>
            </a:extLst>
          </p:cNvPr>
          <p:cNvSpPr txBox="1"/>
          <p:nvPr/>
        </p:nvSpPr>
        <p:spPr>
          <a:xfrm>
            <a:off x="9564356" y="1741500"/>
            <a:ext cx="2113881" cy="323165"/>
          </a:xfrm>
          <a:prstGeom prst="rect">
            <a:avLst/>
          </a:prstGeom>
          <a:noFill/>
        </p:spPr>
        <p:txBody>
          <a:bodyPr wrap="square" lIns="182880" tIns="0" rIns="0" bIns="0" rtlCol="0">
            <a:spAutoFit/>
          </a:bodyPr>
          <a:lstStyle>
            <a:defPPr>
              <a:defRPr lang="en-US"/>
            </a:defPPr>
            <a:lvl1pPr>
              <a:defRPr sz="1200" b="1">
                <a:gradFill>
                  <a:gsLst>
                    <a:gs pos="2917">
                      <a:schemeClr val="tx2">
                        <a:lumMod val="50000"/>
                      </a:schemeClr>
                    </a:gs>
                    <a:gs pos="30000">
                      <a:schemeClr val="tx2">
                        <a:lumMod val="50000"/>
                      </a:schemeClr>
                    </a:gs>
                  </a:gsLst>
                  <a:lin ang="5400000" scaled="0"/>
                </a:gra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B050"/>
                    </a:gs>
                    <a:gs pos="30000">
                      <a:srgbClr val="00B050"/>
                    </a:gs>
                  </a:gsLst>
                  <a:lin ang="5400000" scaled="0"/>
                </a:gradFill>
                <a:effectLst/>
                <a:uLnTx/>
                <a:uFillTx/>
                <a:latin typeface="Segoe UI" panose="020B0502040204020203" pitchFamily="34" charset="0"/>
                <a:ea typeface="+mn-ea"/>
                <a:cs typeface="Segoe UI" panose="020B0502040204020203" pitchFamily="34" charset="0"/>
              </a:rPr>
              <a:t>Expert Assistance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Enabling analysts with scarce skills</a:t>
            </a:r>
          </a:p>
        </p:txBody>
      </p:sp>
      <p:sp>
        <p:nvSpPr>
          <p:cNvPr id="15" name="TextBox 14">
            <a:extLst>
              <a:ext uri="{FF2B5EF4-FFF2-40B4-BE49-F238E27FC236}">
                <a16:creationId xmlns:a16="http://schemas.microsoft.com/office/drawing/2014/main" id="{2B85B949-9FB9-42AB-B006-685D6AD374BC}"/>
              </a:ext>
            </a:extLst>
          </p:cNvPr>
          <p:cNvSpPr txBox="1"/>
          <p:nvPr/>
        </p:nvSpPr>
        <p:spPr>
          <a:xfrm>
            <a:off x="872186" y="4409171"/>
            <a:ext cx="1457247" cy="738664"/>
          </a:xfrm>
          <a:prstGeom prst="rect">
            <a:avLst/>
          </a:prstGeom>
          <a:noFill/>
        </p:spPr>
        <p:txBody>
          <a:bodyPr wrap="square" lIns="18288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Deep Insights</a:t>
            </a:r>
            <a:b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Actionable alerts from an XDR tool with deep knowledge of assets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and ML/UEBA</a:t>
            </a:r>
            <a:endPar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4DF4B84B-5BE3-4637-8115-448D16D74DA3}"/>
              </a:ext>
            </a:extLst>
          </p:cNvPr>
          <p:cNvSpPr txBox="1"/>
          <p:nvPr/>
        </p:nvSpPr>
        <p:spPr>
          <a:xfrm>
            <a:off x="877640" y="5759371"/>
            <a:ext cx="1388861" cy="461665"/>
          </a:xfrm>
          <a:prstGeom prst="rect">
            <a:avLst/>
          </a:prstGeom>
          <a:noFill/>
        </p:spPr>
        <p:txBody>
          <a:bodyPr wrap="square" lIns="182880" tIns="0" rIns="0" bIns="0" rtlCol="0">
            <a:spAutoFit/>
          </a:bodyPr>
          <a:lstStyle>
            <a:defPPr>
              <a:defRPr lang="en-US"/>
            </a:defPPr>
            <a:lvl1pPr>
              <a:defRPr sz="1400">
                <a:gradFill>
                  <a:gsLst>
                    <a:gs pos="2917">
                      <a:schemeClr val="accent1"/>
                    </a:gs>
                    <a:gs pos="30000">
                      <a:schemeClr val="accent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002050"/>
                    </a:gs>
                    <a:gs pos="30000">
                      <a:srgbClr val="002050"/>
                    </a:gs>
                  </a:gsLst>
                  <a:lin ang="5400000" scaled="0"/>
                </a:gradFill>
                <a:effectLst/>
                <a:uLnTx/>
                <a:uFillTx/>
                <a:latin typeface="Segoe UI" panose="020B0502040204020203" pitchFamily="34" charset="0"/>
                <a:ea typeface="+mn-ea"/>
                <a:cs typeface="Segoe UI" panose="020B0502040204020203" pitchFamily="34" charset="0"/>
              </a:rPr>
              <a:t>Raw Data</a:t>
            </a:r>
            <a:br>
              <a:rPr kumimoji="0" lang="en-US" sz="1400" b="0" i="0" u="none" strike="noStrike" kern="1200" cap="none" spc="0" normalizeH="0" baseline="0" noProof="0">
                <a:ln>
                  <a:noFill/>
                </a:ln>
                <a:gradFill>
                  <a:gsLst>
                    <a:gs pos="2917">
                      <a:srgbClr val="4472C4"/>
                    </a:gs>
                    <a:gs pos="30000">
                      <a:srgbClr val="4472C4"/>
                    </a:gs>
                  </a:gsLst>
                  <a:lin ang="5400000" scaled="0"/>
                </a:gra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Security &amp; </a:t>
            </a:r>
            <a:b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Activity Logs</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17" name="Group 16">
            <a:extLst>
              <a:ext uri="{FF2B5EF4-FFF2-40B4-BE49-F238E27FC236}">
                <a16:creationId xmlns:a16="http://schemas.microsoft.com/office/drawing/2014/main" id="{543C3A94-D076-4B99-9173-9387623365B6}"/>
              </a:ext>
            </a:extLst>
          </p:cNvPr>
          <p:cNvGrpSpPr/>
          <p:nvPr/>
        </p:nvGrpSpPr>
        <p:grpSpPr>
          <a:xfrm>
            <a:off x="527233" y="5780445"/>
            <a:ext cx="419516" cy="419517"/>
            <a:chOff x="292136" y="5723519"/>
            <a:chExt cx="419516" cy="419517"/>
          </a:xfrm>
        </p:grpSpPr>
        <p:sp>
          <p:nvSpPr>
            <p:cNvPr id="18" name="Oval 17">
              <a:extLst>
                <a:ext uri="{FF2B5EF4-FFF2-40B4-BE49-F238E27FC236}">
                  <a16:creationId xmlns:a16="http://schemas.microsoft.com/office/drawing/2014/main" id="{D700C5B5-3D9F-4D1B-B485-EBCB1784974A}"/>
                </a:ext>
              </a:extLst>
            </p:cNvPr>
            <p:cNvSpPr/>
            <p:nvPr/>
          </p:nvSpPr>
          <p:spPr bwMode="auto">
            <a:xfrm>
              <a:off x="292136" y="5723519"/>
              <a:ext cx="419516" cy="419517"/>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96274C3C-C7F0-49CD-B6D3-EB5726F0E63A}"/>
                </a:ext>
              </a:extLst>
            </p:cNvPr>
            <p:cNvGrpSpPr/>
            <p:nvPr/>
          </p:nvGrpSpPr>
          <p:grpSpPr>
            <a:xfrm>
              <a:off x="366501" y="5820858"/>
              <a:ext cx="270785" cy="190718"/>
              <a:chOff x="1569824" y="2493431"/>
              <a:chExt cx="1534468" cy="1080738"/>
            </a:xfrm>
            <a:solidFill>
              <a:schemeClr val="bg1"/>
            </a:solidFill>
          </p:grpSpPr>
          <p:sp>
            <p:nvSpPr>
              <p:cNvPr id="20" name="Freeform: Shape 19">
                <a:extLst>
                  <a:ext uri="{FF2B5EF4-FFF2-40B4-BE49-F238E27FC236}">
                    <a16:creationId xmlns:a16="http://schemas.microsoft.com/office/drawing/2014/main" id="{DC804A7A-6296-4844-88A5-94638E2108EB}"/>
                  </a:ext>
                </a:extLst>
              </p:cNvPr>
              <p:cNvSpPr/>
              <p:nvPr/>
            </p:nvSpPr>
            <p:spPr>
              <a:xfrm>
                <a:off x="1739043" y="2493431"/>
                <a:ext cx="1223653" cy="912741"/>
              </a:xfrm>
              <a:custGeom>
                <a:avLst/>
                <a:gdLst>
                  <a:gd name="connsiteX0" fmla="*/ 877641 w 928080"/>
                  <a:gd name="connsiteY0" fmla="*/ 700095 h 696060"/>
                  <a:gd name="connsiteX1" fmla="*/ 58509 w 928080"/>
                  <a:gd name="connsiteY1" fmla="*/ 700095 h 696060"/>
                  <a:gd name="connsiteX2" fmla="*/ 0 w 928080"/>
                  <a:gd name="connsiteY2" fmla="*/ 641586 h 696060"/>
                  <a:gd name="connsiteX3" fmla="*/ 0 w 928080"/>
                  <a:gd name="connsiteY3" fmla="*/ 58509 h 696060"/>
                  <a:gd name="connsiteX4" fmla="*/ 58509 w 928080"/>
                  <a:gd name="connsiteY4" fmla="*/ 0 h 696060"/>
                  <a:gd name="connsiteX5" fmla="*/ 877641 w 928080"/>
                  <a:gd name="connsiteY5" fmla="*/ 0 h 696060"/>
                  <a:gd name="connsiteX6" fmla="*/ 936150 w 928080"/>
                  <a:gd name="connsiteY6" fmla="*/ 58509 h 696060"/>
                  <a:gd name="connsiteX7" fmla="*/ 936150 w 928080"/>
                  <a:gd name="connsiteY7" fmla="*/ 641586 h 696060"/>
                  <a:gd name="connsiteX8" fmla="*/ 877641 w 928080"/>
                  <a:gd name="connsiteY8" fmla="*/ 700095 h 696060"/>
                  <a:gd name="connsiteX9" fmla="*/ 877641 w 928080"/>
                  <a:gd name="connsiteY9" fmla="*/ 700095 h 69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080" h="696060">
                    <a:moveTo>
                      <a:pt x="877641" y="700095"/>
                    </a:moveTo>
                    <a:cubicBezTo>
                      <a:pt x="58509" y="700095"/>
                      <a:pt x="58509" y="700095"/>
                      <a:pt x="58509" y="700095"/>
                    </a:cubicBezTo>
                    <a:cubicBezTo>
                      <a:pt x="26228" y="700095"/>
                      <a:pt x="0" y="673867"/>
                      <a:pt x="0" y="641586"/>
                    </a:cubicBezTo>
                    <a:cubicBezTo>
                      <a:pt x="0" y="58509"/>
                      <a:pt x="0" y="58509"/>
                      <a:pt x="0" y="58509"/>
                    </a:cubicBezTo>
                    <a:cubicBezTo>
                      <a:pt x="0" y="26228"/>
                      <a:pt x="26228" y="0"/>
                      <a:pt x="58509" y="0"/>
                    </a:cubicBezTo>
                    <a:cubicBezTo>
                      <a:pt x="877641" y="0"/>
                      <a:pt x="877641" y="0"/>
                      <a:pt x="877641" y="0"/>
                    </a:cubicBezTo>
                    <a:cubicBezTo>
                      <a:pt x="909922" y="0"/>
                      <a:pt x="936150" y="26228"/>
                      <a:pt x="936150" y="58509"/>
                    </a:cubicBezTo>
                    <a:cubicBezTo>
                      <a:pt x="936150" y="641586"/>
                      <a:pt x="936150" y="641586"/>
                      <a:pt x="936150" y="641586"/>
                    </a:cubicBezTo>
                    <a:cubicBezTo>
                      <a:pt x="936150" y="674876"/>
                      <a:pt x="909922" y="700095"/>
                      <a:pt x="877641" y="700095"/>
                    </a:cubicBezTo>
                    <a:lnTo>
                      <a:pt x="877641" y="700095"/>
                    </a:ln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145F7737-FEAE-418F-9C31-54A690F13F0A}"/>
                  </a:ext>
                </a:extLst>
              </p:cNvPr>
              <p:cNvSpPr/>
              <p:nvPr/>
            </p:nvSpPr>
            <p:spPr>
              <a:xfrm>
                <a:off x="1818847" y="2576769"/>
                <a:ext cx="1077346" cy="687863"/>
              </a:xfrm>
              <a:custGeom>
                <a:avLst/>
                <a:gdLst>
                  <a:gd name="connsiteX0" fmla="*/ 819132 w 817114"/>
                  <a:gd name="connsiteY0" fmla="*/ 527594 h 524567"/>
                  <a:gd name="connsiteX1" fmla="*/ 0 w 817114"/>
                  <a:gd name="connsiteY1" fmla="*/ 527594 h 524567"/>
                  <a:gd name="connsiteX2" fmla="*/ 0 w 817114"/>
                  <a:gd name="connsiteY2" fmla="*/ 0 h 524567"/>
                  <a:gd name="connsiteX3" fmla="*/ 819132 w 817114"/>
                  <a:gd name="connsiteY3" fmla="*/ 0 h 524567"/>
                  <a:gd name="connsiteX4" fmla="*/ 819132 w 817114"/>
                  <a:gd name="connsiteY4" fmla="*/ 527594 h 524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114" h="524567">
                    <a:moveTo>
                      <a:pt x="819132" y="527594"/>
                    </a:moveTo>
                    <a:lnTo>
                      <a:pt x="0" y="527594"/>
                    </a:lnTo>
                    <a:lnTo>
                      <a:pt x="0" y="0"/>
                    </a:lnTo>
                    <a:lnTo>
                      <a:pt x="819132" y="0"/>
                    </a:lnTo>
                    <a:lnTo>
                      <a:pt x="819132" y="527594"/>
                    </a:lnTo>
                    <a:close/>
                  </a:path>
                </a:pathLst>
              </a:custGeom>
              <a:solidFill>
                <a:srgbClr val="002050"/>
              </a:solid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091C52B-ED12-47AF-96A8-F36C50FD5B65}"/>
                  </a:ext>
                </a:extLst>
              </p:cNvPr>
              <p:cNvSpPr/>
              <p:nvPr/>
            </p:nvSpPr>
            <p:spPr>
              <a:xfrm>
                <a:off x="1569824" y="3362519"/>
                <a:ext cx="1534468" cy="211650"/>
              </a:xfrm>
              <a:custGeom>
                <a:avLst/>
                <a:gdLst>
                  <a:gd name="connsiteX0" fmla="*/ 1046654 w 1160100"/>
                  <a:gd name="connsiteY0" fmla="*/ 0 h 161405"/>
                  <a:gd name="connsiteX1" fmla="*/ 141776 w 1160100"/>
                  <a:gd name="connsiteY1" fmla="*/ 0 h 161405"/>
                  <a:gd name="connsiteX2" fmla="*/ 112522 w 1160100"/>
                  <a:gd name="connsiteY2" fmla="*/ 18158 h 161405"/>
                  <a:gd name="connsiteX3" fmla="*/ 3573 w 1160100"/>
                  <a:gd name="connsiteY3" fmla="*/ 115001 h 161405"/>
                  <a:gd name="connsiteX4" fmla="*/ 32828 w 1160100"/>
                  <a:gd name="connsiteY4" fmla="*/ 162414 h 161405"/>
                  <a:gd name="connsiteX5" fmla="*/ 1135427 w 1160100"/>
                  <a:gd name="connsiteY5" fmla="*/ 162414 h 161405"/>
                  <a:gd name="connsiteX6" fmla="*/ 1162664 w 1160100"/>
                  <a:gd name="connsiteY6" fmla="*/ 111975 h 161405"/>
                  <a:gd name="connsiteX7" fmla="*/ 1073892 w 1160100"/>
                  <a:gd name="connsiteY7" fmla="*/ 16141 h 161405"/>
                  <a:gd name="connsiteX8" fmla="*/ 1046654 w 1160100"/>
                  <a:gd name="connsiteY8" fmla="*/ 0 h 16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0100" h="161405">
                    <a:moveTo>
                      <a:pt x="1046654" y="0"/>
                    </a:moveTo>
                    <a:lnTo>
                      <a:pt x="141776" y="0"/>
                    </a:lnTo>
                    <a:cubicBezTo>
                      <a:pt x="129671" y="0"/>
                      <a:pt x="124627" y="8070"/>
                      <a:pt x="112522" y="18158"/>
                    </a:cubicBezTo>
                    <a:lnTo>
                      <a:pt x="3573" y="115001"/>
                    </a:lnTo>
                    <a:cubicBezTo>
                      <a:pt x="-7524" y="137194"/>
                      <a:pt x="8617" y="162414"/>
                      <a:pt x="32828" y="162414"/>
                    </a:cubicBezTo>
                    <a:lnTo>
                      <a:pt x="1135427" y="162414"/>
                    </a:lnTo>
                    <a:cubicBezTo>
                      <a:pt x="1161656" y="162414"/>
                      <a:pt x="1176787" y="134168"/>
                      <a:pt x="1162664" y="111975"/>
                    </a:cubicBezTo>
                    <a:lnTo>
                      <a:pt x="1073892" y="16141"/>
                    </a:lnTo>
                    <a:cubicBezTo>
                      <a:pt x="1064813" y="6053"/>
                      <a:pt x="1057751" y="0"/>
                      <a:pt x="1046654" y="0"/>
                    </a:cubicBezTo>
                    <a:close/>
                  </a:path>
                </a:pathLst>
              </a:custGeom>
              <a:grpFill/>
              <a:ln w="10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3" name="Rectangle 22">
            <a:hlinkClick r:id="rId2" tooltip="Tracking and trending these measurments drives risk reduction. Because external factors dominate a SOC workload, we strongly recommend viewing deviations as learning opportunities and not 'failures' by the SOC team. "/>
            <a:extLst>
              <a:ext uri="{FF2B5EF4-FFF2-40B4-BE49-F238E27FC236}">
                <a16:creationId xmlns:a16="http://schemas.microsoft.com/office/drawing/2014/main" id="{8189BD69-F52F-400E-895E-C57425D60510}"/>
              </a:ext>
            </a:extLst>
          </p:cNvPr>
          <p:cNvSpPr/>
          <p:nvPr/>
        </p:nvSpPr>
        <p:spPr bwMode="auto">
          <a:xfrm>
            <a:off x="6163731" y="1506967"/>
            <a:ext cx="3400626" cy="667578"/>
          </a:xfrm>
          <a:prstGeom prst="rect">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200" b="1" i="0" u="none" strike="noStrike" kern="1200" cap="none" spc="0" normalizeH="0" baseline="0" noProof="0">
                <a:ln>
                  <a:noFill/>
                </a:ln>
                <a:solidFill>
                  <a:srgbClr val="0078D4">
                    <a:lumMod val="75000"/>
                  </a:srgbClr>
                </a:solidFill>
                <a:effectLst/>
                <a:uLnTx/>
                <a:uFillTx/>
                <a:latin typeface="Segoe UI"/>
                <a:ea typeface="Segoe UI" pitchFamily="34" charset="0"/>
                <a:cs typeface="Segoe UI" pitchFamily="34" charset="0"/>
              </a:rPr>
              <a:t>Align to Mission + Continuously Improve</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Responsiveness -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a:t>
            </a:r>
            <a:r>
              <a:rPr kumimoji="0" lang="en-US" sz="900" b="0" i="0" u="none" strike="noStrike" kern="1200" cap="none" spc="0" normalizeH="0" baseline="0" noProof="0" err="1">
                <a:ln>
                  <a:noFill/>
                </a:ln>
                <a:solidFill>
                  <a:srgbClr val="0078D4">
                    <a:lumMod val="75000"/>
                  </a:srgbClr>
                </a:solidFill>
                <a:effectLst/>
                <a:uLnTx/>
                <a:uFillTx/>
                <a:latin typeface="Segoe UI Semibold"/>
                <a:ea typeface="Segoe UI" pitchFamily="34" charset="0"/>
                <a:cs typeface="Segoe UI" pitchFamily="34" charset="0"/>
              </a:rPr>
              <a:t>ime</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 to Acknowledge (MTTA)</a:t>
            </a:r>
          </a:p>
          <a:p>
            <a:pPr marL="57150" marR="0" lvl="0" indent="0" algn="ctr" defTabSz="932472" rtl="0" eaLnBrk="1" fontAlgn="base" latinLnBrk="0" hangingPunct="1">
              <a:lnSpc>
                <a:spcPct val="100000"/>
              </a:lnSpc>
              <a:spcBef>
                <a:spcPct val="0"/>
              </a:spcBef>
              <a:spcAft>
                <a:spcPts val="300"/>
              </a:spcAft>
              <a:buClrTx/>
              <a:buSzTx/>
              <a:buFontTx/>
              <a:buNone/>
              <a:tabLst/>
              <a:defRPr/>
            </a:pPr>
            <a:r>
              <a:rPr kumimoji="0" lang="en-US" sz="900" b="1" i="0" u="none" strike="noStrike" kern="1200" cap="none" spc="0" normalizeH="0" baseline="0" noProof="0">
                <a:ln>
                  <a:noFill/>
                </a:ln>
                <a:solidFill>
                  <a:srgbClr val="0078D4">
                    <a:lumMod val="75000"/>
                  </a:srgbClr>
                </a:solidFill>
                <a:effectLst/>
                <a:uLnTx/>
                <a:uFillTx/>
                <a:latin typeface="Segoe UI" panose="020B0502040204020203" pitchFamily="34" charset="0"/>
                <a:ea typeface="Segoe UI" panose="020B0502040204020203" pitchFamily="34" charset="0"/>
                <a:cs typeface="Segoe UI" panose="020B0502040204020203" pitchFamily="34" charset="0"/>
              </a:rPr>
              <a:t>Effectiveness- </a:t>
            </a:r>
            <a:r>
              <a:rPr kumimoji="0" lang="en-US" sz="900" b="0" i="0" u="none" strike="noStrike" kern="1200" cap="none" spc="0" normalizeH="0" baseline="0" noProof="0">
                <a:ln>
                  <a:noFill/>
                </a:ln>
                <a:solidFill>
                  <a:srgbClr val="0078D4">
                    <a:lumMod val="75000"/>
                  </a:srgbClr>
                </a:solidFill>
                <a:effectLst/>
                <a:uLnTx/>
                <a:uFillTx/>
                <a:latin typeface="Segoe UI Semibold"/>
                <a:ea typeface="Segoe UI" pitchFamily="34" charset="0"/>
                <a:cs typeface="Segoe UI" pitchFamily="34" charset="0"/>
              </a:rPr>
              <a:t>Mean Time to Remediate (MTTR)</a:t>
            </a:r>
          </a:p>
        </p:txBody>
      </p:sp>
      <p:grpSp>
        <p:nvGrpSpPr>
          <p:cNvPr id="24" name="Group 23">
            <a:extLst>
              <a:ext uri="{FF2B5EF4-FFF2-40B4-BE49-F238E27FC236}">
                <a16:creationId xmlns:a16="http://schemas.microsoft.com/office/drawing/2014/main" id="{0BDF9C2B-D299-496B-AEC3-A7EB1DBF5F91}"/>
              </a:ext>
            </a:extLst>
          </p:cNvPr>
          <p:cNvGrpSpPr/>
          <p:nvPr/>
        </p:nvGrpSpPr>
        <p:grpSpPr>
          <a:xfrm>
            <a:off x="1068554" y="3126700"/>
            <a:ext cx="1658996" cy="533407"/>
            <a:chOff x="1068554" y="3698600"/>
            <a:chExt cx="1658996" cy="533407"/>
          </a:xfrm>
        </p:grpSpPr>
        <p:sp>
          <p:nvSpPr>
            <p:cNvPr id="25" name="Rectangle 24">
              <a:extLst>
                <a:ext uri="{FF2B5EF4-FFF2-40B4-BE49-F238E27FC236}">
                  <a16:creationId xmlns:a16="http://schemas.microsoft.com/office/drawing/2014/main" id="{580AE9BE-20B6-498E-94E5-E59C0EAD9D95}"/>
                </a:ext>
              </a:extLst>
            </p:cNvPr>
            <p:cNvSpPr/>
            <p:nvPr/>
          </p:nvSpPr>
          <p:spPr>
            <a:xfrm>
              <a:off x="1068554" y="3698600"/>
              <a:ext cx="1658996" cy="533407"/>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91440"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Classic SIEM</a:t>
              </a:r>
            </a:p>
          </p:txBody>
        </p:sp>
        <p:grpSp>
          <p:nvGrpSpPr>
            <p:cNvPr id="26" name="Group 25">
              <a:extLst>
                <a:ext uri="{FF2B5EF4-FFF2-40B4-BE49-F238E27FC236}">
                  <a16:creationId xmlns:a16="http://schemas.microsoft.com/office/drawing/2014/main" id="{294133AB-7E1A-4D02-BA60-544CF9F1D759}"/>
                </a:ext>
              </a:extLst>
            </p:cNvPr>
            <p:cNvGrpSpPr/>
            <p:nvPr/>
          </p:nvGrpSpPr>
          <p:grpSpPr>
            <a:xfrm>
              <a:off x="1175899" y="3800677"/>
              <a:ext cx="178885" cy="141617"/>
              <a:chOff x="6923299" y="4036815"/>
              <a:chExt cx="389108" cy="308044"/>
            </a:xfrm>
          </p:grpSpPr>
          <p:sp>
            <p:nvSpPr>
              <p:cNvPr id="34" name="Freeform: Shape 33">
                <a:extLst>
                  <a:ext uri="{FF2B5EF4-FFF2-40B4-BE49-F238E27FC236}">
                    <a16:creationId xmlns:a16="http://schemas.microsoft.com/office/drawing/2014/main" id="{2620FC55-9768-48DF-A8EC-120F0D53492C}"/>
                  </a:ext>
                </a:extLst>
              </p:cNvPr>
              <p:cNvSpPr/>
              <p:nvPr/>
            </p:nvSpPr>
            <p:spPr>
              <a:xfrm>
                <a:off x="6923299" y="4036815"/>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1D90C679-3DDE-47F6-9588-5544E83E3DED}"/>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6019621-1A8B-4217-AD3F-5DB36C0C904F}"/>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733942C-0558-44E0-8C60-4DABEC7FA1E4}"/>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DC1E4356-35F6-4C3E-BBE6-AE4DCC6705F9}"/>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D407622-9C4C-47BD-9889-DAFAEA2C8652}"/>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7" name="Picture 26" descr="A picture containing clipart&#10;&#10;Description automatically generated">
              <a:extLst>
                <a:ext uri="{FF2B5EF4-FFF2-40B4-BE49-F238E27FC236}">
                  <a16:creationId xmlns:a16="http://schemas.microsoft.com/office/drawing/2014/main" id="{429613AA-230C-4B0E-BEBC-4301DFEC7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012" y="4047449"/>
              <a:ext cx="312035" cy="93413"/>
            </a:xfrm>
            <a:prstGeom prst="rect">
              <a:avLst/>
            </a:prstGeom>
          </p:spPr>
        </p:pic>
        <p:pic>
          <p:nvPicPr>
            <p:cNvPr id="28" name="Picture 27">
              <a:extLst>
                <a:ext uri="{FF2B5EF4-FFF2-40B4-BE49-F238E27FC236}">
                  <a16:creationId xmlns:a16="http://schemas.microsoft.com/office/drawing/2014/main" id="{8DABB75D-3E66-468B-BCE6-ABFB3706772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932" y="3972478"/>
              <a:ext cx="373259" cy="214001"/>
            </a:xfrm>
            <a:prstGeom prst="rect">
              <a:avLst/>
            </a:prstGeom>
          </p:spPr>
        </p:pic>
        <p:pic>
          <p:nvPicPr>
            <p:cNvPr id="29" name="Picture 28" descr="A close up of a logo&#10;&#10;Description automatically generated">
              <a:extLst>
                <a:ext uri="{FF2B5EF4-FFF2-40B4-BE49-F238E27FC236}">
                  <a16:creationId xmlns:a16="http://schemas.microsoft.com/office/drawing/2014/main" id="{3526556E-4A26-414D-A5D3-96A58F235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012" y="4024586"/>
              <a:ext cx="348395" cy="115370"/>
            </a:xfrm>
            <a:prstGeom prst="rect">
              <a:avLst/>
            </a:prstGeom>
          </p:spPr>
        </p:pic>
        <p:grpSp>
          <p:nvGrpSpPr>
            <p:cNvPr id="30" name="Group 29">
              <a:extLst>
                <a:ext uri="{FF2B5EF4-FFF2-40B4-BE49-F238E27FC236}">
                  <a16:creationId xmlns:a16="http://schemas.microsoft.com/office/drawing/2014/main" id="{4894DBF0-F62A-4107-B16A-C624F76A5EDB}"/>
                </a:ext>
              </a:extLst>
            </p:cNvPr>
            <p:cNvGrpSpPr/>
            <p:nvPr/>
          </p:nvGrpSpPr>
          <p:grpSpPr>
            <a:xfrm>
              <a:off x="2434116" y="4066241"/>
              <a:ext cx="160817" cy="36587"/>
              <a:chOff x="3979178" y="6518937"/>
              <a:chExt cx="160817" cy="36587"/>
            </a:xfrm>
          </p:grpSpPr>
          <p:sp>
            <p:nvSpPr>
              <p:cNvPr id="31" name="Oval 30">
                <a:extLst>
                  <a:ext uri="{FF2B5EF4-FFF2-40B4-BE49-F238E27FC236}">
                    <a16:creationId xmlns:a16="http://schemas.microsoft.com/office/drawing/2014/main" id="{65C70271-69CB-405E-9464-C061207B590A}"/>
                  </a:ext>
                </a:extLst>
              </p:cNvPr>
              <p:cNvSpPr/>
              <p:nvPr/>
            </p:nvSpPr>
            <p:spPr bwMode="auto">
              <a:xfrm>
                <a:off x="3979178"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5290FA07-053E-4FF0-92B8-2961473BDDE7}"/>
                  </a:ext>
                </a:extLst>
              </p:cNvPr>
              <p:cNvSpPr/>
              <p:nvPr/>
            </p:nvSpPr>
            <p:spPr bwMode="auto">
              <a:xfrm>
                <a:off x="4039959"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1711276E-A62C-42BC-A74C-6707F58F7B27}"/>
                  </a:ext>
                </a:extLst>
              </p:cNvPr>
              <p:cNvSpPr/>
              <p:nvPr/>
            </p:nvSpPr>
            <p:spPr bwMode="auto">
              <a:xfrm>
                <a:off x="4103419"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40" name="Group 39">
            <a:extLst>
              <a:ext uri="{FF2B5EF4-FFF2-40B4-BE49-F238E27FC236}">
                <a16:creationId xmlns:a16="http://schemas.microsoft.com/office/drawing/2014/main" id="{B157800E-6701-42A8-9216-4DF963DB60DD}"/>
              </a:ext>
            </a:extLst>
          </p:cNvPr>
          <p:cNvGrpSpPr/>
          <p:nvPr/>
        </p:nvGrpSpPr>
        <p:grpSpPr>
          <a:xfrm>
            <a:off x="1068553" y="2396934"/>
            <a:ext cx="1657645" cy="319616"/>
            <a:chOff x="868163" y="3648976"/>
            <a:chExt cx="1657645" cy="319616"/>
          </a:xfrm>
        </p:grpSpPr>
        <p:sp>
          <p:nvSpPr>
            <p:cNvPr id="41" name="Rectangle 40">
              <a:hlinkClick r:id="rId6" tooltip="Microsoft Azure Sentinel is a cloud native SIEM+SOAR solution that helps your SOC to rapidly detect and remediate threats across your enterprise. ASI includes cloud-native security analytics and automation across all security data in your hybrid enterprise"/>
              <a:extLst>
                <a:ext uri="{FF2B5EF4-FFF2-40B4-BE49-F238E27FC236}">
                  <a16:creationId xmlns:a16="http://schemas.microsoft.com/office/drawing/2014/main" id="{8FF48C8A-D54E-45E4-A6A6-4A6AEFA5359B}"/>
                </a:ext>
              </a:extLst>
            </p:cNvPr>
            <p:cNvSpPr/>
            <p:nvPr/>
          </p:nvSpPr>
          <p:spPr>
            <a:xfrm>
              <a:off x="868163" y="3648976"/>
              <a:ext cx="1657645" cy="319616"/>
            </a:xfrm>
            <a:prstGeom prst="rect">
              <a:avLst/>
            </a:prstGeom>
            <a:solidFill>
              <a:schemeClr val="bg1"/>
            </a:solidFill>
            <a:ln w="14224">
              <a:solidFill>
                <a:srgbClr val="505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20040" tIns="73152" rIns="4572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white"/>
                      </a:gs>
                      <a:gs pos="100000">
                        <a:prstClr val="white"/>
                      </a:gs>
                    </a:gsLst>
                    <a:lin ang="5400000" scaled="1"/>
                  </a:gradFill>
                  <a:effectLst/>
                  <a:uLnTx/>
                  <a:uFillTx/>
                  <a:latin typeface="Segoe UI" panose="020B0502040204020203" pitchFamily="34" charset="0"/>
                  <a:ea typeface="+mn-ea"/>
                  <a:cs typeface="Segoe UI" panose="020B0502040204020203" pitchFamily="34" charset="0"/>
                </a:rPr>
                <a:t>(</a:t>
              </a: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Case Management</a:t>
              </a:r>
            </a:p>
          </p:txBody>
        </p:sp>
        <p:sp>
          <p:nvSpPr>
            <p:cNvPr id="42" name="Commitments_EC4D">
              <a:extLst>
                <a:ext uri="{FF2B5EF4-FFF2-40B4-BE49-F238E27FC236}">
                  <a16:creationId xmlns:a16="http://schemas.microsoft.com/office/drawing/2014/main" id="{1EB77DD9-0B20-4590-87A9-C561B6F1CB69}"/>
                </a:ext>
              </a:extLst>
            </p:cNvPr>
            <p:cNvSpPr>
              <a:spLocks noChangeAspect="1" noEditPoints="1"/>
            </p:cNvSpPr>
            <p:nvPr/>
          </p:nvSpPr>
          <p:spPr bwMode="auto">
            <a:xfrm>
              <a:off x="977506" y="3717202"/>
              <a:ext cx="185071" cy="18316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3" name="Rectangle 42">
            <a:hlinkClick r:id="rId7" tooltip="Microsoft processes over 8 trillion signals daily that offer insight into normal baseline activity, potentially anomalous behaviors, and verified attacks that help us provide high quality detection by filtering out false positives &amp; amplifying real attacks"/>
            <a:extLst>
              <a:ext uri="{FF2B5EF4-FFF2-40B4-BE49-F238E27FC236}">
                <a16:creationId xmlns:a16="http://schemas.microsoft.com/office/drawing/2014/main" id="{9402C3A2-AD99-48B6-94BF-AC5B7938A56E}"/>
              </a:ext>
            </a:extLst>
          </p:cNvPr>
          <p:cNvSpPr/>
          <p:nvPr/>
        </p:nvSpPr>
        <p:spPr>
          <a:xfrm>
            <a:off x="4431349" y="3521280"/>
            <a:ext cx="1723987" cy="43088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Microsoft Threat Intelligence </a:t>
            </a:r>
            <a:br>
              <a:rPr kumimoji="0" lang="en-US" sz="8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7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8+ Trillion signals per day of security context &amp; Human Expertise</a:t>
            </a:r>
            <a:endParaRPr kumimoji="0" lang="en-US" sz="600" b="0" i="0" u="none" strike="noStrike" kern="120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44" name="Group 4">
            <a:extLst>
              <a:ext uri="{FF2B5EF4-FFF2-40B4-BE49-F238E27FC236}">
                <a16:creationId xmlns:a16="http://schemas.microsoft.com/office/drawing/2014/main" id="{CFDD7D56-E4CE-429B-A40F-FC35CEF52D0A}"/>
              </a:ext>
            </a:extLst>
          </p:cNvPr>
          <p:cNvGrpSpPr>
            <a:grpSpLocks noChangeAspect="1"/>
          </p:cNvGrpSpPr>
          <p:nvPr/>
        </p:nvGrpSpPr>
        <p:grpSpPr bwMode="auto">
          <a:xfrm>
            <a:off x="4169763" y="3594482"/>
            <a:ext cx="281366" cy="281366"/>
            <a:chOff x="380" y="3325"/>
            <a:chExt cx="286" cy="286"/>
          </a:xfrm>
          <a:solidFill>
            <a:srgbClr val="243A5E"/>
          </a:solidFill>
        </p:grpSpPr>
        <p:sp>
          <p:nvSpPr>
            <p:cNvPr id="45" name="Freeform 5">
              <a:extLst>
                <a:ext uri="{FF2B5EF4-FFF2-40B4-BE49-F238E27FC236}">
                  <a16:creationId xmlns:a16="http://schemas.microsoft.com/office/drawing/2014/main" id="{C6357BB3-9B68-46A3-A79B-02998F3FB1DA}"/>
                </a:ext>
              </a:extLst>
            </p:cNvPr>
            <p:cNvSpPr>
              <a:spLocks noEditPoints="1"/>
            </p:cNvSpPr>
            <p:nvPr/>
          </p:nvSpPr>
          <p:spPr bwMode="auto">
            <a:xfrm>
              <a:off x="398" y="3343"/>
              <a:ext cx="250" cy="250"/>
            </a:xfrm>
            <a:custGeom>
              <a:avLst/>
              <a:gdLst>
                <a:gd name="T0" fmla="*/ 250 w 250"/>
                <a:gd name="T1" fmla="*/ 44 h 250"/>
                <a:gd name="T2" fmla="*/ 244 w 250"/>
                <a:gd name="T3" fmla="*/ 36 h 250"/>
                <a:gd name="T4" fmla="*/ 128 w 250"/>
                <a:gd name="T5" fmla="*/ 0 h 250"/>
                <a:gd name="T6" fmla="*/ 123 w 250"/>
                <a:gd name="T7" fmla="*/ 0 h 250"/>
                <a:gd name="T8" fmla="*/ 6 w 250"/>
                <a:gd name="T9" fmla="*/ 36 h 250"/>
                <a:gd name="T10" fmla="*/ 0 w 250"/>
                <a:gd name="T11" fmla="*/ 44 h 250"/>
                <a:gd name="T12" fmla="*/ 0 w 250"/>
                <a:gd name="T13" fmla="*/ 205 h 250"/>
                <a:gd name="T14" fmla="*/ 6 w 250"/>
                <a:gd name="T15" fmla="*/ 214 h 250"/>
                <a:gd name="T16" fmla="*/ 123 w 250"/>
                <a:gd name="T17" fmla="*/ 250 h 250"/>
                <a:gd name="T18" fmla="*/ 128 w 250"/>
                <a:gd name="T19" fmla="*/ 250 h 250"/>
                <a:gd name="T20" fmla="*/ 244 w 250"/>
                <a:gd name="T21" fmla="*/ 214 h 250"/>
                <a:gd name="T22" fmla="*/ 250 w 250"/>
                <a:gd name="T23" fmla="*/ 205 h 250"/>
                <a:gd name="T24" fmla="*/ 250 w 250"/>
                <a:gd name="T25" fmla="*/ 44 h 250"/>
                <a:gd name="T26" fmla="*/ 116 w 250"/>
                <a:gd name="T27" fmla="*/ 108 h 250"/>
                <a:gd name="T28" fmla="*/ 29 w 250"/>
                <a:gd name="T29" fmla="*/ 47 h 250"/>
                <a:gd name="T30" fmla="*/ 116 w 250"/>
                <a:gd name="T31" fmla="*/ 21 h 250"/>
                <a:gd name="T32" fmla="*/ 116 w 250"/>
                <a:gd name="T33" fmla="*/ 108 h 250"/>
                <a:gd name="T34" fmla="*/ 134 w 250"/>
                <a:gd name="T35" fmla="*/ 21 h 250"/>
                <a:gd name="T36" fmla="*/ 221 w 250"/>
                <a:gd name="T37" fmla="*/ 47 h 250"/>
                <a:gd name="T38" fmla="*/ 134 w 250"/>
                <a:gd name="T39" fmla="*/ 108 h 250"/>
                <a:gd name="T40" fmla="*/ 134 w 250"/>
                <a:gd name="T41" fmla="*/ 21 h 250"/>
                <a:gd name="T42" fmla="*/ 109 w 250"/>
                <a:gd name="T43" fmla="*/ 125 h 250"/>
                <a:gd name="T44" fmla="*/ 18 w 250"/>
                <a:gd name="T45" fmla="*/ 188 h 250"/>
                <a:gd name="T46" fmla="*/ 18 w 250"/>
                <a:gd name="T47" fmla="*/ 62 h 250"/>
                <a:gd name="T48" fmla="*/ 109 w 250"/>
                <a:gd name="T49" fmla="*/ 125 h 250"/>
                <a:gd name="T50" fmla="*/ 116 w 250"/>
                <a:gd name="T51" fmla="*/ 142 h 250"/>
                <a:gd name="T52" fmla="*/ 116 w 250"/>
                <a:gd name="T53" fmla="*/ 229 h 250"/>
                <a:gd name="T54" fmla="*/ 29 w 250"/>
                <a:gd name="T55" fmla="*/ 203 h 250"/>
                <a:gd name="T56" fmla="*/ 116 w 250"/>
                <a:gd name="T57" fmla="*/ 142 h 250"/>
                <a:gd name="T58" fmla="*/ 134 w 250"/>
                <a:gd name="T59" fmla="*/ 142 h 250"/>
                <a:gd name="T60" fmla="*/ 221 w 250"/>
                <a:gd name="T61" fmla="*/ 203 h 250"/>
                <a:gd name="T62" fmla="*/ 134 w 250"/>
                <a:gd name="T63" fmla="*/ 229 h 250"/>
                <a:gd name="T64" fmla="*/ 134 w 250"/>
                <a:gd name="T65" fmla="*/ 142 h 250"/>
                <a:gd name="T66" fmla="*/ 141 w 250"/>
                <a:gd name="T67" fmla="*/ 125 h 250"/>
                <a:gd name="T68" fmla="*/ 233 w 250"/>
                <a:gd name="T69" fmla="*/ 62 h 250"/>
                <a:gd name="T70" fmla="*/ 233 w 250"/>
                <a:gd name="T71" fmla="*/ 188 h 250"/>
                <a:gd name="T72" fmla="*/ 141 w 250"/>
                <a:gd name="T73" fmla="*/ 1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0" h="250">
                  <a:moveTo>
                    <a:pt x="250" y="44"/>
                  </a:moveTo>
                  <a:lnTo>
                    <a:pt x="244" y="36"/>
                  </a:lnTo>
                  <a:lnTo>
                    <a:pt x="128" y="0"/>
                  </a:lnTo>
                  <a:lnTo>
                    <a:pt x="123" y="0"/>
                  </a:lnTo>
                  <a:lnTo>
                    <a:pt x="6" y="36"/>
                  </a:lnTo>
                  <a:lnTo>
                    <a:pt x="0" y="44"/>
                  </a:lnTo>
                  <a:lnTo>
                    <a:pt x="0" y="205"/>
                  </a:lnTo>
                  <a:lnTo>
                    <a:pt x="6" y="214"/>
                  </a:lnTo>
                  <a:lnTo>
                    <a:pt x="123" y="250"/>
                  </a:lnTo>
                  <a:lnTo>
                    <a:pt x="128" y="250"/>
                  </a:lnTo>
                  <a:lnTo>
                    <a:pt x="244" y="214"/>
                  </a:lnTo>
                  <a:lnTo>
                    <a:pt x="250" y="205"/>
                  </a:lnTo>
                  <a:lnTo>
                    <a:pt x="250" y="44"/>
                  </a:lnTo>
                  <a:close/>
                  <a:moveTo>
                    <a:pt x="116" y="108"/>
                  </a:moveTo>
                  <a:lnTo>
                    <a:pt x="29" y="47"/>
                  </a:lnTo>
                  <a:lnTo>
                    <a:pt x="116" y="21"/>
                  </a:lnTo>
                  <a:lnTo>
                    <a:pt x="116" y="108"/>
                  </a:lnTo>
                  <a:close/>
                  <a:moveTo>
                    <a:pt x="134" y="21"/>
                  </a:moveTo>
                  <a:lnTo>
                    <a:pt x="221" y="47"/>
                  </a:lnTo>
                  <a:lnTo>
                    <a:pt x="134" y="108"/>
                  </a:lnTo>
                  <a:lnTo>
                    <a:pt x="134" y="21"/>
                  </a:lnTo>
                  <a:close/>
                  <a:moveTo>
                    <a:pt x="109" y="125"/>
                  </a:moveTo>
                  <a:lnTo>
                    <a:pt x="18" y="188"/>
                  </a:lnTo>
                  <a:lnTo>
                    <a:pt x="18" y="62"/>
                  </a:lnTo>
                  <a:lnTo>
                    <a:pt x="109" y="125"/>
                  </a:lnTo>
                  <a:close/>
                  <a:moveTo>
                    <a:pt x="116" y="142"/>
                  </a:moveTo>
                  <a:lnTo>
                    <a:pt x="116" y="229"/>
                  </a:lnTo>
                  <a:lnTo>
                    <a:pt x="29" y="203"/>
                  </a:lnTo>
                  <a:lnTo>
                    <a:pt x="116" y="142"/>
                  </a:lnTo>
                  <a:close/>
                  <a:moveTo>
                    <a:pt x="134" y="142"/>
                  </a:moveTo>
                  <a:lnTo>
                    <a:pt x="221" y="203"/>
                  </a:lnTo>
                  <a:lnTo>
                    <a:pt x="134" y="229"/>
                  </a:lnTo>
                  <a:lnTo>
                    <a:pt x="134" y="142"/>
                  </a:lnTo>
                  <a:close/>
                  <a:moveTo>
                    <a:pt x="141" y="125"/>
                  </a:moveTo>
                  <a:lnTo>
                    <a:pt x="233" y="62"/>
                  </a:lnTo>
                  <a:lnTo>
                    <a:pt x="233" y="188"/>
                  </a:lnTo>
                  <a:lnTo>
                    <a:pt x="14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6" name="Oval 6">
              <a:extLst>
                <a:ext uri="{FF2B5EF4-FFF2-40B4-BE49-F238E27FC236}">
                  <a16:creationId xmlns:a16="http://schemas.microsoft.com/office/drawing/2014/main" id="{997939C4-EE6B-45B7-9AAD-B64349603B19}"/>
                </a:ext>
              </a:extLst>
            </p:cNvPr>
            <p:cNvSpPr>
              <a:spLocks noChangeArrowheads="1"/>
            </p:cNvSpPr>
            <p:nvPr/>
          </p:nvSpPr>
          <p:spPr bwMode="auto">
            <a:xfrm>
              <a:off x="612"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7" name="Oval 7">
              <a:extLst>
                <a:ext uri="{FF2B5EF4-FFF2-40B4-BE49-F238E27FC236}">
                  <a16:creationId xmlns:a16="http://schemas.microsoft.com/office/drawing/2014/main" id="{32B86030-3874-474E-AAD7-02103105CEBB}"/>
                </a:ext>
              </a:extLst>
            </p:cNvPr>
            <p:cNvSpPr>
              <a:spLocks noChangeArrowheads="1"/>
            </p:cNvSpPr>
            <p:nvPr/>
          </p:nvSpPr>
          <p:spPr bwMode="auto">
            <a:xfrm>
              <a:off x="612" y="3521"/>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8" name="Oval 8">
              <a:extLst>
                <a:ext uri="{FF2B5EF4-FFF2-40B4-BE49-F238E27FC236}">
                  <a16:creationId xmlns:a16="http://schemas.microsoft.com/office/drawing/2014/main" id="{3023944A-6B4E-4376-9CF7-8988C68780AE}"/>
                </a:ext>
              </a:extLst>
            </p:cNvPr>
            <p:cNvSpPr>
              <a:spLocks noChangeArrowheads="1"/>
            </p:cNvSpPr>
            <p:nvPr/>
          </p:nvSpPr>
          <p:spPr bwMode="auto">
            <a:xfrm>
              <a:off x="380" y="3360"/>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49" name="Oval 9">
              <a:extLst>
                <a:ext uri="{FF2B5EF4-FFF2-40B4-BE49-F238E27FC236}">
                  <a16:creationId xmlns:a16="http://schemas.microsoft.com/office/drawing/2014/main" id="{D4A45220-2592-4DF7-B21F-ADE86CF6C450}"/>
                </a:ext>
              </a:extLst>
            </p:cNvPr>
            <p:cNvSpPr>
              <a:spLocks noChangeArrowheads="1"/>
            </p:cNvSpPr>
            <p:nvPr/>
          </p:nvSpPr>
          <p:spPr bwMode="auto">
            <a:xfrm>
              <a:off x="497" y="3441"/>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0" name="Oval 10">
              <a:extLst>
                <a:ext uri="{FF2B5EF4-FFF2-40B4-BE49-F238E27FC236}">
                  <a16:creationId xmlns:a16="http://schemas.microsoft.com/office/drawing/2014/main" id="{E01AF9E0-9919-44B2-A8F5-5F42C41FDB18}"/>
                </a:ext>
              </a:extLst>
            </p:cNvPr>
            <p:cNvSpPr>
              <a:spLocks noChangeArrowheads="1"/>
            </p:cNvSpPr>
            <p:nvPr/>
          </p:nvSpPr>
          <p:spPr bwMode="auto">
            <a:xfrm>
              <a:off x="380" y="3522"/>
              <a:ext cx="54"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1" name="Oval 11">
              <a:extLst>
                <a:ext uri="{FF2B5EF4-FFF2-40B4-BE49-F238E27FC236}">
                  <a16:creationId xmlns:a16="http://schemas.microsoft.com/office/drawing/2014/main" id="{A9FD368D-8C85-4638-A529-B05E2E52BB00}"/>
                </a:ext>
              </a:extLst>
            </p:cNvPr>
            <p:cNvSpPr>
              <a:spLocks noChangeArrowheads="1"/>
            </p:cNvSpPr>
            <p:nvPr/>
          </p:nvSpPr>
          <p:spPr bwMode="auto">
            <a:xfrm>
              <a:off x="497" y="3325"/>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sp>
          <p:nvSpPr>
            <p:cNvPr id="52" name="Oval 12">
              <a:extLst>
                <a:ext uri="{FF2B5EF4-FFF2-40B4-BE49-F238E27FC236}">
                  <a16:creationId xmlns:a16="http://schemas.microsoft.com/office/drawing/2014/main" id="{C2063BBC-F0F8-4E6E-B4E6-00C85902E885}"/>
                </a:ext>
              </a:extLst>
            </p:cNvPr>
            <p:cNvSpPr>
              <a:spLocks noChangeArrowheads="1"/>
            </p:cNvSpPr>
            <p:nvPr/>
          </p:nvSpPr>
          <p:spPr bwMode="auto">
            <a:xfrm>
              <a:off x="497" y="3557"/>
              <a:ext cx="53" cy="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mn-ea"/>
                <a:cs typeface="+mn-cs"/>
              </a:endParaRPr>
            </a:p>
          </p:txBody>
        </p:sp>
      </p:grpSp>
      <p:cxnSp>
        <p:nvCxnSpPr>
          <p:cNvPr id="53" name="Straight Arrow Connector 52">
            <a:extLst>
              <a:ext uri="{FF2B5EF4-FFF2-40B4-BE49-F238E27FC236}">
                <a16:creationId xmlns:a16="http://schemas.microsoft.com/office/drawing/2014/main" id="{0B204820-542B-4EBF-A1F5-393B07CB562A}"/>
              </a:ext>
            </a:extLst>
          </p:cNvPr>
          <p:cNvCxnSpPr>
            <a:cxnSpLocks/>
          </p:cNvCxnSpPr>
          <p:nvPr/>
        </p:nvCxnSpPr>
        <p:spPr>
          <a:xfrm flipV="1">
            <a:off x="5082672" y="3126700"/>
            <a:ext cx="0" cy="375375"/>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54" name="Group 53">
            <a:extLst>
              <a:ext uri="{FF2B5EF4-FFF2-40B4-BE49-F238E27FC236}">
                <a16:creationId xmlns:a16="http://schemas.microsoft.com/office/drawing/2014/main" id="{BCD09B26-96EC-42AD-B0CC-8D7CF6FBDE9F}"/>
              </a:ext>
            </a:extLst>
          </p:cNvPr>
          <p:cNvGrpSpPr/>
          <p:nvPr/>
        </p:nvGrpSpPr>
        <p:grpSpPr>
          <a:xfrm>
            <a:off x="1064480" y="3656358"/>
            <a:ext cx="3805367" cy="2080280"/>
            <a:chOff x="1064480" y="3656358"/>
            <a:chExt cx="3805367" cy="2080280"/>
          </a:xfrm>
        </p:grpSpPr>
        <p:sp>
          <p:nvSpPr>
            <p:cNvPr id="55" name="Arrow: Bent 54">
              <a:extLst>
                <a:ext uri="{FF2B5EF4-FFF2-40B4-BE49-F238E27FC236}">
                  <a16:creationId xmlns:a16="http://schemas.microsoft.com/office/drawing/2014/main" id="{75B88EC8-2FB2-4DA5-B3B7-053C71CF877A}"/>
                </a:ext>
              </a:extLst>
            </p:cNvPr>
            <p:cNvSpPr/>
            <p:nvPr/>
          </p:nvSpPr>
          <p:spPr>
            <a:xfrm rot="5400000">
              <a:off x="1319667" y="3602318"/>
              <a:ext cx="2074232" cy="2194407"/>
            </a:xfrm>
            <a:prstGeom prst="bentArrow">
              <a:avLst>
                <a:gd name="adj1" fmla="val 5289"/>
                <a:gd name="adj2" fmla="val 9818"/>
                <a:gd name="adj3" fmla="val 0"/>
                <a:gd name="adj4" fmla="val 19882"/>
              </a:avLst>
            </a:prstGeom>
            <a:solidFill>
              <a:schemeClr val="tx1">
                <a:lumMod val="50000"/>
              </a:schemeClr>
            </a:solidFill>
            <a:ln w="254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261CC08-D3E6-4160-B93E-B4B112165F1E}"/>
                </a:ext>
              </a:extLst>
            </p:cNvPr>
            <p:cNvSpPr/>
            <p:nvPr/>
          </p:nvSpPr>
          <p:spPr>
            <a:xfrm>
              <a:off x="1064480" y="3656358"/>
              <a:ext cx="2091114" cy="175433"/>
            </a:xfrm>
            <a:prstGeom prst="rect">
              <a:avLst/>
            </a:prstGeom>
            <a:solidFill>
              <a:schemeClr val="tx1">
                <a:lumMod val="50000"/>
              </a:schemeClr>
            </a:solidFill>
            <a:ln w="38100">
              <a:noFill/>
            </a:ln>
          </p:spPr>
          <p:txBody>
            <a:bodyPr wrap="square" lIns="0" tIns="18288" rIns="0" bIns="18288" anchor="ctr" anchorCtr="0">
              <a:spAutoFit/>
            </a:bodyPr>
            <a:lstStyle/>
            <a:p>
              <a:pPr marL="112713"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rPr>
                <a:t>API integration</a:t>
              </a:r>
              <a:endParaRPr kumimoji="0" lang="en-US" sz="900" b="0" i="0" u="none" strike="noStrike" kern="1200" cap="none" spc="0" normalizeH="0" baseline="0" noProof="0">
                <a:ln>
                  <a:noFill/>
                </a:ln>
                <a:gradFill>
                  <a:gsLst>
                    <a:gs pos="0">
                      <a:prstClr val="white"/>
                    </a:gs>
                    <a:gs pos="100000">
                      <a:prstClr val="white"/>
                    </a:gs>
                  </a:gsLst>
                  <a:lin ang="5400000" scaled="1"/>
                </a:gradFill>
                <a:effectLst/>
                <a:uLnTx/>
                <a:uFillTx/>
                <a:latin typeface="Calibri" panose="020F0502020204030204"/>
                <a:ea typeface="+mn-ea"/>
                <a:cs typeface="+mn-cs"/>
              </a:endParaRPr>
            </a:p>
          </p:txBody>
        </p:sp>
        <p:pic>
          <p:nvPicPr>
            <p:cNvPr id="57" name="Graphic 56">
              <a:extLst>
                <a:ext uri="{FF2B5EF4-FFF2-40B4-BE49-F238E27FC236}">
                  <a16:creationId xmlns:a16="http://schemas.microsoft.com/office/drawing/2014/main" id="{468DD865-0839-47CA-B8FC-7AE0044A26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2668" y="4004776"/>
              <a:ext cx="1677179" cy="548291"/>
            </a:xfrm>
            <a:prstGeom prst="rect">
              <a:avLst/>
            </a:prstGeom>
          </p:spPr>
        </p:pic>
      </p:grpSp>
      <p:grpSp>
        <p:nvGrpSpPr>
          <p:cNvPr id="58" name="Group 57">
            <a:extLst>
              <a:ext uri="{FF2B5EF4-FFF2-40B4-BE49-F238E27FC236}">
                <a16:creationId xmlns:a16="http://schemas.microsoft.com/office/drawing/2014/main" id="{4E7463D4-A7D6-4833-8F32-503110779217}"/>
              </a:ext>
            </a:extLst>
          </p:cNvPr>
          <p:cNvGrpSpPr/>
          <p:nvPr/>
        </p:nvGrpSpPr>
        <p:grpSpPr>
          <a:xfrm>
            <a:off x="5847561" y="423131"/>
            <a:ext cx="6130502" cy="826457"/>
            <a:chOff x="7322232" y="422237"/>
            <a:chExt cx="6130502" cy="826457"/>
          </a:xfrm>
        </p:grpSpPr>
        <p:sp>
          <p:nvSpPr>
            <p:cNvPr id="59" name="Rectangle 58">
              <a:extLst>
                <a:ext uri="{FF2B5EF4-FFF2-40B4-BE49-F238E27FC236}">
                  <a16:creationId xmlns:a16="http://schemas.microsoft.com/office/drawing/2014/main" id="{10A9BF10-1A8E-405B-8B5B-0DFC410F29A6}"/>
                </a:ext>
              </a:extLst>
            </p:cNvPr>
            <p:cNvSpPr/>
            <p:nvPr/>
          </p:nvSpPr>
          <p:spPr bwMode="auto">
            <a:xfrm>
              <a:off x="7322232" y="422237"/>
              <a:ext cx="6130502" cy="826457"/>
            </a:xfrm>
            <a:prstGeom prst="rect">
              <a:avLst/>
            </a:prstGeom>
            <a:solidFill>
              <a:schemeClr val="bg1"/>
            </a:solidFill>
            <a:ln w="0">
              <a:noFill/>
              <a:headEnd type="none" w="med" len="med"/>
              <a:tailEnd type="none" w="med" len="med"/>
            </a:ln>
            <a:effectLst>
              <a:outerShdw blurRad="177800" dist="25400" dir="24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Legend</a:t>
              </a:r>
            </a:p>
          </p:txBody>
        </p:sp>
        <p:grpSp>
          <p:nvGrpSpPr>
            <p:cNvPr id="60" name="Group 59">
              <a:extLst>
                <a:ext uri="{FF2B5EF4-FFF2-40B4-BE49-F238E27FC236}">
                  <a16:creationId xmlns:a16="http://schemas.microsoft.com/office/drawing/2014/main" id="{687CB7E7-4C9F-4DAE-A42D-2E7B1BF6BF9A}"/>
                </a:ext>
              </a:extLst>
            </p:cNvPr>
            <p:cNvGrpSpPr/>
            <p:nvPr/>
          </p:nvGrpSpPr>
          <p:grpSpPr>
            <a:xfrm>
              <a:off x="9724028" y="746227"/>
              <a:ext cx="1646309" cy="244554"/>
              <a:chOff x="9828657" y="764191"/>
              <a:chExt cx="1646309" cy="244554"/>
            </a:xfrm>
          </p:grpSpPr>
          <p:sp>
            <p:nvSpPr>
              <p:cNvPr id="73" name="Arrow: Right 72">
                <a:extLst>
                  <a:ext uri="{FF2B5EF4-FFF2-40B4-BE49-F238E27FC236}">
                    <a16:creationId xmlns:a16="http://schemas.microsoft.com/office/drawing/2014/main" id="{8EB4E1DB-C377-429D-AB52-59A71F70C915}"/>
                  </a:ext>
                </a:extLst>
              </p:cNvPr>
              <p:cNvSpPr/>
              <p:nvPr/>
            </p:nvSpPr>
            <p:spPr>
              <a:xfrm>
                <a:off x="9828657" y="851065"/>
                <a:ext cx="315746" cy="80173"/>
              </a:xfrm>
              <a:prstGeom prst="rightArrow">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Arrow: Right 73">
                <a:extLst>
                  <a:ext uri="{FF2B5EF4-FFF2-40B4-BE49-F238E27FC236}">
                    <a16:creationId xmlns:a16="http://schemas.microsoft.com/office/drawing/2014/main" id="{9D1289A7-1825-4239-869B-00001CDB3EF8}"/>
                  </a:ext>
                </a:extLst>
              </p:cNvPr>
              <p:cNvSpPr/>
              <p:nvPr/>
            </p:nvSpPr>
            <p:spPr>
              <a:xfrm>
                <a:off x="10219619" y="764191"/>
                <a:ext cx="1255347"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Consulting and Escalation</a:t>
                </a:r>
              </a:p>
            </p:txBody>
          </p:sp>
        </p:grpSp>
        <p:grpSp>
          <p:nvGrpSpPr>
            <p:cNvPr id="61" name="Group 60">
              <a:extLst>
                <a:ext uri="{FF2B5EF4-FFF2-40B4-BE49-F238E27FC236}">
                  <a16:creationId xmlns:a16="http://schemas.microsoft.com/office/drawing/2014/main" id="{02E1354E-DC16-49AD-B7FE-445B9D6E627B}"/>
                </a:ext>
              </a:extLst>
            </p:cNvPr>
            <p:cNvGrpSpPr/>
            <p:nvPr/>
          </p:nvGrpSpPr>
          <p:grpSpPr>
            <a:xfrm>
              <a:off x="9724028" y="564591"/>
              <a:ext cx="1025888" cy="244554"/>
              <a:chOff x="9828657" y="939673"/>
              <a:chExt cx="1025888" cy="244554"/>
            </a:xfrm>
          </p:grpSpPr>
          <p:sp>
            <p:nvSpPr>
              <p:cNvPr id="71" name="Arrow: Right 70">
                <a:extLst>
                  <a:ext uri="{FF2B5EF4-FFF2-40B4-BE49-F238E27FC236}">
                    <a16:creationId xmlns:a16="http://schemas.microsoft.com/office/drawing/2014/main" id="{517FF5B7-C9D7-47FE-B97C-EAF0A95B69B9}"/>
                  </a:ext>
                </a:extLst>
              </p:cNvPr>
              <p:cNvSpPr/>
              <p:nvPr/>
            </p:nvSpPr>
            <p:spPr>
              <a:xfrm>
                <a:off x="9828657" y="1015224"/>
                <a:ext cx="315746" cy="101800"/>
              </a:xfrm>
              <a:prstGeom prst="rightArrow">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6A5EF31B-1422-4767-B2A6-6DB722CFF2C0}"/>
                  </a:ext>
                </a:extLst>
              </p:cNvPr>
              <p:cNvSpPr/>
              <p:nvPr/>
            </p:nvSpPr>
            <p:spPr>
              <a:xfrm>
                <a:off x="10219619" y="939673"/>
                <a:ext cx="634926"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Outsourcing</a:t>
                </a:r>
              </a:p>
            </p:txBody>
          </p:sp>
        </p:grpSp>
        <p:grpSp>
          <p:nvGrpSpPr>
            <p:cNvPr id="62" name="Group 61">
              <a:extLst>
                <a:ext uri="{FF2B5EF4-FFF2-40B4-BE49-F238E27FC236}">
                  <a16:creationId xmlns:a16="http://schemas.microsoft.com/office/drawing/2014/main" id="{FDD9A6EE-191E-4422-AB68-0594E44A6C4A}"/>
                </a:ext>
              </a:extLst>
            </p:cNvPr>
            <p:cNvGrpSpPr/>
            <p:nvPr/>
          </p:nvGrpSpPr>
          <p:grpSpPr>
            <a:xfrm>
              <a:off x="9724028" y="913277"/>
              <a:ext cx="1788057" cy="244554"/>
              <a:chOff x="7541203" y="939673"/>
              <a:chExt cx="1788057" cy="244554"/>
            </a:xfrm>
          </p:grpSpPr>
          <p:sp>
            <p:nvSpPr>
              <p:cNvPr id="69" name="Arrow: Right 68">
                <a:extLst>
                  <a:ext uri="{FF2B5EF4-FFF2-40B4-BE49-F238E27FC236}">
                    <a16:creationId xmlns:a16="http://schemas.microsoft.com/office/drawing/2014/main" id="{D79974A0-2589-47FE-AE5C-F56C926554E4}"/>
                  </a:ext>
                </a:extLst>
              </p:cNvPr>
              <p:cNvSpPr/>
              <p:nvPr/>
            </p:nvSpPr>
            <p:spPr>
              <a:xfrm>
                <a:off x="7937308" y="939673"/>
                <a:ext cx="1391952"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Native Resource Monitoring </a:t>
                </a:r>
              </a:p>
            </p:txBody>
          </p:sp>
          <p:cxnSp>
            <p:nvCxnSpPr>
              <p:cNvPr id="70" name="Connector: Elbow 279">
                <a:extLst>
                  <a:ext uri="{FF2B5EF4-FFF2-40B4-BE49-F238E27FC236}">
                    <a16:creationId xmlns:a16="http://schemas.microsoft.com/office/drawing/2014/main" id="{E7186A0B-2790-4914-B38B-D697F3236E19}"/>
                  </a:ext>
                </a:extLst>
              </p:cNvPr>
              <p:cNvCxnSpPr>
                <a:cxnSpLocks/>
              </p:cNvCxnSpPr>
              <p:nvPr/>
            </p:nvCxnSpPr>
            <p:spPr>
              <a:xfrm flipH="1">
                <a:off x="7541203" y="1063167"/>
                <a:ext cx="299602" cy="0"/>
              </a:xfrm>
              <a:prstGeom prst="straightConnector1">
                <a:avLst/>
              </a:prstGeom>
              <a:noFill/>
              <a:ln w="57150">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Group 62">
              <a:extLst>
                <a:ext uri="{FF2B5EF4-FFF2-40B4-BE49-F238E27FC236}">
                  <a16:creationId xmlns:a16="http://schemas.microsoft.com/office/drawing/2014/main" id="{F174F86B-A31F-4CEC-B9B1-F876B94EE555}"/>
                </a:ext>
              </a:extLst>
            </p:cNvPr>
            <p:cNvGrpSpPr/>
            <p:nvPr/>
          </p:nvGrpSpPr>
          <p:grpSpPr>
            <a:xfrm>
              <a:off x="7538429" y="746227"/>
              <a:ext cx="1732247" cy="244554"/>
              <a:chOff x="9857680" y="591021"/>
              <a:chExt cx="1732247" cy="244554"/>
            </a:xfrm>
          </p:grpSpPr>
          <p:sp>
            <p:nvSpPr>
              <p:cNvPr id="67" name="Arrow: Right 66">
                <a:extLst>
                  <a:ext uri="{FF2B5EF4-FFF2-40B4-BE49-F238E27FC236}">
                    <a16:creationId xmlns:a16="http://schemas.microsoft.com/office/drawing/2014/main" id="{8C3B5E02-24CA-4D29-A1E7-68C40D2B6F82}"/>
                  </a:ext>
                </a:extLst>
              </p:cNvPr>
              <p:cNvSpPr/>
              <p:nvPr/>
            </p:nvSpPr>
            <p:spPr>
              <a:xfrm>
                <a:off x="10219619" y="591021"/>
                <a:ext cx="1370308"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Event Log Based Monitoring</a:t>
                </a:r>
              </a:p>
            </p:txBody>
          </p:sp>
          <p:cxnSp>
            <p:nvCxnSpPr>
              <p:cNvPr id="68" name="Connector: Elbow 279">
                <a:extLst>
                  <a:ext uri="{FF2B5EF4-FFF2-40B4-BE49-F238E27FC236}">
                    <a16:creationId xmlns:a16="http://schemas.microsoft.com/office/drawing/2014/main" id="{CF18F143-96F5-4CB2-887D-8D758CF30440}"/>
                  </a:ext>
                </a:extLst>
              </p:cNvPr>
              <p:cNvCxnSpPr>
                <a:cxnSpLocks/>
              </p:cNvCxnSpPr>
              <p:nvPr/>
            </p:nvCxnSpPr>
            <p:spPr>
              <a:xfrm flipH="1">
                <a:off x="9857680" y="727468"/>
                <a:ext cx="295182" cy="0"/>
              </a:xfrm>
              <a:prstGeom prst="straightConnector1">
                <a:avLst/>
              </a:prstGeom>
              <a:ln w="28575">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440BD5B2-8D46-4669-B212-CAA264A22EC9}"/>
                </a:ext>
              </a:extLst>
            </p:cNvPr>
            <p:cNvGrpSpPr/>
            <p:nvPr/>
          </p:nvGrpSpPr>
          <p:grpSpPr>
            <a:xfrm>
              <a:off x="7538429" y="913277"/>
              <a:ext cx="1986362" cy="244554"/>
              <a:chOff x="7538429" y="750123"/>
              <a:chExt cx="1986362" cy="244554"/>
            </a:xfrm>
          </p:grpSpPr>
          <p:sp>
            <p:nvSpPr>
              <p:cNvPr id="65" name="Arrow: Right 64">
                <a:extLst>
                  <a:ext uri="{FF2B5EF4-FFF2-40B4-BE49-F238E27FC236}">
                    <a16:creationId xmlns:a16="http://schemas.microsoft.com/office/drawing/2014/main" id="{91287EF1-DA76-4860-8015-7B84C1D17B48}"/>
                  </a:ext>
                </a:extLst>
              </p:cNvPr>
              <p:cNvSpPr/>
              <p:nvPr/>
            </p:nvSpPr>
            <p:spPr>
              <a:xfrm>
                <a:off x="7904970" y="750123"/>
                <a:ext cx="1619821" cy="244554"/>
              </a:xfrm>
              <a:prstGeom prst="rightArrow">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Investigation &amp; Proactive Hunting</a:t>
                </a:r>
              </a:p>
            </p:txBody>
          </p:sp>
          <p:cxnSp>
            <p:nvCxnSpPr>
              <p:cNvPr id="66" name="Straight Arrow Connector 65">
                <a:extLst>
                  <a:ext uri="{FF2B5EF4-FFF2-40B4-BE49-F238E27FC236}">
                    <a16:creationId xmlns:a16="http://schemas.microsoft.com/office/drawing/2014/main" id="{2293784D-44DB-461A-94F3-C1D8543A31E0}"/>
                  </a:ext>
                </a:extLst>
              </p:cNvPr>
              <p:cNvCxnSpPr>
                <a:cxnSpLocks/>
              </p:cNvCxnSpPr>
              <p:nvPr/>
            </p:nvCxnSpPr>
            <p:spPr>
              <a:xfrm flipH="1">
                <a:off x="7538429" y="878645"/>
                <a:ext cx="283712" cy="0"/>
              </a:xfrm>
              <a:prstGeom prst="straightConnector1">
                <a:avLst/>
              </a:prstGeom>
              <a:ln w="31750">
                <a:solidFill>
                  <a:srgbClr val="00205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75" name="Arrow: Bent 74">
            <a:extLst>
              <a:ext uri="{FF2B5EF4-FFF2-40B4-BE49-F238E27FC236}">
                <a16:creationId xmlns:a16="http://schemas.microsoft.com/office/drawing/2014/main" id="{4108A4AB-1381-4841-9862-15BD92891CC8}"/>
              </a:ext>
            </a:extLst>
          </p:cNvPr>
          <p:cNvSpPr/>
          <p:nvPr/>
        </p:nvSpPr>
        <p:spPr>
          <a:xfrm rot="10800000" flipH="1" flipV="1">
            <a:off x="8451291" y="2321808"/>
            <a:ext cx="1611894" cy="459138"/>
          </a:xfrm>
          <a:prstGeom prst="bentArrow">
            <a:avLst>
              <a:gd name="adj1" fmla="val 9635"/>
              <a:gd name="adj2" fmla="val 15734"/>
              <a:gd name="adj3" fmla="val 25013"/>
              <a:gd name="adj4" fmla="val 43750"/>
            </a:avLst>
          </a:prstGeom>
          <a:solidFill>
            <a:srgbClr val="00B05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Arrow: Bent 75">
            <a:extLst>
              <a:ext uri="{FF2B5EF4-FFF2-40B4-BE49-F238E27FC236}">
                <a16:creationId xmlns:a16="http://schemas.microsoft.com/office/drawing/2014/main" id="{2B37103A-E03D-4047-BE71-F2E0F48110DA}"/>
              </a:ext>
            </a:extLst>
          </p:cNvPr>
          <p:cNvSpPr/>
          <p:nvPr/>
        </p:nvSpPr>
        <p:spPr>
          <a:xfrm rot="10800000" flipH="1">
            <a:off x="8037309" y="3017736"/>
            <a:ext cx="1421615" cy="459138"/>
          </a:xfrm>
          <a:prstGeom prst="bentArrow">
            <a:avLst>
              <a:gd name="adj1" fmla="val 9635"/>
              <a:gd name="adj2" fmla="val 15734"/>
              <a:gd name="adj3" fmla="val 25013"/>
              <a:gd name="adj4" fmla="val 43750"/>
            </a:avLst>
          </a:prstGeom>
          <a:solidFill>
            <a:srgbClr val="E2F0D9"/>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7" name="Title 1024">
            <a:extLst>
              <a:ext uri="{FF2B5EF4-FFF2-40B4-BE49-F238E27FC236}">
                <a16:creationId xmlns:a16="http://schemas.microsoft.com/office/drawing/2014/main" id="{F8238A13-E118-43CF-BAC9-DA3E301035A0}"/>
              </a:ext>
            </a:extLst>
          </p:cNvPr>
          <p:cNvSpPr txBox="1">
            <a:spLocks/>
          </p:cNvSpPr>
          <p:nvPr/>
        </p:nvSpPr>
        <p:spPr>
          <a:xfrm>
            <a:off x="481595" y="455882"/>
            <a:ext cx="5758367"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gsw-CH"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Security Operations</a:t>
            </a:r>
          </a:p>
        </p:txBody>
      </p:sp>
      <p:sp>
        <p:nvSpPr>
          <p:cNvPr id="78" name="Rectangle 77">
            <a:extLst>
              <a:ext uri="{FF2B5EF4-FFF2-40B4-BE49-F238E27FC236}">
                <a16:creationId xmlns:a16="http://schemas.microsoft.com/office/drawing/2014/main" id="{4AC563B8-9009-474E-91C8-2E396E673973}"/>
              </a:ext>
            </a:extLst>
          </p:cNvPr>
          <p:cNvSpPr/>
          <p:nvPr/>
        </p:nvSpPr>
        <p:spPr bwMode="auto">
          <a:xfrm>
            <a:off x="7794608" y="3750511"/>
            <a:ext cx="264042" cy="668255"/>
          </a:xfrm>
          <a:prstGeom prst="rect">
            <a:avLst/>
          </a:prstGeom>
          <a:solidFill>
            <a:srgbClr val="9B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E7C50299-45D1-41A4-99D2-8DF3276E830E}"/>
              </a:ext>
            </a:extLst>
          </p:cNvPr>
          <p:cNvCxnSpPr>
            <a:cxnSpLocks/>
            <a:endCxn id="339" idx="0"/>
          </p:cNvCxnSpPr>
          <p:nvPr/>
        </p:nvCxnSpPr>
        <p:spPr>
          <a:xfrm>
            <a:off x="7926761" y="3340775"/>
            <a:ext cx="173" cy="1076626"/>
          </a:xfrm>
          <a:prstGeom prst="straightConnector1">
            <a:avLst/>
          </a:prstGeom>
          <a:ln w="31750">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B6BE055-7F0C-4B46-A37D-27975AC4EA3F}"/>
              </a:ext>
            </a:extLst>
          </p:cNvPr>
          <p:cNvGrpSpPr/>
          <p:nvPr/>
        </p:nvGrpSpPr>
        <p:grpSpPr>
          <a:xfrm>
            <a:off x="7192553" y="2262151"/>
            <a:ext cx="1475012" cy="1499879"/>
            <a:chOff x="7192553" y="2262151"/>
            <a:chExt cx="1475012" cy="1499879"/>
          </a:xfrm>
        </p:grpSpPr>
        <p:sp>
          <p:nvSpPr>
            <p:cNvPr id="81" name="Oval 80">
              <a:extLst>
                <a:ext uri="{FF2B5EF4-FFF2-40B4-BE49-F238E27FC236}">
                  <a16:creationId xmlns:a16="http://schemas.microsoft.com/office/drawing/2014/main" id="{9183DDDA-0C8A-45AC-AC31-64996A7D638C}"/>
                </a:ext>
              </a:extLst>
            </p:cNvPr>
            <p:cNvSpPr/>
            <p:nvPr/>
          </p:nvSpPr>
          <p:spPr bwMode="auto">
            <a:xfrm>
              <a:off x="7192553" y="2262151"/>
              <a:ext cx="1475012" cy="1499879"/>
            </a:xfrm>
            <a:prstGeom prst="ellipse">
              <a:avLst/>
            </a:prstGeom>
            <a:solidFill>
              <a:schemeClr val="bg1"/>
            </a:solidFill>
            <a:ln w="9525" cap="flat" cmpd="sng" algn="ctr">
              <a:noFill/>
              <a:prstDash val="solid"/>
              <a:headEnd type="none" w="med" len="med"/>
              <a:tailEnd type="none" w="med" len="med"/>
            </a:ln>
            <a:effectLst>
              <a:outerShdw blurRad="190500" dist="254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A151E84-D833-4005-913A-5B28342AAD64}"/>
                </a:ext>
              </a:extLst>
            </p:cNvPr>
            <p:cNvSpPr/>
            <p:nvPr/>
          </p:nvSpPr>
          <p:spPr>
            <a:xfrm>
              <a:off x="7331555" y="2336395"/>
              <a:ext cx="1200812" cy="420756"/>
            </a:xfrm>
            <a:prstGeom prst="rect">
              <a:avLst/>
            </a:prstGeom>
          </p:spPr>
          <p:txBody>
            <a:bodyPr wrap="square">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Analysts</a:t>
              </a:r>
              <a:b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br>
              <a:r>
                <a:rPr kumimoji="0" lang="en-US" sz="1100" b="1" i="1" u="none" strike="noStrike" kern="0" cap="none" spc="0" normalizeH="0" baseline="0" noProof="0">
                  <a:ln>
                    <a:noFill/>
                  </a:ln>
                  <a:solidFill>
                    <a:srgbClr val="0078D4">
                      <a:lumMod val="75000"/>
                    </a:srgbClr>
                  </a:solidFill>
                  <a:effectLst/>
                  <a:uLnTx/>
                  <a:uFillTx/>
                  <a:latin typeface="Segoe UI" panose="020B0502040204020203" pitchFamily="34" charset="0"/>
                  <a:ea typeface="+mn-ea"/>
                  <a:cs typeface="Segoe UI" panose="020B0502040204020203" pitchFamily="34" charset="0"/>
                </a:rPr>
                <a:t>and Hunters</a:t>
              </a:r>
            </a:p>
          </p:txBody>
        </p:sp>
        <p:grpSp>
          <p:nvGrpSpPr>
            <p:cNvPr id="83" name="Group 82">
              <a:extLst>
                <a:ext uri="{FF2B5EF4-FFF2-40B4-BE49-F238E27FC236}">
                  <a16:creationId xmlns:a16="http://schemas.microsoft.com/office/drawing/2014/main" id="{64C0720C-96D0-43A6-A4F8-EAC8B91DDF00}"/>
                </a:ext>
              </a:extLst>
            </p:cNvPr>
            <p:cNvGrpSpPr/>
            <p:nvPr/>
          </p:nvGrpSpPr>
          <p:grpSpPr>
            <a:xfrm>
              <a:off x="7598077" y="2787666"/>
              <a:ext cx="686640" cy="737232"/>
              <a:chOff x="5387169" y="1276544"/>
              <a:chExt cx="474140" cy="509075"/>
            </a:xfrm>
            <a:solidFill>
              <a:schemeClr val="accent1"/>
            </a:solidFill>
          </p:grpSpPr>
          <p:sp>
            <p:nvSpPr>
              <p:cNvPr id="84" name="Oval 1124">
                <a:extLst>
                  <a:ext uri="{FF2B5EF4-FFF2-40B4-BE49-F238E27FC236}">
                    <a16:creationId xmlns:a16="http://schemas.microsoft.com/office/drawing/2014/main" id="{92C0904B-06F8-4748-816D-09858031382D}"/>
                  </a:ext>
                </a:extLst>
              </p:cNvPr>
              <p:cNvSpPr>
                <a:spLocks noChangeArrowheads="1"/>
              </p:cNvSpPr>
              <p:nvPr/>
            </p:nvSpPr>
            <p:spPr bwMode="auto">
              <a:xfrm>
                <a:off x="5541890" y="1466199"/>
                <a:ext cx="159709" cy="1597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Freeform 1125">
                <a:extLst>
                  <a:ext uri="{FF2B5EF4-FFF2-40B4-BE49-F238E27FC236}">
                    <a16:creationId xmlns:a16="http://schemas.microsoft.com/office/drawing/2014/main" id="{1D56D063-AE83-4C33-A148-E1E37A8FFD7B}"/>
                  </a:ext>
                </a:extLst>
              </p:cNvPr>
              <p:cNvSpPr>
                <a:spLocks/>
              </p:cNvSpPr>
              <p:nvPr/>
            </p:nvSpPr>
            <p:spPr bwMode="auto">
              <a:xfrm>
                <a:off x="5486988" y="1645873"/>
                <a:ext cx="274502" cy="139746"/>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6" name="Oval 1126">
                <a:extLst>
                  <a:ext uri="{FF2B5EF4-FFF2-40B4-BE49-F238E27FC236}">
                    <a16:creationId xmlns:a16="http://schemas.microsoft.com/office/drawing/2014/main" id="{9F65FBF4-FE31-436F-A395-065EC2A97C14}"/>
                  </a:ext>
                </a:extLst>
              </p:cNvPr>
              <p:cNvSpPr>
                <a:spLocks noChangeArrowheads="1"/>
              </p:cNvSpPr>
              <p:nvPr/>
            </p:nvSpPr>
            <p:spPr bwMode="auto">
              <a:xfrm>
                <a:off x="5736533" y="1326454"/>
                <a:ext cx="79856" cy="7985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7" name="Oval 1127">
                <a:extLst>
                  <a:ext uri="{FF2B5EF4-FFF2-40B4-BE49-F238E27FC236}">
                    <a16:creationId xmlns:a16="http://schemas.microsoft.com/office/drawing/2014/main" id="{A724DC93-52FE-4EE5-8639-A7A7C78E8095}"/>
                  </a:ext>
                </a:extLst>
              </p:cNvPr>
              <p:cNvSpPr>
                <a:spLocks noChangeArrowheads="1"/>
              </p:cNvSpPr>
              <p:nvPr/>
            </p:nvSpPr>
            <p:spPr bwMode="auto">
              <a:xfrm>
                <a:off x="5387169" y="1486164"/>
                <a:ext cx="44920" cy="449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8" name="Oval 1128">
                <a:extLst>
                  <a:ext uri="{FF2B5EF4-FFF2-40B4-BE49-F238E27FC236}">
                    <a16:creationId xmlns:a16="http://schemas.microsoft.com/office/drawing/2014/main" id="{0FC664B5-E7F9-4B9F-A212-4B8919E63355}"/>
                  </a:ext>
                </a:extLst>
              </p:cNvPr>
              <p:cNvSpPr>
                <a:spLocks noChangeArrowheads="1"/>
              </p:cNvSpPr>
              <p:nvPr/>
            </p:nvSpPr>
            <p:spPr bwMode="auto">
              <a:xfrm>
                <a:off x="5447060" y="1341425"/>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Oval 1129">
                <a:extLst>
                  <a:ext uri="{FF2B5EF4-FFF2-40B4-BE49-F238E27FC236}">
                    <a16:creationId xmlns:a16="http://schemas.microsoft.com/office/drawing/2014/main" id="{38A68CF0-20D6-45C8-94F3-592AC9D0BDE4}"/>
                  </a:ext>
                </a:extLst>
              </p:cNvPr>
              <p:cNvSpPr>
                <a:spLocks noChangeArrowheads="1"/>
              </p:cNvSpPr>
              <p:nvPr/>
            </p:nvSpPr>
            <p:spPr bwMode="auto">
              <a:xfrm>
                <a:off x="5591798" y="1276544"/>
                <a:ext cx="64884" cy="648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0" name="Oval 1130">
                <a:extLst>
                  <a:ext uri="{FF2B5EF4-FFF2-40B4-BE49-F238E27FC236}">
                    <a16:creationId xmlns:a16="http://schemas.microsoft.com/office/drawing/2014/main" id="{52FFB829-639F-4A5F-A1EF-16B48C0BB51F}"/>
                  </a:ext>
                </a:extLst>
              </p:cNvPr>
              <p:cNvSpPr>
                <a:spLocks noChangeArrowheads="1"/>
              </p:cNvSpPr>
              <p:nvPr/>
            </p:nvSpPr>
            <p:spPr bwMode="auto">
              <a:xfrm>
                <a:off x="5816389" y="1466199"/>
                <a:ext cx="44920" cy="499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1" name="Oval 1131">
                <a:extLst>
                  <a:ext uri="{FF2B5EF4-FFF2-40B4-BE49-F238E27FC236}">
                    <a16:creationId xmlns:a16="http://schemas.microsoft.com/office/drawing/2014/main" id="{83FD2DE4-B081-43BA-9880-1D20FFCFFEF9}"/>
                  </a:ext>
                </a:extLst>
              </p:cNvPr>
              <p:cNvSpPr>
                <a:spLocks noChangeArrowheads="1"/>
              </p:cNvSpPr>
              <p:nvPr/>
            </p:nvSpPr>
            <p:spPr bwMode="auto">
              <a:xfrm>
                <a:off x="5447060" y="1610936"/>
                <a:ext cx="34937"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2" name="Oval 1132">
                <a:extLst>
                  <a:ext uri="{FF2B5EF4-FFF2-40B4-BE49-F238E27FC236}">
                    <a16:creationId xmlns:a16="http://schemas.microsoft.com/office/drawing/2014/main" id="{270C3491-B91F-4DCC-95C7-2070D5DC136B}"/>
                  </a:ext>
                </a:extLst>
              </p:cNvPr>
              <p:cNvSpPr>
                <a:spLocks noChangeArrowheads="1"/>
              </p:cNvSpPr>
              <p:nvPr/>
            </p:nvSpPr>
            <p:spPr bwMode="auto">
              <a:xfrm>
                <a:off x="5766479" y="1610936"/>
                <a:ext cx="29945" cy="299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3" name="Isosceles Triangle 92">
            <a:extLst>
              <a:ext uri="{FF2B5EF4-FFF2-40B4-BE49-F238E27FC236}">
                <a16:creationId xmlns:a16="http://schemas.microsoft.com/office/drawing/2014/main" id="{4271A32F-8353-41F5-9629-F33F05784200}"/>
              </a:ext>
            </a:extLst>
          </p:cNvPr>
          <p:cNvSpPr/>
          <p:nvPr/>
        </p:nvSpPr>
        <p:spPr bwMode="auto">
          <a:xfrm>
            <a:off x="6596736" y="3333948"/>
            <a:ext cx="213809" cy="516959"/>
          </a:xfrm>
          <a:prstGeom prst="triangle">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Speech Bubble: Rectangle 93">
            <a:extLst>
              <a:ext uri="{FF2B5EF4-FFF2-40B4-BE49-F238E27FC236}">
                <a16:creationId xmlns:a16="http://schemas.microsoft.com/office/drawing/2014/main" id="{809AB7C0-047B-4F5E-BAC6-9848BA78A747}"/>
              </a:ext>
            </a:extLst>
          </p:cNvPr>
          <p:cNvSpPr/>
          <p:nvPr/>
        </p:nvSpPr>
        <p:spPr bwMode="auto">
          <a:xfrm>
            <a:off x="5883924" y="3854447"/>
            <a:ext cx="1754706" cy="461665"/>
          </a:xfrm>
          <a:prstGeom prst="wedgeRectCallout">
            <a:avLst>
              <a:gd name="adj1" fmla="val 60208"/>
              <a:gd name="adj2" fmla="val 21131"/>
            </a:avLst>
          </a:prstGeom>
          <a:solidFill>
            <a:srgbClr val="002050"/>
          </a:solidFill>
          <a:ln>
            <a:solidFill>
              <a:srgbClr val="00B6F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reduces analyst effort/time per incident, increasing overall SOC capacity</a:t>
            </a:r>
          </a:p>
        </p:txBody>
      </p:sp>
      <p:cxnSp>
        <p:nvCxnSpPr>
          <p:cNvPr id="95" name="Connector: Elbow 94">
            <a:extLst>
              <a:ext uri="{FF2B5EF4-FFF2-40B4-BE49-F238E27FC236}">
                <a16:creationId xmlns:a16="http://schemas.microsoft.com/office/drawing/2014/main" id="{92DE4286-10DD-4ABF-96D4-6494549EFC2C}"/>
              </a:ext>
            </a:extLst>
          </p:cNvPr>
          <p:cNvCxnSpPr>
            <a:cxnSpLocks/>
          </p:cNvCxnSpPr>
          <p:nvPr/>
        </p:nvCxnSpPr>
        <p:spPr>
          <a:xfrm rot="16200000" flipV="1">
            <a:off x="3406063" y="2985460"/>
            <a:ext cx="1737360" cy="1371600"/>
          </a:xfrm>
          <a:prstGeom prst="bentConnector3">
            <a:avLst>
              <a:gd name="adj1" fmla="val 23168"/>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Connector 95">
            <a:extLst>
              <a:ext uri="{FF2B5EF4-FFF2-40B4-BE49-F238E27FC236}">
                <a16:creationId xmlns:a16="http://schemas.microsoft.com/office/drawing/2014/main" id="{6CB1A9FD-C433-4734-8DDE-DB0E31C841B4}"/>
              </a:ext>
            </a:extLst>
          </p:cNvPr>
          <p:cNvCxnSpPr/>
          <p:nvPr/>
        </p:nvCxnSpPr>
        <p:spPr>
          <a:xfrm>
            <a:off x="3588943" y="2809113"/>
            <a:ext cx="0" cy="1732490"/>
          </a:xfrm>
          <a:prstGeom prst="line">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97" name="Group 96">
            <a:extLst>
              <a:ext uri="{FF2B5EF4-FFF2-40B4-BE49-F238E27FC236}">
                <a16:creationId xmlns:a16="http://schemas.microsoft.com/office/drawing/2014/main" id="{99CFEF46-8BE3-4835-9455-6DF777696B5A}"/>
              </a:ext>
            </a:extLst>
          </p:cNvPr>
          <p:cNvGrpSpPr/>
          <p:nvPr/>
        </p:nvGrpSpPr>
        <p:grpSpPr>
          <a:xfrm>
            <a:off x="2311575" y="4460834"/>
            <a:ext cx="1368178" cy="1923001"/>
            <a:chOff x="2578872" y="4553129"/>
            <a:chExt cx="1368178" cy="1923001"/>
          </a:xfrm>
        </p:grpSpPr>
        <p:sp>
          <p:nvSpPr>
            <p:cNvPr id="98" name="Rectangle 97">
              <a:extLst>
                <a:ext uri="{FF2B5EF4-FFF2-40B4-BE49-F238E27FC236}">
                  <a16:creationId xmlns:a16="http://schemas.microsoft.com/office/drawing/2014/main" id="{24301A0E-81B0-4286-B081-566DFD1A552E}"/>
                </a:ext>
              </a:extLst>
            </p:cNvPr>
            <p:cNvSpPr/>
            <p:nvPr/>
          </p:nvSpPr>
          <p:spPr>
            <a:xfrm>
              <a:off x="2580819" y="4697166"/>
              <a:ext cx="1364286" cy="177896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9" name="Rectangle 98">
              <a:extLst>
                <a:ext uri="{FF2B5EF4-FFF2-40B4-BE49-F238E27FC236}">
                  <a16:creationId xmlns:a16="http://schemas.microsoft.com/office/drawing/2014/main" id="{41BCF3C0-9AB2-4115-BD76-9455952154BE}"/>
                </a:ext>
              </a:extLst>
            </p:cNvPr>
            <p:cNvSpPr/>
            <p:nvPr/>
          </p:nvSpPr>
          <p:spPr>
            <a:xfrm>
              <a:off x="2578873" y="4553129"/>
              <a:ext cx="1368176"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Security &amp; Network</a:t>
              </a:r>
            </a:p>
          </p:txBody>
        </p:sp>
        <p:sp>
          <p:nvSpPr>
            <p:cNvPr id="100" name="Rectangle 99">
              <a:extLst>
                <a:ext uri="{FF2B5EF4-FFF2-40B4-BE49-F238E27FC236}">
                  <a16:creationId xmlns:a16="http://schemas.microsoft.com/office/drawing/2014/main" id="{A8C3A756-83B4-4F19-A5B6-99147D4D5839}"/>
                </a:ext>
              </a:extLst>
            </p:cNvPr>
            <p:cNvSpPr/>
            <p:nvPr/>
          </p:nvSpPr>
          <p:spPr>
            <a:xfrm>
              <a:off x="2578872" y="4783407"/>
              <a:ext cx="1368178" cy="343009"/>
            </a:xfrm>
            <a:prstGeom prst="rect">
              <a:avLst/>
            </a:prstGeom>
            <a:solidFill>
              <a:srgbClr val="C9E7FF"/>
            </a:solidFill>
            <a:ln>
              <a:noFill/>
            </a:ln>
          </p:spPr>
          <p:style>
            <a:lnRef idx="2">
              <a:schemeClr val="dk1"/>
            </a:lnRef>
            <a:fillRef idx="1">
              <a:schemeClr val="lt1"/>
            </a:fillRef>
            <a:effectRef idx="0">
              <a:schemeClr val="dk1"/>
            </a:effectRef>
            <a:fontRef idx="minor">
              <a:schemeClr val="dk1"/>
            </a:fontRef>
          </p:style>
          <p:txBody>
            <a:bodyPr lIns="73152"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Provide actionable security</a:t>
              </a:r>
              <a:b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alerts, raw logs, or both</a:t>
              </a:r>
            </a:p>
          </p:txBody>
        </p:sp>
        <p:pic>
          <p:nvPicPr>
            <p:cNvPr id="101" name="Picture 100" descr="A close up of a logo&#10;&#10;Description automatically generated">
              <a:extLst>
                <a:ext uri="{FF2B5EF4-FFF2-40B4-BE49-F238E27FC236}">
                  <a16:creationId xmlns:a16="http://schemas.microsoft.com/office/drawing/2014/main" id="{40B91591-16B5-4A29-A72B-F058BC66B9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96183" y="6194208"/>
              <a:ext cx="259411" cy="173805"/>
            </a:xfrm>
            <a:prstGeom prst="rect">
              <a:avLst/>
            </a:prstGeom>
          </p:spPr>
        </p:pic>
        <p:pic>
          <p:nvPicPr>
            <p:cNvPr id="102" name="Picture 101" descr="A close up of a logo&#10;&#10;Description generated with high confidence">
              <a:extLst>
                <a:ext uri="{FF2B5EF4-FFF2-40B4-BE49-F238E27FC236}">
                  <a16:creationId xmlns:a16="http://schemas.microsoft.com/office/drawing/2014/main" id="{F3CB6E86-E4E0-4275-A402-1C82E53226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81352" y="5855548"/>
              <a:ext cx="468737" cy="298287"/>
            </a:xfrm>
            <a:prstGeom prst="rect">
              <a:avLst/>
            </a:prstGeom>
            <a:effectLst>
              <a:outerShdw blurRad="50800" dist="38100" dir="2700000" algn="tl" rotWithShape="0">
                <a:schemeClr val="tx2">
                  <a:lumMod val="75000"/>
                  <a:alpha val="40000"/>
                </a:schemeClr>
              </a:outerShdw>
            </a:effectLst>
          </p:spPr>
        </p:pic>
        <p:pic>
          <p:nvPicPr>
            <p:cNvPr id="103" name="Picture 102">
              <a:extLst>
                <a:ext uri="{FF2B5EF4-FFF2-40B4-BE49-F238E27FC236}">
                  <a16:creationId xmlns:a16="http://schemas.microsoft.com/office/drawing/2014/main" id="{FA6EE28C-42D4-4272-8276-4F5C1FB2D8C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406" y="6193445"/>
              <a:ext cx="229854" cy="168560"/>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C68BB62F-E97A-4CE4-919A-FA7A49C44B87}"/>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3378702" y="5713017"/>
              <a:ext cx="412029" cy="164476"/>
            </a:xfrm>
            <a:prstGeom prst="rect">
              <a:avLst/>
            </a:prstGeom>
          </p:spPr>
        </p:pic>
        <p:pic>
          <p:nvPicPr>
            <p:cNvPr id="105" name="Picture 104">
              <a:extLst>
                <a:ext uri="{FF2B5EF4-FFF2-40B4-BE49-F238E27FC236}">
                  <a16:creationId xmlns:a16="http://schemas.microsoft.com/office/drawing/2014/main" id="{F68E2A67-A624-48E7-98B0-E0238799B57D}"/>
                </a:ext>
              </a:extLst>
            </p:cNvPr>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2594857" y="5353844"/>
              <a:ext cx="671189" cy="153797"/>
            </a:xfrm>
            <a:prstGeom prst="rect">
              <a:avLst/>
            </a:prstGeom>
            <a:effectLst>
              <a:outerShdw blurRad="50800" dist="38100" dir="2700000" algn="tl" rotWithShape="0">
                <a:schemeClr val="tx2">
                  <a:lumMod val="75000"/>
                  <a:alpha val="40000"/>
                </a:schemeClr>
              </a:outerShdw>
            </a:effectLst>
          </p:spPr>
        </p:pic>
        <p:pic>
          <p:nvPicPr>
            <p:cNvPr id="106" name="Picture 105">
              <a:extLst>
                <a:ext uri="{FF2B5EF4-FFF2-40B4-BE49-F238E27FC236}">
                  <a16:creationId xmlns:a16="http://schemas.microsoft.com/office/drawing/2014/main" id="{C65B54ED-14F5-4741-BE66-DA2842CB68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83790" y="5975439"/>
              <a:ext cx="249270" cy="80597"/>
            </a:xfrm>
            <a:prstGeom prst="rect">
              <a:avLst/>
            </a:prstGeom>
          </p:spPr>
        </p:pic>
        <p:pic>
          <p:nvPicPr>
            <p:cNvPr id="107" name="Picture 2" descr="Image result for sophos png">
              <a:extLst>
                <a:ext uri="{FF2B5EF4-FFF2-40B4-BE49-F238E27FC236}">
                  <a16:creationId xmlns:a16="http://schemas.microsoft.com/office/drawing/2014/main" id="{524D614E-2EAC-4F59-985E-3EF198C2A0A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84249" y="5393236"/>
              <a:ext cx="424847" cy="7501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A picture containing object&#10;&#10;Description automatically generated">
              <a:extLst>
                <a:ext uri="{FF2B5EF4-FFF2-40B4-BE49-F238E27FC236}">
                  <a16:creationId xmlns:a16="http://schemas.microsoft.com/office/drawing/2014/main" id="{76EEEB5A-7E6A-4B7F-8F8C-A6C5E76DC787}"/>
                </a:ext>
              </a:extLst>
            </p:cNvPr>
            <p:cNvPicPr>
              <a:picLocks noChangeAspect="1"/>
            </p:cNvPicPr>
            <p:nvPr/>
          </p:nvPicPr>
          <p:blipFill rotWithShape="1">
            <a:blip r:embed="rId17"/>
            <a:srcRect t="21546" b="26174"/>
            <a:stretch/>
          </p:blipFill>
          <p:spPr>
            <a:xfrm>
              <a:off x="3360779" y="5534111"/>
              <a:ext cx="430409" cy="150010"/>
            </a:xfrm>
            <a:prstGeom prst="rect">
              <a:avLst/>
            </a:prstGeom>
          </p:spPr>
        </p:pic>
        <p:pic>
          <p:nvPicPr>
            <p:cNvPr id="109" name="Picture 108" descr="A close up of a logo&#10;&#10;Description automatically generated">
              <a:extLst>
                <a:ext uri="{FF2B5EF4-FFF2-40B4-BE49-F238E27FC236}">
                  <a16:creationId xmlns:a16="http://schemas.microsoft.com/office/drawing/2014/main" id="{F0A7A1D1-86F0-432B-BE74-1C6B1CF232D4}"/>
                </a:ext>
              </a:extLst>
            </p:cNvPr>
            <p:cNvPicPr>
              <a:picLocks noChangeAspect="1"/>
            </p:cNvPicPr>
            <p:nvPr/>
          </p:nvPicPr>
          <p:blipFill>
            <a:blip r:embed="rId18"/>
            <a:stretch>
              <a:fillRect/>
            </a:stretch>
          </p:blipFill>
          <p:spPr>
            <a:xfrm>
              <a:off x="2672991" y="5213382"/>
              <a:ext cx="552806" cy="62069"/>
            </a:xfrm>
            <a:prstGeom prst="rect">
              <a:avLst/>
            </a:prstGeom>
          </p:spPr>
        </p:pic>
        <p:pic>
          <p:nvPicPr>
            <p:cNvPr id="110" name="Picture 109">
              <a:extLst>
                <a:ext uri="{FF2B5EF4-FFF2-40B4-BE49-F238E27FC236}">
                  <a16:creationId xmlns:a16="http://schemas.microsoft.com/office/drawing/2014/main" id="{8CC227AA-B7DF-473E-AC15-74EE4826AF2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33877" y="5519105"/>
              <a:ext cx="559377" cy="195782"/>
            </a:xfrm>
            <a:prstGeom prst="rect">
              <a:avLst/>
            </a:prstGeom>
          </p:spPr>
        </p:pic>
        <p:pic>
          <p:nvPicPr>
            <p:cNvPr id="111" name="Picture 2">
              <a:extLst>
                <a:ext uri="{FF2B5EF4-FFF2-40B4-BE49-F238E27FC236}">
                  <a16:creationId xmlns:a16="http://schemas.microsoft.com/office/drawing/2014/main" id="{CD011CC6-A2EA-4164-AFA8-AEBDF2F8AB7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52025" y="5727397"/>
              <a:ext cx="624092" cy="12693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Image result for symantec png logo">
              <a:extLst>
                <a:ext uri="{FF2B5EF4-FFF2-40B4-BE49-F238E27FC236}">
                  <a16:creationId xmlns:a16="http://schemas.microsoft.com/office/drawing/2014/main" id="{AF75EE14-B9D0-45F8-9048-A941EB570B0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22797" y="5155919"/>
              <a:ext cx="507757" cy="16048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descr="A close up of a logo&#10;&#10;Description generated with very high confidence">
              <a:extLst>
                <a:ext uri="{FF2B5EF4-FFF2-40B4-BE49-F238E27FC236}">
                  <a16:creationId xmlns:a16="http://schemas.microsoft.com/office/drawing/2014/main" id="{07165EEE-A68F-439C-940A-F19BE048791A}"/>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8223" y="6171365"/>
              <a:ext cx="320307" cy="234892"/>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FBBE7424-73EB-4631-BE7C-B610F753D302}"/>
                </a:ext>
              </a:extLst>
            </p:cNvPr>
            <p:cNvPicPr>
              <a:picLocks noChangeAspect="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9973" y="5883883"/>
              <a:ext cx="349153" cy="235678"/>
            </a:xfrm>
            <a:prstGeom prst="rect">
              <a:avLst/>
            </a:prstGeom>
          </p:spPr>
        </p:pic>
        <p:grpSp>
          <p:nvGrpSpPr>
            <p:cNvPr id="115" name="Group 114">
              <a:extLst>
                <a:ext uri="{FF2B5EF4-FFF2-40B4-BE49-F238E27FC236}">
                  <a16:creationId xmlns:a16="http://schemas.microsoft.com/office/drawing/2014/main" id="{DC906DE8-9DA6-4585-911D-D46A152A13F6}"/>
                </a:ext>
              </a:extLst>
            </p:cNvPr>
            <p:cNvGrpSpPr/>
            <p:nvPr/>
          </p:nvGrpSpPr>
          <p:grpSpPr>
            <a:xfrm>
              <a:off x="3593291" y="6268395"/>
              <a:ext cx="160817" cy="36587"/>
              <a:chOff x="4050545" y="6518937"/>
              <a:chExt cx="160817" cy="36587"/>
            </a:xfrm>
          </p:grpSpPr>
          <p:sp>
            <p:nvSpPr>
              <p:cNvPr id="116" name="Oval 115">
                <a:extLst>
                  <a:ext uri="{FF2B5EF4-FFF2-40B4-BE49-F238E27FC236}">
                    <a16:creationId xmlns:a16="http://schemas.microsoft.com/office/drawing/2014/main" id="{A0959BDC-B436-4C7A-A2EF-EAF2B56B165B}"/>
                  </a:ext>
                </a:extLst>
              </p:cNvPr>
              <p:cNvSpPr/>
              <p:nvPr/>
            </p:nvSpPr>
            <p:spPr bwMode="auto">
              <a:xfrm>
                <a:off x="4050545" y="6518948"/>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41F8404C-2F20-46F5-8CAD-1BD8CF59D1EA}"/>
                  </a:ext>
                </a:extLst>
              </p:cNvPr>
              <p:cNvSpPr/>
              <p:nvPr/>
            </p:nvSpPr>
            <p:spPr bwMode="auto">
              <a:xfrm>
                <a:off x="4111326" y="6518943"/>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85F7BEF6-7237-4664-9A7C-E0A3B031F6AC}"/>
                  </a:ext>
                </a:extLst>
              </p:cNvPr>
              <p:cNvSpPr/>
              <p:nvPr/>
            </p:nvSpPr>
            <p:spPr bwMode="auto">
              <a:xfrm>
                <a:off x="4174786" y="6518937"/>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19" name="Group 118">
            <a:extLst>
              <a:ext uri="{FF2B5EF4-FFF2-40B4-BE49-F238E27FC236}">
                <a16:creationId xmlns:a16="http://schemas.microsoft.com/office/drawing/2014/main" id="{CE03F033-31FD-41DC-96B2-B36F206529FF}"/>
              </a:ext>
            </a:extLst>
          </p:cNvPr>
          <p:cNvGrpSpPr/>
          <p:nvPr/>
        </p:nvGrpSpPr>
        <p:grpSpPr>
          <a:xfrm>
            <a:off x="2888692" y="1792475"/>
            <a:ext cx="3025251" cy="1307827"/>
            <a:chOff x="2767495" y="1710614"/>
            <a:chExt cx="3025251" cy="1307827"/>
          </a:xfrm>
        </p:grpSpPr>
        <p:sp>
          <p:nvSpPr>
            <p:cNvPr id="120" name="Rectangle 119">
              <a:hlinkClick r:id="rId24"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E4774757-5B5D-4F1F-9117-2AC838517F0A}"/>
                </a:ext>
              </a:extLst>
            </p:cNvPr>
            <p:cNvSpPr/>
            <p:nvPr/>
          </p:nvSpPr>
          <p:spPr>
            <a:xfrm>
              <a:off x="2767495" y="1710614"/>
              <a:ext cx="3025251" cy="1307827"/>
            </a:xfrm>
            <a:prstGeom prst="rect">
              <a:avLst/>
            </a:prstGeom>
            <a:solidFill>
              <a:schemeClr val="bg1"/>
            </a:solidFill>
            <a:ln w="22225">
              <a:solidFill>
                <a:srgbClr val="0078D4"/>
              </a:solid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Azure </a:t>
              </a:r>
              <a:b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a:ln>
                    <a:noFill/>
                  </a:ln>
                  <a:gradFill>
                    <a:gsLst>
                      <a:gs pos="0">
                        <a:prstClr val="black"/>
                      </a:gs>
                      <a:gs pos="100000">
                        <a:prstClr val="black"/>
                      </a:gs>
                    </a:gsLst>
                    <a:lin ang="5400000" scaled="1"/>
                  </a:gradFill>
                  <a:effectLst/>
                  <a:uLnTx/>
                  <a:uFillTx/>
                  <a:latin typeface="Segoe UI" panose="020B0502040204020203" pitchFamily="34" charset="0"/>
                  <a:ea typeface="+mn-ea"/>
                  <a:cs typeface="Segoe UI" panose="020B0502040204020203" pitchFamily="34" charset="0"/>
                </a:rPr>
                <a:t>Sentinel</a:t>
              </a:r>
            </a:p>
            <a:p>
              <a:pPr marL="34290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1" name="Group 120">
              <a:extLst>
                <a:ext uri="{FF2B5EF4-FFF2-40B4-BE49-F238E27FC236}">
                  <a16:creationId xmlns:a16="http://schemas.microsoft.com/office/drawing/2014/main" id="{1C1649A6-A59D-4C21-96CA-2D88594F36A3}"/>
                </a:ext>
              </a:extLst>
            </p:cNvPr>
            <p:cNvGrpSpPr/>
            <p:nvPr/>
          </p:nvGrpSpPr>
          <p:grpSpPr>
            <a:xfrm>
              <a:off x="4105674" y="1803358"/>
              <a:ext cx="1595893" cy="246888"/>
              <a:chOff x="2006475" y="5626256"/>
              <a:chExt cx="1595893" cy="246888"/>
            </a:xfrm>
          </p:grpSpPr>
          <p:sp>
            <p:nvSpPr>
              <p:cNvPr id="146" name="Rectangle 145">
                <a:extLst>
                  <a:ext uri="{FF2B5EF4-FFF2-40B4-BE49-F238E27FC236}">
                    <a16:creationId xmlns:a16="http://schemas.microsoft.com/office/drawing/2014/main" id="{B8B7A74F-FB4F-4519-B4FC-420B94BDEBF0}"/>
                  </a:ext>
                </a:extLst>
              </p:cNvPr>
              <p:cNvSpPr/>
              <p:nvPr/>
            </p:nvSpPr>
            <p:spPr>
              <a:xfrm>
                <a:off x="2006475" y="562625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Machine Learning (ML) &amp; AI</a:t>
                </a:r>
              </a:p>
            </p:txBody>
          </p:sp>
          <p:grpSp>
            <p:nvGrpSpPr>
              <p:cNvPr id="147" name="Group 146">
                <a:extLst>
                  <a:ext uri="{FF2B5EF4-FFF2-40B4-BE49-F238E27FC236}">
                    <a16:creationId xmlns:a16="http://schemas.microsoft.com/office/drawing/2014/main" id="{FF2596C1-5945-4A3E-AE6D-759EB5EC5597}"/>
                  </a:ext>
                </a:extLst>
              </p:cNvPr>
              <p:cNvGrpSpPr/>
              <p:nvPr/>
            </p:nvGrpSpPr>
            <p:grpSpPr>
              <a:xfrm>
                <a:off x="2058282" y="5662385"/>
                <a:ext cx="179375" cy="179374"/>
                <a:chOff x="7772012" y="5728917"/>
                <a:chExt cx="536745" cy="536745"/>
              </a:xfrm>
            </p:grpSpPr>
            <p:sp>
              <p:nvSpPr>
                <p:cNvPr id="148" name="Freeform 974">
                  <a:extLst>
                    <a:ext uri="{FF2B5EF4-FFF2-40B4-BE49-F238E27FC236}">
                      <a16:creationId xmlns:a16="http://schemas.microsoft.com/office/drawing/2014/main" id="{F1C3AB08-5926-4C41-B328-E1F0CA7058BC}"/>
                    </a:ext>
                  </a:extLst>
                </p:cNvPr>
                <p:cNvSpPr>
                  <a:spLocks noEditPoints="1"/>
                </p:cNvSpPr>
                <p:nvPr/>
              </p:nvSpPr>
              <p:spPr bwMode="auto">
                <a:xfrm>
                  <a:off x="7808849" y="5760490"/>
                  <a:ext cx="463074" cy="463074"/>
                </a:xfrm>
                <a:custGeom>
                  <a:avLst/>
                  <a:gdLst>
                    <a:gd name="T0" fmla="*/ 88 w 88"/>
                    <a:gd name="T1" fmla="*/ 57 h 88"/>
                    <a:gd name="T2" fmla="*/ 72 w 88"/>
                    <a:gd name="T3" fmla="*/ 3 h 88"/>
                    <a:gd name="T4" fmla="*/ 68 w 88"/>
                    <a:gd name="T5" fmla="*/ 0 h 88"/>
                    <a:gd name="T6" fmla="*/ 11 w 88"/>
                    <a:gd name="T7" fmla="*/ 10 h 88"/>
                    <a:gd name="T8" fmla="*/ 9 w 88"/>
                    <a:gd name="T9" fmla="*/ 14 h 88"/>
                    <a:gd name="T10" fmla="*/ 21 w 88"/>
                    <a:gd name="T11" fmla="*/ 47 h 88"/>
                    <a:gd name="T12" fmla="*/ 1 w 88"/>
                    <a:gd name="T13" fmla="*/ 54 h 88"/>
                    <a:gd name="T14" fmla="*/ 0 w 88"/>
                    <a:gd name="T15" fmla="*/ 60 h 88"/>
                    <a:gd name="T16" fmla="*/ 35 w 88"/>
                    <a:gd name="T17" fmla="*/ 88 h 88"/>
                    <a:gd name="T18" fmla="*/ 43 w 88"/>
                    <a:gd name="T19" fmla="*/ 86 h 88"/>
                    <a:gd name="T20" fmla="*/ 87 w 88"/>
                    <a:gd name="T21" fmla="*/ 60 h 88"/>
                    <a:gd name="T22" fmla="*/ 88 w 88"/>
                    <a:gd name="T23" fmla="*/ 57 h 88"/>
                    <a:gd name="T24" fmla="*/ 80 w 88"/>
                    <a:gd name="T25" fmla="*/ 52 h 88"/>
                    <a:gd name="T26" fmla="*/ 48 w 88"/>
                    <a:gd name="T27" fmla="*/ 40 h 88"/>
                    <a:gd name="T28" fmla="*/ 68 w 88"/>
                    <a:gd name="T29" fmla="*/ 10 h 88"/>
                    <a:gd name="T30" fmla="*/ 80 w 88"/>
                    <a:gd name="T31" fmla="*/ 52 h 88"/>
                    <a:gd name="T32" fmla="*/ 63 w 88"/>
                    <a:gd name="T33" fmla="*/ 7 h 88"/>
                    <a:gd name="T34" fmla="*/ 43 w 88"/>
                    <a:gd name="T35" fmla="*/ 37 h 88"/>
                    <a:gd name="T36" fmla="*/ 19 w 88"/>
                    <a:gd name="T37" fmla="*/ 15 h 88"/>
                    <a:gd name="T38" fmla="*/ 63 w 88"/>
                    <a:gd name="T39" fmla="*/ 7 h 88"/>
                    <a:gd name="T40" fmla="*/ 19 w 88"/>
                    <a:gd name="T41" fmla="*/ 24 h 88"/>
                    <a:gd name="T42" fmla="*/ 37 w 88"/>
                    <a:gd name="T43" fmla="*/ 41 h 88"/>
                    <a:gd name="T44" fmla="*/ 27 w 88"/>
                    <a:gd name="T45" fmla="*/ 45 h 88"/>
                    <a:gd name="T46" fmla="*/ 19 w 88"/>
                    <a:gd name="T47" fmla="*/ 24 h 88"/>
                    <a:gd name="T48" fmla="*/ 9 w 88"/>
                    <a:gd name="T49" fmla="*/ 58 h 88"/>
                    <a:gd name="T50" fmla="*/ 24 w 88"/>
                    <a:gd name="T51" fmla="*/ 53 h 88"/>
                    <a:gd name="T52" fmla="*/ 33 w 88"/>
                    <a:gd name="T53" fmla="*/ 78 h 88"/>
                    <a:gd name="T54" fmla="*/ 9 w 88"/>
                    <a:gd name="T55" fmla="*/ 58 h 88"/>
                    <a:gd name="T56" fmla="*/ 36 w 88"/>
                    <a:gd name="T57" fmla="*/ 69 h 88"/>
                    <a:gd name="T58" fmla="*/ 29 w 88"/>
                    <a:gd name="T59" fmla="*/ 50 h 88"/>
                    <a:gd name="T60" fmla="*/ 40 w 88"/>
                    <a:gd name="T61" fmla="*/ 46 h 88"/>
                    <a:gd name="T62" fmla="*/ 36 w 88"/>
                    <a:gd name="T63" fmla="*/ 69 h 88"/>
                    <a:gd name="T64" fmla="*/ 41 w 88"/>
                    <a:gd name="T65" fmla="*/ 80 h 88"/>
                    <a:gd name="T66" fmla="*/ 46 w 88"/>
                    <a:gd name="T67" fmla="*/ 46 h 88"/>
                    <a:gd name="T68" fmla="*/ 78 w 88"/>
                    <a:gd name="T69" fmla="*/ 58 h 88"/>
                    <a:gd name="T70" fmla="*/ 41 w 88"/>
                    <a:gd name="T7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88">
                      <a:moveTo>
                        <a:pt x="88" y="57"/>
                      </a:moveTo>
                      <a:lnTo>
                        <a:pt x="72" y="3"/>
                      </a:lnTo>
                      <a:lnTo>
                        <a:pt x="68" y="0"/>
                      </a:lnTo>
                      <a:lnTo>
                        <a:pt x="11" y="10"/>
                      </a:lnTo>
                      <a:lnTo>
                        <a:pt x="9" y="14"/>
                      </a:lnTo>
                      <a:lnTo>
                        <a:pt x="21" y="47"/>
                      </a:lnTo>
                      <a:lnTo>
                        <a:pt x="1" y="54"/>
                      </a:lnTo>
                      <a:lnTo>
                        <a:pt x="0" y="60"/>
                      </a:lnTo>
                      <a:lnTo>
                        <a:pt x="35" y="88"/>
                      </a:lnTo>
                      <a:lnTo>
                        <a:pt x="43" y="86"/>
                      </a:lnTo>
                      <a:lnTo>
                        <a:pt x="87" y="60"/>
                      </a:lnTo>
                      <a:lnTo>
                        <a:pt x="88" y="57"/>
                      </a:lnTo>
                      <a:close/>
                      <a:moveTo>
                        <a:pt x="80" y="52"/>
                      </a:moveTo>
                      <a:lnTo>
                        <a:pt x="48" y="40"/>
                      </a:lnTo>
                      <a:lnTo>
                        <a:pt x="68" y="10"/>
                      </a:lnTo>
                      <a:lnTo>
                        <a:pt x="80" y="52"/>
                      </a:lnTo>
                      <a:close/>
                      <a:moveTo>
                        <a:pt x="63" y="7"/>
                      </a:moveTo>
                      <a:lnTo>
                        <a:pt x="43" y="37"/>
                      </a:lnTo>
                      <a:lnTo>
                        <a:pt x="19" y="15"/>
                      </a:lnTo>
                      <a:lnTo>
                        <a:pt x="63" y="7"/>
                      </a:lnTo>
                      <a:close/>
                      <a:moveTo>
                        <a:pt x="19" y="24"/>
                      </a:moveTo>
                      <a:lnTo>
                        <a:pt x="37" y="41"/>
                      </a:lnTo>
                      <a:lnTo>
                        <a:pt x="27" y="45"/>
                      </a:lnTo>
                      <a:lnTo>
                        <a:pt x="19" y="24"/>
                      </a:lnTo>
                      <a:close/>
                      <a:moveTo>
                        <a:pt x="9" y="58"/>
                      </a:moveTo>
                      <a:lnTo>
                        <a:pt x="24" y="53"/>
                      </a:lnTo>
                      <a:lnTo>
                        <a:pt x="33" y="78"/>
                      </a:lnTo>
                      <a:lnTo>
                        <a:pt x="9" y="58"/>
                      </a:lnTo>
                      <a:close/>
                      <a:moveTo>
                        <a:pt x="36" y="69"/>
                      </a:moveTo>
                      <a:lnTo>
                        <a:pt x="29" y="50"/>
                      </a:lnTo>
                      <a:lnTo>
                        <a:pt x="40" y="46"/>
                      </a:lnTo>
                      <a:lnTo>
                        <a:pt x="36" y="69"/>
                      </a:lnTo>
                      <a:close/>
                      <a:moveTo>
                        <a:pt x="41" y="80"/>
                      </a:moveTo>
                      <a:lnTo>
                        <a:pt x="46" y="46"/>
                      </a:lnTo>
                      <a:lnTo>
                        <a:pt x="78" y="58"/>
                      </a:lnTo>
                      <a:lnTo>
                        <a:pt x="41" y="8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49" name="Oval 986">
                  <a:extLst>
                    <a:ext uri="{FF2B5EF4-FFF2-40B4-BE49-F238E27FC236}">
                      <a16:creationId xmlns:a16="http://schemas.microsoft.com/office/drawing/2014/main" id="{FAB95EEA-8E9F-4E8A-9EB6-37F667D5E26F}"/>
                    </a:ext>
                  </a:extLst>
                </p:cNvPr>
                <p:cNvSpPr>
                  <a:spLocks noChangeArrowheads="1"/>
                </p:cNvSpPr>
                <p:nvPr/>
              </p:nvSpPr>
              <p:spPr bwMode="auto">
                <a:xfrm>
                  <a:off x="7956191" y="6160418"/>
                  <a:ext cx="99984" cy="10524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0" name="Oval 987">
                  <a:extLst>
                    <a:ext uri="{FF2B5EF4-FFF2-40B4-BE49-F238E27FC236}">
                      <a16:creationId xmlns:a16="http://schemas.microsoft.com/office/drawing/2014/main" id="{32E70034-7CF5-4467-ACCC-F619C942D64C}"/>
                    </a:ext>
                  </a:extLst>
                </p:cNvPr>
                <p:cNvSpPr>
                  <a:spLocks noChangeArrowheads="1"/>
                </p:cNvSpPr>
                <p:nvPr/>
              </p:nvSpPr>
              <p:spPr bwMode="auto">
                <a:xfrm>
                  <a:off x="8203513" y="6013076"/>
                  <a:ext cx="10524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1" name="Oval 988">
                  <a:extLst>
                    <a:ext uri="{FF2B5EF4-FFF2-40B4-BE49-F238E27FC236}">
                      <a16:creationId xmlns:a16="http://schemas.microsoft.com/office/drawing/2014/main" id="{EF78E2C9-97E4-4460-8E62-D446B46AD175}"/>
                    </a:ext>
                  </a:extLst>
                </p:cNvPr>
                <p:cNvSpPr>
                  <a:spLocks noChangeArrowheads="1"/>
                </p:cNvSpPr>
                <p:nvPr/>
              </p:nvSpPr>
              <p:spPr bwMode="auto">
                <a:xfrm>
                  <a:off x="7819373" y="5776279"/>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2" name="Oval 989">
                  <a:extLst>
                    <a:ext uri="{FF2B5EF4-FFF2-40B4-BE49-F238E27FC236}">
                      <a16:creationId xmlns:a16="http://schemas.microsoft.com/office/drawing/2014/main" id="{351383C5-30DE-4F08-8272-D5841708F98A}"/>
                    </a:ext>
                  </a:extLst>
                </p:cNvPr>
                <p:cNvSpPr>
                  <a:spLocks noChangeArrowheads="1"/>
                </p:cNvSpPr>
                <p:nvPr/>
              </p:nvSpPr>
              <p:spPr bwMode="auto">
                <a:xfrm>
                  <a:off x="7987764" y="5928881"/>
                  <a:ext cx="99984" cy="999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3" name="Oval 990">
                  <a:extLst>
                    <a:ext uri="{FF2B5EF4-FFF2-40B4-BE49-F238E27FC236}">
                      <a16:creationId xmlns:a16="http://schemas.microsoft.com/office/drawing/2014/main" id="{2F8473B6-8FDE-4EE3-89AD-F023D795CD67}"/>
                    </a:ext>
                  </a:extLst>
                </p:cNvPr>
                <p:cNvSpPr>
                  <a:spLocks noChangeArrowheads="1"/>
                </p:cNvSpPr>
                <p:nvPr/>
              </p:nvSpPr>
              <p:spPr bwMode="auto">
                <a:xfrm>
                  <a:off x="8124581" y="5728917"/>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sp>
              <p:nvSpPr>
                <p:cNvPr id="154" name="Oval 991">
                  <a:extLst>
                    <a:ext uri="{FF2B5EF4-FFF2-40B4-BE49-F238E27FC236}">
                      <a16:creationId xmlns:a16="http://schemas.microsoft.com/office/drawing/2014/main" id="{8DDA68AE-1C43-4229-9162-0603658862B3}"/>
                    </a:ext>
                  </a:extLst>
                </p:cNvPr>
                <p:cNvSpPr>
                  <a:spLocks noChangeArrowheads="1"/>
                </p:cNvSpPr>
                <p:nvPr/>
              </p:nvSpPr>
              <p:spPr bwMode="auto">
                <a:xfrm>
                  <a:off x="7772012" y="6013076"/>
                  <a:ext cx="99984" cy="99984"/>
                </a:xfrm>
                <a:prstGeom prst="ellipse">
                  <a:avLst/>
                </a:pr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8D6477CB-D935-47D5-92C7-26450F341A6C}"/>
                </a:ext>
              </a:extLst>
            </p:cNvPr>
            <p:cNvGrpSpPr/>
            <p:nvPr/>
          </p:nvGrpSpPr>
          <p:grpSpPr>
            <a:xfrm>
              <a:off x="4105674" y="2050318"/>
              <a:ext cx="1595893" cy="246888"/>
              <a:chOff x="2006475" y="5924916"/>
              <a:chExt cx="1595893" cy="246888"/>
            </a:xfrm>
          </p:grpSpPr>
          <p:sp>
            <p:nvSpPr>
              <p:cNvPr id="141" name="Rectangle 140">
                <a:extLst>
                  <a:ext uri="{FF2B5EF4-FFF2-40B4-BE49-F238E27FC236}">
                    <a16:creationId xmlns:a16="http://schemas.microsoft.com/office/drawing/2014/main" id="{08A9325D-FC60-4F9A-BE33-009DC7095D0C}"/>
                  </a:ext>
                </a:extLst>
              </p:cNvPr>
              <p:cNvSpPr/>
              <p:nvPr/>
            </p:nvSpPr>
            <p:spPr>
              <a:xfrm>
                <a:off x="2006475" y="5924916"/>
                <a:ext cx="1595893" cy="24688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 (UEBA)</a:t>
                </a:r>
              </a:p>
            </p:txBody>
          </p:sp>
          <p:grpSp>
            <p:nvGrpSpPr>
              <p:cNvPr id="142" name="Group 141">
                <a:extLst>
                  <a:ext uri="{FF2B5EF4-FFF2-40B4-BE49-F238E27FC236}">
                    <a16:creationId xmlns:a16="http://schemas.microsoft.com/office/drawing/2014/main" id="{FB11AEC9-7D8E-4B74-9562-54620D7CE580}"/>
                  </a:ext>
                </a:extLst>
              </p:cNvPr>
              <p:cNvGrpSpPr/>
              <p:nvPr/>
            </p:nvGrpSpPr>
            <p:grpSpPr>
              <a:xfrm>
                <a:off x="2061122" y="5970184"/>
                <a:ext cx="164670" cy="142677"/>
                <a:chOff x="1098273" y="1545305"/>
                <a:chExt cx="392506" cy="340084"/>
              </a:xfrm>
            </p:grpSpPr>
            <p:sp>
              <p:nvSpPr>
                <p:cNvPr id="143" name="Rectangle 5">
                  <a:extLst>
                    <a:ext uri="{FF2B5EF4-FFF2-40B4-BE49-F238E27FC236}">
                      <a16:creationId xmlns:a16="http://schemas.microsoft.com/office/drawing/2014/main" id="{E0C3673F-0FD6-4709-B3B9-C02D5D52FA22}"/>
                    </a:ext>
                  </a:extLst>
                </p:cNvPr>
                <p:cNvSpPr>
                  <a:spLocks noChangeArrowheads="1"/>
                </p:cNvSpPr>
                <p:nvPr/>
              </p:nvSpPr>
              <p:spPr bwMode="auto">
                <a:xfrm>
                  <a:off x="1098273" y="1763066"/>
                  <a:ext cx="122322" cy="122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4" name="Freeform 6">
                  <a:extLst>
                    <a:ext uri="{FF2B5EF4-FFF2-40B4-BE49-F238E27FC236}">
                      <a16:creationId xmlns:a16="http://schemas.microsoft.com/office/drawing/2014/main" id="{2538CD89-5079-4171-98D8-8576C60A42C8}"/>
                    </a:ext>
                  </a:extLst>
                </p:cNvPr>
                <p:cNvSpPr>
                  <a:spLocks/>
                </p:cNvSpPr>
                <p:nvPr/>
              </p:nvSpPr>
              <p:spPr bwMode="auto">
                <a:xfrm>
                  <a:off x="1231349" y="1638055"/>
                  <a:ext cx="122322" cy="122323"/>
                </a:xfrm>
                <a:custGeom>
                  <a:avLst/>
                  <a:gdLst>
                    <a:gd name="T0" fmla="*/ 0 w 426"/>
                    <a:gd name="T1" fmla="*/ 100 h 427"/>
                    <a:gd name="T2" fmla="*/ 0 w 426"/>
                    <a:gd name="T3" fmla="*/ 327 h 427"/>
                    <a:gd name="T4" fmla="*/ 99 w 426"/>
                    <a:gd name="T5" fmla="*/ 427 h 427"/>
                    <a:gd name="T6" fmla="*/ 327 w 426"/>
                    <a:gd name="T7" fmla="*/ 427 h 427"/>
                    <a:gd name="T8" fmla="*/ 426 w 426"/>
                    <a:gd name="T9" fmla="*/ 327 h 427"/>
                    <a:gd name="T10" fmla="*/ 426 w 426"/>
                    <a:gd name="T11" fmla="*/ 100 h 427"/>
                    <a:gd name="T12" fmla="*/ 327 w 426"/>
                    <a:gd name="T13" fmla="*/ 0 h 427"/>
                    <a:gd name="T14" fmla="*/ 99 w 426"/>
                    <a:gd name="T15" fmla="*/ 0 h 427"/>
                    <a:gd name="T16" fmla="*/ 0 w 426"/>
                    <a:gd name="T17" fmla="*/ 10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7">
                      <a:moveTo>
                        <a:pt x="0" y="100"/>
                      </a:moveTo>
                      <a:cubicBezTo>
                        <a:pt x="0" y="327"/>
                        <a:pt x="0" y="327"/>
                        <a:pt x="0" y="327"/>
                      </a:cubicBezTo>
                      <a:cubicBezTo>
                        <a:pt x="0" y="382"/>
                        <a:pt x="44" y="427"/>
                        <a:pt x="99" y="427"/>
                      </a:cubicBezTo>
                      <a:cubicBezTo>
                        <a:pt x="327" y="427"/>
                        <a:pt x="327" y="427"/>
                        <a:pt x="327" y="427"/>
                      </a:cubicBezTo>
                      <a:cubicBezTo>
                        <a:pt x="382" y="427"/>
                        <a:pt x="426" y="382"/>
                        <a:pt x="426" y="327"/>
                      </a:cubicBezTo>
                      <a:cubicBezTo>
                        <a:pt x="426" y="100"/>
                        <a:pt x="426" y="100"/>
                        <a:pt x="426" y="100"/>
                      </a:cubicBezTo>
                      <a:cubicBezTo>
                        <a:pt x="426" y="45"/>
                        <a:pt x="382" y="0"/>
                        <a:pt x="327" y="0"/>
                      </a:cubicBezTo>
                      <a:cubicBezTo>
                        <a:pt x="99" y="0"/>
                        <a:pt x="99" y="0"/>
                        <a:pt x="99" y="0"/>
                      </a:cubicBezTo>
                      <a:cubicBezTo>
                        <a:pt x="44" y="0"/>
                        <a:pt x="0" y="45"/>
                        <a:pt x="0" y="10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sp>
              <p:nvSpPr>
                <p:cNvPr id="145" name="Freeform 7">
                  <a:extLst>
                    <a:ext uri="{FF2B5EF4-FFF2-40B4-BE49-F238E27FC236}">
                      <a16:creationId xmlns:a16="http://schemas.microsoft.com/office/drawing/2014/main" id="{BF315B88-9E0E-4F5C-94FE-75508524D683}"/>
                    </a:ext>
                  </a:extLst>
                </p:cNvPr>
                <p:cNvSpPr>
                  <a:spLocks/>
                </p:cNvSpPr>
                <p:nvPr/>
              </p:nvSpPr>
              <p:spPr bwMode="auto">
                <a:xfrm>
                  <a:off x="1368457" y="1545305"/>
                  <a:ext cx="122322" cy="120979"/>
                </a:xfrm>
                <a:custGeom>
                  <a:avLst/>
                  <a:gdLst>
                    <a:gd name="T0" fmla="*/ 0 w 426"/>
                    <a:gd name="T1" fmla="*/ 212 h 423"/>
                    <a:gd name="T2" fmla="*/ 0 w 426"/>
                    <a:gd name="T3" fmla="*/ 212 h 423"/>
                    <a:gd name="T4" fmla="*/ 211 w 426"/>
                    <a:gd name="T5" fmla="*/ 423 h 423"/>
                    <a:gd name="T6" fmla="*/ 215 w 426"/>
                    <a:gd name="T7" fmla="*/ 423 h 423"/>
                    <a:gd name="T8" fmla="*/ 426 w 426"/>
                    <a:gd name="T9" fmla="*/ 212 h 423"/>
                    <a:gd name="T10" fmla="*/ 426 w 426"/>
                    <a:gd name="T11" fmla="*/ 212 h 423"/>
                    <a:gd name="T12" fmla="*/ 215 w 426"/>
                    <a:gd name="T13" fmla="*/ 0 h 423"/>
                    <a:gd name="T14" fmla="*/ 211 w 426"/>
                    <a:gd name="T15" fmla="*/ 0 h 423"/>
                    <a:gd name="T16" fmla="*/ 0 w 426"/>
                    <a:gd name="T17" fmla="*/ 21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423">
                      <a:moveTo>
                        <a:pt x="0" y="212"/>
                      </a:moveTo>
                      <a:cubicBezTo>
                        <a:pt x="0" y="212"/>
                        <a:pt x="0" y="212"/>
                        <a:pt x="0" y="212"/>
                      </a:cubicBezTo>
                      <a:cubicBezTo>
                        <a:pt x="0" y="328"/>
                        <a:pt x="94" y="423"/>
                        <a:pt x="211" y="423"/>
                      </a:cubicBezTo>
                      <a:cubicBezTo>
                        <a:pt x="215" y="423"/>
                        <a:pt x="215" y="423"/>
                        <a:pt x="215" y="423"/>
                      </a:cubicBezTo>
                      <a:cubicBezTo>
                        <a:pt x="331" y="423"/>
                        <a:pt x="426" y="328"/>
                        <a:pt x="426" y="212"/>
                      </a:cubicBezTo>
                      <a:cubicBezTo>
                        <a:pt x="426" y="212"/>
                        <a:pt x="426" y="212"/>
                        <a:pt x="426" y="212"/>
                      </a:cubicBezTo>
                      <a:cubicBezTo>
                        <a:pt x="426" y="95"/>
                        <a:pt x="331" y="0"/>
                        <a:pt x="215" y="0"/>
                      </a:cubicBezTo>
                      <a:cubicBezTo>
                        <a:pt x="211" y="0"/>
                        <a:pt x="211" y="0"/>
                        <a:pt x="211" y="0"/>
                      </a:cubicBezTo>
                      <a:cubicBezTo>
                        <a:pt x="94" y="0"/>
                        <a:pt x="0" y="95"/>
                        <a:pt x="0" y="21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000">
                          <a:prstClr val="white"/>
                        </a:gs>
                        <a:gs pos="100000">
                          <a:prstClr val="white"/>
                        </a:gs>
                      </a:gsLst>
                      <a:lin ang="5400000" scaled="0"/>
                    </a:gradFill>
                    <a:effectLst/>
                    <a:uLnTx/>
                    <a:uFillTx/>
                    <a:latin typeface="Calibri" panose="020F0502020204030204"/>
                    <a:ea typeface="+mn-ea"/>
                    <a:cs typeface="+mn-cs"/>
                  </a:endParaRPr>
                </a:p>
              </p:txBody>
            </p:sp>
          </p:grpSp>
        </p:grpSp>
        <p:pic>
          <p:nvPicPr>
            <p:cNvPr id="123" name="Picture 122">
              <a:extLst>
                <a:ext uri="{FF2B5EF4-FFF2-40B4-BE49-F238E27FC236}">
                  <a16:creationId xmlns:a16="http://schemas.microsoft.com/office/drawing/2014/main" id="{8E5A7587-B4A3-44E4-865F-71007726458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42113" y="1878499"/>
              <a:ext cx="231592" cy="276999"/>
            </a:xfrm>
            <a:prstGeom prst="rect">
              <a:avLst/>
            </a:prstGeom>
          </p:spPr>
        </p:pic>
        <p:grpSp>
          <p:nvGrpSpPr>
            <p:cNvPr id="124" name="Group 123">
              <a:extLst>
                <a:ext uri="{FF2B5EF4-FFF2-40B4-BE49-F238E27FC236}">
                  <a16:creationId xmlns:a16="http://schemas.microsoft.com/office/drawing/2014/main" id="{7EE1FD05-7E97-4E1E-9C1D-733B6CF35757}"/>
                </a:ext>
              </a:extLst>
            </p:cNvPr>
            <p:cNvGrpSpPr/>
            <p:nvPr/>
          </p:nvGrpSpPr>
          <p:grpSpPr>
            <a:xfrm>
              <a:off x="2909512" y="2630745"/>
              <a:ext cx="1166217" cy="296735"/>
              <a:chOff x="416720" y="6213215"/>
              <a:chExt cx="1166217" cy="296735"/>
            </a:xfrm>
          </p:grpSpPr>
          <p:sp>
            <p:nvSpPr>
              <p:cNvPr id="137" name="Rectangle 136">
                <a:extLst>
                  <a:ext uri="{FF2B5EF4-FFF2-40B4-BE49-F238E27FC236}">
                    <a16:creationId xmlns:a16="http://schemas.microsoft.com/office/drawing/2014/main" id="{256FE06C-7E0C-4FB0-B7D2-40DCD4C24015}"/>
                  </a:ext>
                </a:extLst>
              </p:cNvPr>
              <p:cNvSpPr/>
              <p:nvPr/>
            </p:nvSpPr>
            <p:spPr>
              <a:xfrm>
                <a:off x="416720" y="6213215"/>
                <a:ext cx="1166217" cy="29673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Data Lake</a:t>
                </a:r>
              </a:p>
            </p:txBody>
          </p:sp>
          <p:grpSp>
            <p:nvGrpSpPr>
              <p:cNvPr id="138" name="Graphic 34">
                <a:extLst>
                  <a:ext uri="{FF2B5EF4-FFF2-40B4-BE49-F238E27FC236}">
                    <a16:creationId xmlns:a16="http://schemas.microsoft.com/office/drawing/2014/main" id="{4A60083B-71BD-409A-A866-F188DF2088A8}"/>
                  </a:ext>
                </a:extLst>
              </p:cNvPr>
              <p:cNvGrpSpPr/>
              <p:nvPr/>
            </p:nvGrpSpPr>
            <p:grpSpPr>
              <a:xfrm>
                <a:off x="485860" y="6287506"/>
                <a:ext cx="141248" cy="149704"/>
                <a:chOff x="1365692" y="5732234"/>
                <a:chExt cx="542925" cy="575429"/>
              </a:xfrm>
            </p:grpSpPr>
            <p:sp>
              <p:nvSpPr>
                <p:cNvPr id="139" name="Freeform: Shape 138">
                  <a:extLst>
                    <a:ext uri="{FF2B5EF4-FFF2-40B4-BE49-F238E27FC236}">
                      <a16:creationId xmlns:a16="http://schemas.microsoft.com/office/drawing/2014/main" id="{D316CDE8-1655-4F00-9976-60C81384B0F1}"/>
                    </a:ext>
                  </a:extLst>
                </p:cNvPr>
                <p:cNvSpPr/>
                <p:nvPr/>
              </p:nvSpPr>
              <p:spPr>
                <a:xfrm>
                  <a:off x="1375218" y="5974289"/>
                  <a:ext cx="533399" cy="333374"/>
                </a:xfrm>
                <a:custGeom>
                  <a:avLst/>
                  <a:gdLst>
                    <a:gd name="connsiteX0" fmla="*/ 513398 w 533400"/>
                    <a:gd name="connsiteY0" fmla="*/ 0 h 333375"/>
                    <a:gd name="connsiteX1" fmla="*/ 446723 w 533400"/>
                    <a:gd name="connsiteY1" fmla="*/ 37147 h 333375"/>
                    <a:gd name="connsiteX2" fmla="*/ 377190 w 533400"/>
                    <a:gd name="connsiteY2" fmla="*/ 0 h 333375"/>
                    <a:gd name="connsiteX3" fmla="*/ 310515 w 533400"/>
                    <a:gd name="connsiteY3" fmla="*/ 37147 h 333375"/>
                    <a:gd name="connsiteX4" fmla="*/ 242888 w 533400"/>
                    <a:gd name="connsiteY4" fmla="*/ 3810 h 333375"/>
                    <a:gd name="connsiteX5" fmla="*/ 178118 w 533400"/>
                    <a:gd name="connsiteY5" fmla="*/ 37147 h 333375"/>
                    <a:gd name="connsiteX6" fmla="*/ 108585 w 533400"/>
                    <a:gd name="connsiteY6" fmla="*/ 0 h 333375"/>
                    <a:gd name="connsiteX7" fmla="*/ 41910 w 533400"/>
                    <a:gd name="connsiteY7" fmla="*/ 37147 h 333375"/>
                    <a:gd name="connsiteX8" fmla="*/ 0 w 533400"/>
                    <a:gd name="connsiteY8" fmla="*/ 26670 h 333375"/>
                    <a:gd name="connsiteX9" fmla="*/ 0 w 533400"/>
                    <a:gd name="connsiteY9" fmla="*/ 27622 h 333375"/>
                    <a:gd name="connsiteX10" fmla="*/ 15240 w 533400"/>
                    <a:gd name="connsiteY10" fmla="*/ 77152 h 333375"/>
                    <a:gd name="connsiteX11" fmla="*/ 77153 w 533400"/>
                    <a:gd name="connsiteY11" fmla="*/ 181927 h 333375"/>
                    <a:gd name="connsiteX12" fmla="*/ 165735 w 533400"/>
                    <a:gd name="connsiteY12" fmla="*/ 269558 h 333375"/>
                    <a:gd name="connsiteX13" fmla="*/ 265748 w 533400"/>
                    <a:gd name="connsiteY13" fmla="*/ 339090 h 333375"/>
                    <a:gd name="connsiteX14" fmla="*/ 365760 w 533400"/>
                    <a:gd name="connsiteY14" fmla="*/ 269558 h 333375"/>
                    <a:gd name="connsiteX15" fmla="*/ 454343 w 533400"/>
                    <a:gd name="connsiteY15" fmla="*/ 181927 h 333375"/>
                    <a:gd name="connsiteX16" fmla="*/ 516255 w 533400"/>
                    <a:gd name="connsiteY16" fmla="*/ 77152 h 333375"/>
                    <a:gd name="connsiteX17" fmla="*/ 532448 w 533400"/>
                    <a:gd name="connsiteY17" fmla="*/ 29528 h 333375"/>
                    <a:gd name="connsiteX18" fmla="*/ 534353 w 533400"/>
                    <a:gd name="connsiteY18" fmla="*/ 20003 h 333375"/>
                    <a:gd name="connsiteX19" fmla="*/ 513398 w 533400"/>
                    <a:gd name="connsiteY19" fmla="*/ 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3400" h="333375">
                      <a:moveTo>
                        <a:pt x="513398" y="0"/>
                      </a:moveTo>
                      <a:cubicBezTo>
                        <a:pt x="508635" y="8572"/>
                        <a:pt x="488633" y="37147"/>
                        <a:pt x="446723" y="37147"/>
                      </a:cubicBezTo>
                      <a:cubicBezTo>
                        <a:pt x="403860" y="37147"/>
                        <a:pt x="381953" y="7620"/>
                        <a:pt x="377190" y="0"/>
                      </a:cubicBezTo>
                      <a:cubicBezTo>
                        <a:pt x="372428" y="8572"/>
                        <a:pt x="352425" y="37147"/>
                        <a:pt x="310515" y="37147"/>
                      </a:cubicBezTo>
                      <a:cubicBezTo>
                        <a:pt x="272415" y="37147"/>
                        <a:pt x="251460" y="14288"/>
                        <a:pt x="242888" y="3810"/>
                      </a:cubicBezTo>
                      <a:cubicBezTo>
                        <a:pt x="235268" y="15240"/>
                        <a:pt x="216218" y="37147"/>
                        <a:pt x="178118" y="37147"/>
                      </a:cubicBezTo>
                      <a:cubicBezTo>
                        <a:pt x="135255" y="37147"/>
                        <a:pt x="113348" y="7620"/>
                        <a:pt x="108585" y="0"/>
                      </a:cubicBezTo>
                      <a:cubicBezTo>
                        <a:pt x="103823" y="8572"/>
                        <a:pt x="83820" y="37147"/>
                        <a:pt x="41910" y="37147"/>
                      </a:cubicBezTo>
                      <a:cubicBezTo>
                        <a:pt x="24765" y="37147"/>
                        <a:pt x="11430" y="32385"/>
                        <a:pt x="0" y="26670"/>
                      </a:cubicBezTo>
                      <a:cubicBezTo>
                        <a:pt x="0" y="26670"/>
                        <a:pt x="0" y="27622"/>
                        <a:pt x="0" y="27622"/>
                      </a:cubicBezTo>
                      <a:cubicBezTo>
                        <a:pt x="3810" y="44768"/>
                        <a:pt x="8573" y="60960"/>
                        <a:pt x="15240" y="77152"/>
                      </a:cubicBezTo>
                      <a:cubicBezTo>
                        <a:pt x="29528" y="115252"/>
                        <a:pt x="50483" y="150495"/>
                        <a:pt x="77153" y="181927"/>
                      </a:cubicBezTo>
                      <a:cubicBezTo>
                        <a:pt x="103823" y="213360"/>
                        <a:pt x="133350" y="242888"/>
                        <a:pt x="165735" y="269558"/>
                      </a:cubicBezTo>
                      <a:cubicBezTo>
                        <a:pt x="198120" y="296228"/>
                        <a:pt x="233363" y="319088"/>
                        <a:pt x="265748" y="339090"/>
                      </a:cubicBezTo>
                      <a:cubicBezTo>
                        <a:pt x="300990" y="319088"/>
                        <a:pt x="333375" y="295275"/>
                        <a:pt x="365760" y="269558"/>
                      </a:cubicBezTo>
                      <a:cubicBezTo>
                        <a:pt x="398145" y="243840"/>
                        <a:pt x="427673" y="214313"/>
                        <a:pt x="454343" y="181927"/>
                      </a:cubicBezTo>
                      <a:cubicBezTo>
                        <a:pt x="481013" y="149543"/>
                        <a:pt x="501015" y="115252"/>
                        <a:pt x="516255" y="77152"/>
                      </a:cubicBezTo>
                      <a:cubicBezTo>
                        <a:pt x="523875" y="61913"/>
                        <a:pt x="528638" y="45720"/>
                        <a:pt x="532448" y="29528"/>
                      </a:cubicBezTo>
                      <a:cubicBezTo>
                        <a:pt x="533400" y="26670"/>
                        <a:pt x="533400" y="22860"/>
                        <a:pt x="534353" y="20003"/>
                      </a:cubicBezTo>
                      <a:cubicBezTo>
                        <a:pt x="521018" y="12382"/>
                        <a:pt x="515303" y="3810"/>
                        <a:pt x="513398" y="0"/>
                      </a:cubicBezTo>
                      <a:close/>
                    </a:path>
                  </a:pathLst>
                </a:custGeom>
                <a:solidFill>
                  <a:srgbClr val="005A9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D4A7E50A-466E-44D5-83A5-A807C718DE40}"/>
                    </a:ext>
                  </a:extLst>
                </p:cNvPr>
                <p:cNvSpPr/>
                <p:nvPr/>
              </p:nvSpPr>
              <p:spPr>
                <a:xfrm>
                  <a:off x="1365692" y="5732234"/>
                  <a:ext cx="542925" cy="238125"/>
                </a:xfrm>
                <a:custGeom>
                  <a:avLst/>
                  <a:gdLst>
                    <a:gd name="connsiteX0" fmla="*/ 546735 w 542925"/>
                    <a:gd name="connsiteY0" fmla="*/ 186690 h 238125"/>
                    <a:gd name="connsiteX1" fmla="*/ 546735 w 542925"/>
                    <a:gd name="connsiteY1" fmla="*/ 93345 h 238125"/>
                    <a:gd name="connsiteX2" fmla="*/ 446723 w 542925"/>
                    <a:gd name="connsiteY2" fmla="*/ 69533 h 238125"/>
                    <a:gd name="connsiteX3" fmla="*/ 355283 w 542925"/>
                    <a:gd name="connsiteY3" fmla="*/ 22860 h 238125"/>
                    <a:gd name="connsiteX4" fmla="*/ 273368 w 542925"/>
                    <a:gd name="connsiteY4" fmla="*/ 0 h 238125"/>
                    <a:gd name="connsiteX5" fmla="*/ 191453 w 542925"/>
                    <a:gd name="connsiteY5" fmla="*/ 22860 h 238125"/>
                    <a:gd name="connsiteX6" fmla="*/ 100013 w 542925"/>
                    <a:gd name="connsiteY6" fmla="*/ 69533 h 238125"/>
                    <a:gd name="connsiteX7" fmla="*/ 0 w 542925"/>
                    <a:gd name="connsiteY7" fmla="*/ 93345 h 238125"/>
                    <a:gd name="connsiteX8" fmla="*/ 0 w 542925"/>
                    <a:gd name="connsiteY8" fmla="*/ 186690 h 238125"/>
                    <a:gd name="connsiteX9" fmla="*/ 3810 w 542925"/>
                    <a:gd name="connsiteY9" fmla="*/ 231458 h 238125"/>
                    <a:gd name="connsiteX10" fmla="*/ 49530 w 542925"/>
                    <a:gd name="connsiteY10" fmla="*/ 241935 h 238125"/>
                    <a:gd name="connsiteX11" fmla="*/ 116205 w 542925"/>
                    <a:gd name="connsiteY11" fmla="*/ 204788 h 238125"/>
                    <a:gd name="connsiteX12" fmla="*/ 185738 w 542925"/>
                    <a:gd name="connsiteY12" fmla="*/ 241935 h 238125"/>
                    <a:gd name="connsiteX13" fmla="*/ 250508 w 542925"/>
                    <a:gd name="connsiteY13" fmla="*/ 208598 h 238125"/>
                    <a:gd name="connsiteX14" fmla="*/ 318135 w 542925"/>
                    <a:gd name="connsiteY14" fmla="*/ 241935 h 238125"/>
                    <a:gd name="connsiteX15" fmla="*/ 384810 w 542925"/>
                    <a:gd name="connsiteY15" fmla="*/ 204788 h 238125"/>
                    <a:gd name="connsiteX16" fmla="*/ 454343 w 542925"/>
                    <a:gd name="connsiteY16" fmla="*/ 241935 h 238125"/>
                    <a:gd name="connsiteX17" fmla="*/ 521018 w 542925"/>
                    <a:gd name="connsiteY17" fmla="*/ 204788 h 238125"/>
                    <a:gd name="connsiteX18" fmla="*/ 542925 w 542925"/>
                    <a:gd name="connsiteY18" fmla="*/ 224790 h 238125"/>
                    <a:gd name="connsiteX19" fmla="*/ 546735 w 542925"/>
                    <a:gd name="connsiteY19" fmla="*/ 18669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925" h="238125">
                      <a:moveTo>
                        <a:pt x="546735" y="186690"/>
                      </a:moveTo>
                      <a:lnTo>
                        <a:pt x="546735" y="93345"/>
                      </a:lnTo>
                      <a:cubicBezTo>
                        <a:pt x="514350" y="87630"/>
                        <a:pt x="481965" y="79058"/>
                        <a:pt x="446723" y="69533"/>
                      </a:cubicBezTo>
                      <a:cubicBezTo>
                        <a:pt x="414338" y="58103"/>
                        <a:pt x="384810" y="40005"/>
                        <a:pt x="355283" y="22860"/>
                      </a:cubicBezTo>
                      <a:cubicBezTo>
                        <a:pt x="332423" y="5715"/>
                        <a:pt x="302895" y="0"/>
                        <a:pt x="273368" y="0"/>
                      </a:cubicBezTo>
                      <a:cubicBezTo>
                        <a:pt x="243840" y="0"/>
                        <a:pt x="217170" y="5715"/>
                        <a:pt x="191453" y="22860"/>
                      </a:cubicBezTo>
                      <a:cubicBezTo>
                        <a:pt x="164783" y="40005"/>
                        <a:pt x="132398" y="58103"/>
                        <a:pt x="100013" y="69533"/>
                      </a:cubicBezTo>
                      <a:cubicBezTo>
                        <a:pt x="67628" y="79058"/>
                        <a:pt x="32385" y="87630"/>
                        <a:pt x="0" y="93345"/>
                      </a:cubicBezTo>
                      <a:lnTo>
                        <a:pt x="0" y="186690"/>
                      </a:lnTo>
                      <a:cubicBezTo>
                        <a:pt x="0" y="201930"/>
                        <a:pt x="953" y="216218"/>
                        <a:pt x="3810" y="231458"/>
                      </a:cubicBezTo>
                      <a:cubicBezTo>
                        <a:pt x="17145" y="236220"/>
                        <a:pt x="36195" y="241935"/>
                        <a:pt x="49530" y="241935"/>
                      </a:cubicBezTo>
                      <a:cubicBezTo>
                        <a:pt x="92393" y="241935"/>
                        <a:pt x="111443" y="213360"/>
                        <a:pt x="116205" y="204788"/>
                      </a:cubicBezTo>
                      <a:cubicBezTo>
                        <a:pt x="120968" y="213360"/>
                        <a:pt x="142875" y="241935"/>
                        <a:pt x="185738" y="241935"/>
                      </a:cubicBezTo>
                      <a:cubicBezTo>
                        <a:pt x="223838" y="241935"/>
                        <a:pt x="242888" y="219075"/>
                        <a:pt x="250508" y="208598"/>
                      </a:cubicBezTo>
                      <a:cubicBezTo>
                        <a:pt x="258128" y="219075"/>
                        <a:pt x="280035" y="241935"/>
                        <a:pt x="318135" y="241935"/>
                      </a:cubicBezTo>
                      <a:cubicBezTo>
                        <a:pt x="360998" y="241935"/>
                        <a:pt x="380048" y="213360"/>
                        <a:pt x="384810" y="204788"/>
                      </a:cubicBezTo>
                      <a:cubicBezTo>
                        <a:pt x="389573" y="213360"/>
                        <a:pt x="411480" y="241935"/>
                        <a:pt x="454343" y="241935"/>
                      </a:cubicBezTo>
                      <a:cubicBezTo>
                        <a:pt x="497205" y="241935"/>
                        <a:pt x="516255" y="213360"/>
                        <a:pt x="521018" y="204788"/>
                      </a:cubicBezTo>
                      <a:cubicBezTo>
                        <a:pt x="522923" y="207645"/>
                        <a:pt x="533400" y="217170"/>
                        <a:pt x="542925" y="224790"/>
                      </a:cubicBezTo>
                      <a:cubicBezTo>
                        <a:pt x="545783" y="211455"/>
                        <a:pt x="546735" y="199073"/>
                        <a:pt x="546735" y="18669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5" name="Group 124">
              <a:extLst>
                <a:ext uri="{FF2B5EF4-FFF2-40B4-BE49-F238E27FC236}">
                  <a16:creationId xmlns:a16="http://schemas.microsoft.com/office/drawing/2014/main" id="{230FA256-7EA2-4715-8E22-69A7A6ED2AAC}"/>
                </a:ext>
              </a:extLst>
            </p:cNvPr>
            <p:cNvGrpSpPr/>
            <p:nvPr/>
          </p:nvGrpSpPr>
          <p:grpSpPr>
            <a:xfrm>
              <a:off x="4078060" y="2629193"/>
              <a:ext cx="1622679" cy="298287"/>
              <a:chOff x="1588089" y="6213215"/>
              <a:chExt cx="1622679" cy="298287"/>
            </a:xfrm>
          </p:grpSpPr>
          <p:sp>
            <p:nvSpPr>
              <p:cNvPr id="129" name="Rectangle 128">
                <a:extLst>
                  <a:ext uri="{FF2B5EF4-FFF2-40B4-BE49-F238E27FC236}">
                    <a16:creationId xmlns:a16="http://schemas.microsoft.com/office/drawing/2014/main" id="{94C11635-6AFF-4217-8A30-665033F489D4}"/>
                  </a:ext>
                </a:extLst>
              </p:cNvPr>
              <p:cNvSpPr/>
              <p:nvPr/>
            </p:nvSpPr>
            <p:spPr>
              <a:xfrm>
                <a:off x="1588089" y="6213215"/>
                <a:ext cx="1622679" cy="298287"/>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Incident &amp; Event Management (SIEM)</a:t>
                </a:r>
              </a:p>
            </p:txBody>
          </p:sp>
          <p:grpSp>
            <p:nvGrpSpPr>
              <p:cNvPr id="130" name="Group 129">
                <a:extLst>
                  <a:ext uri="{FF2B5EF4-FFF2-40B4-BE49-F238E27FC236}">
                    <a16:creationId xmlns:a16="http://schemas.microsoft.com/office/drawing/2014/main" id="{7F55545F-1217-472A-80DA-49F2679DB827}"/>
                  </a:ext>
                </a:extLst>
              </p:cNvPr>
              <p:cNvGrpSpPr/>
              <p:nvPr/>
            </p:nvGrpSpPr>
            <p:grpSpPr>
              <a:xfrm>
                <a:off x="1696007" y="6289639"/>
                <a:ext cx="178885" cy="141617"/>
                <a:chOff x="6924544" y="4032658"/>
                <a:chExt cx="389108" cy="308044"/>
              </a:xfrm>
            </p:grpSpPr>
            <p:sp>
              <p:nvSpPr>
                <p:cNvPr id="131" name="Freeform: Shape 130">
                  <a:extLst>
                    <a:ext uri="{FF2B5EF4-FFF2-40B4-BE49-F238E27FC236}">
                      <a16:creationId xmlns:a16="http://schemas.microsoft.com/office/drawing/2014/main" id="{E742B2F6-2998-42EB-8035-E97CE21D22E4}"/>
                    </a:ext>
                  </a:extLst>
                </p:cNvPr>
                <p:cNvSpPr/>
                <p:nvPr/>
              </p:nvSpPr>
              <p:spPr>
                <a:xfrm>
                  <a:off x="6924544" y="4032658"/>
                  <a:ext cx="389108" cy="308044"/>
                </a:xfrm>
                <a:custGeom>
                  <a:avLst/>
                  <a:gdLst>
                    <a:gd name="connsiteX0" fmla="*/ 0 w 389107"/>
                    <a:gd name="connsiteY0" fmla="*/ 11187 h 308043"/>
                    <a:gd name="connsiteX1" fmla="*/ 0 w 389107"/>
                    <a:gd name="connsiteY1" fmla="*/ 11187 h 308043"/>
                    <a:gd name="connsiteX2" fmla="*/ 0 w 389107"/>
                    <a:gd name="connsiteY2" fmla="*/ 237194 h 308043"/>
                    <a:gd name="connsiteX3" fmla="*/ 11025 w 389107"/>
                    <a:gd name="connsiteY3" fmla="*/ 249353 h 308043"/>
                    <a:gd name="connsiteX4" fmla="*/ 179476 w 389107"/>
                    <a:gd name="connsiteY4" fmla="*/ 249353 h 308043"/>
                    <a:gd name="connsiteX5" fmla="*/ 179476 w 389107"/>
                    <a:gd name="connsiteY5" fmla="*/ 284697 h 308043"/>
                    <a:gd name="connsiteX6" fmla="*/ 119651 w 389107"/>
                    <a:gd name="connsiteY6" fmla="*/ 284697 h 308043"/>
                    <a:gd name="connsiteX7" fmla="*/ 119651 w 389107"/>
                    <a:gd name="connsiteY7" fmla="*/ 309827 h 308043"/>
                    <a:gd name="connsiteX8" fmla="*/ 269619 w 389107"/>
                    <a:gd name="connsiteY8" fmla="*/ 309827 h 308043"/>
                    <a:gd name="connsiteX9" fmla="*/ 269619 w 389107"/>
                    <a:gd name="connsiteY9" fmla="*/ 284697 h 308043"/>
                    <a:gd name="connsiteX10" fmla="*/ 209794 w 389107"/>
                    <a:gd name="connsiteY10" fmla="*/ 284697 h 308043"/>
                    <a:gd name="connsiteX11" fmla="*/ 209794 w 389107"/>
                    <a:gd name="connsiteY11" fmla="*/ 249353 h 308043"/>
                    <a:gd name="connsiteX12" fmla="*/ 380029 w 389107"/>
                    <a:gd name="connsiteY12" fmla="*/ 249353 h 308043"/>
                    <a:gd name="connsiteX13" fmla="*/ 392026 w 389107"/>
                    <a:gd name="connsiteY13" fmla="*/ 237194 h 308043"/>
                    <a:gd name="connsiteX14" fmla="*/ 392026 w 389107"/>
                    <a:gd name="connsiteY14" fmla="*/ 11187 h 308043"/>
                    <a:gd name="connsiteX15" fmla="*/ 380029 w 389107"/>
                    <a:gd name="connsiteY15" fmla="*/ 0 h 308043"/>
                    <a:gd name="connsiteX16" fmla="*/ 10863 w 389107"/>
                    <a:gd name="connsiteY16" fmla="*/ 0 h 308043"/>
                    <a:gd name="connsiteX17" fmla="*/ 0 w 389107"/>
                    <a:gd name="connsiteY17" fmla="*/ 11187 h 308043"/>
                    <a:gd name="connsiteX18" fmla="*/ 0 w 389107"/>
                    <a:gd name="connsiteY18" fmla="*/ 11187 h 30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9107" h="308043">
                      <a:moveTo>
                        <a:pt x="0" y="11187"/>
                      </a:moveTo>
                      <a:lnTo>
                        <a:pt x="0" y="11187"/>
                      </a:lnTo>
                      <a:lnTo>
                        <a:pt x="0" y="237194"/>
                      </a:lnTo>
                      <a:cubicBezTo>
                        <a:pt x="0" y="243679"/>
                        <a:pt x="4540" y="249353"/>
                        <a:pt x="11025" y="249353"/>
                      </a:cubicBezTo>
                      <a:lnTo>
                        <a:pt x="179476" y="249353"/>
                      </a:lnTo>
                      <a:lnTo>
                        <a:pt x="179476" y="284697"/>
                      </a:lnTo>
                      <a:lnTo>
                        <a:pt x="119651" y="284697"/>
                      </a:lnTo>
                      <a:lnTo>
                        <a:pt x="119651" y="309827"/>
                      </a:lnTo>
                      <a:lnTo>
                        <a:pt x="269619" y="309827"/>
                      </a:lnTo>
                      <a:lnTo>
                        <a:pt x="269619" y="284697"/>
                      </a:lnTo>
                      <a:lnTo>
                        <a:pt x="209794" y="284697"/>
                      </a:lnTo>
                      <a:lnTo>
                        <a:pt x="209794" y="249353"/>
                      </a:lnTo>
                      <a:lnTo>
                        <a:pt x="380029" y="249353"/>
                      </a:lnTo>
                      <a:cubicBezTo>
                        <a:pt x="386514" y="249353"/>
                        <a:pt x="392026" y="243841"/>
                        <a:pt x="392026" y="237194"/>
                      </a:cubicBezTo>
                      <a:lnTo>
                        <a:pt x="392026" y="11187"/>
                      </a:lnTo>
                      <a:cubicBezTo>
                        <a:pt x="392026" y="4702"/>
                        <a:pt x="386514" y="0"/>
                        <a:pt x="380029" y="0"/>
                      </a:cubicBezTo>
                      <a:lnTo>
                        <a:pt x="10863" y="0"/>
                      </a:lnTo>
                      <a:cubicBezTo>
                        <a:pt x="4702" y="0"/>
                        <a:pt x="0" y="4702"/>
                        <a:pt x="0" y="11187"/>
                      </a:cubicBezTo>
                      <a:lnTo>
                        <a:pt x="0" y="11187"/>
                      </a:lnTo>
                      <a:close/>
                    </a:path>
                  </a:pathLst>
                </a:custGeom>
                <a:solidFill>
                  <a:srgbClr val="0078D4"/>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Shape 131">
                  <a:extLst>
                    <a:ext uri="{FF2B5EF4-FFF2-40B4-BE49-F238E27FC236}">
                      <a16:creationId xmlns:a16="http://schemas.microsoft.com/office/drawing/2014/main" id="{3FCC4A6D-6046-4C3F-B7EB-FA944E0E04CB}"/>
                    </a:ext>
                  </a:extLst>
                </p:cNvPr>
                <p:cNvSpPr/>
                <p:nvPr/>
              </p:nvSpPr>
              <p:spPr>
                <a:xfrm>
                  <a:off x="7034357" y="4121932"/>
                  <a:ext cx="194554" cy="64851"/>
                </a:xfrm>
                <a:custGeom>
                  <a:avLst/>
                  <a:gdLst>
                    <a:gd name="connsiteX0" fmla="*/ 9241 w 194553"/>
                    <a:gd name="connsiteY0" fmla="*/ 77011 h 64851"/>
                    <a:gd name="connsiteX1" fmla="*/ 0 w 194553"/>
                    <a:gd name="connsiteY1" fmla="*/ 65176 h 64851"/>
                    <a:gd name="connsiteX2" fmla="*/ 71174 w 194553"/>
                    <a:gd name="connsiteY2" fmla="*/ 5512 h 64851"/>
                    <a:gd name="connsiteX3" fmla="*/ 131810 w 194553"/>
                    <a:gd name="connsiteY3" fmla="*/ 59501 h 64851"/>
                    <a:gd name="connsiteX4" fmla="*/ 187907 w 194553"/>
                    <a:gd name="connsiteY4" fmla="*/ 0 h 64851"/>
                    <a:gd name="connsiteX5" fmla="*/ 200067 w 194553"/>
                    <a:gd name="connsiteY5" fmla="*/ 10700 h 64851"/>
                    <a:gd name="connsiteX6" fmla="*/ 131972 w 194553"/>
                    <a:gd name="connsiteY6" fmla="*/ 79443 h 64851"/>
                    <a:gd name="connsiteX7" fmla="*/ 69391 w 194553"/>
                    <a:gd name="connsiteY7" fmla="*/ 24481 h 64851"/>
                    <a:gd name="connsiteX8" fmla="*/ 9241 w 194553"/>
                    <a:gd name="connsiteY8" fmla="*/ 77011 h 64851"/>
                    <a:gd name="connsiteX9" fmla="*/ 9241 w 194553"/>
                    <a:gd name="connsiteY9" fmla="*/ 77011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53" h="64851">
                      <a:moveTo>
                        <a:pt x="9241" y="77011"/>
                      </a:moveTo>
                      <a:lnTo>
                        <a:pt x="0" y="65176"/>
                      </a:lnTo>
                      <a:lnTo>
                        <a:pt x="71174" y="5512"/>
                      </a:lnTo>
                      <a:lnTo>
                        <a:pt x="131810" y="59501"/>
                      </a:lnTo>
                      <a:lnTo>
                        <a:pt x="187907" y="0"/>
                      </a:lnTo>
                      <a:lnTo>
                        <a:pt x="200067" y="10700"/>
                      </a:lnTo>
                      <a:lnTo>
                        <a:pt x="131972" y="79443"/>
                      </a:lnTo>
                      <a:lnTo>
                        <a:pt x="69391" y="24481"/>
                      </a:lnTo>
                      <a:lnTo>
                        <a:pt x="9241" y="77011"/>
                      </a:lnTo>
                      <a:lnTo>
                        <a:pt x="9241" y="7701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Shape 132">
                  <a:extLst>
                    <a:ext uri="{FF2B5EF4-FFF2-40B4-BE49-F238E27FC236}">
                      <a16:creationId xmlns:a16="http://schemas.microsoft.com/office/drawing/2014/main" id="{215E19A4-9D16-4A82-9D1B-0FB569E0B527}"/>
                    </a:ext>
                  </a:extLst>
                </p:cNvPr>
                <p:cNvSpPr/>
                <p:nvPr/>
              </p:nvSpPr>
              <p:spPr>
                <a:xfrm>
                  <a:off x="7207536" y="4105097"/>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1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5"/>
                        <a:pt x="40344" y="30292"/>
                      </a:cubicBezTo>
                      <a:cubicBezTo>
                        <a:pt x="35318" y="40830"/>
                        <a:pt x="22510" y="45208"/>
                        <a:pt x="11971" y="40181"/>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Shape 133">
                  <a:extLst>
                    <a:ext uri="{FF2B5EF4-FFF2-40B4-BE49-F238E27FC236}">
                      <a16:creationId xmlns:a16="http://schemas.microsoft.com/office/drawing/2014/main" id="{FC025AB9-64A1-479D-AA88-B4ED3211DCE3}"/>
                    </a:ext>
                  </a:extLst>
                </p:cNvPr>
                <p:cNvSpPr/>
                <p:nvPr/>
              </p:nvSpPr>
              <p:spPr>
                <a:xfrm>
                  <a:off x="7016785" y="4171654"/>
                  <a:ext cx="32426" cy="32426"/>
                </a:xfrm>
                <a:custGeom>
                  <a:avLst/>
                  <a:gdLst>
                    <a:gd name="connsiteX0" fmla="*/ 2007 w 32425"/>
                    <a:gd name="connsiteY0" fmla="*/ 11724 h 32425"/>
                    <a:gd name="connsiteX1" fmla="*/ 31353 w 32425"/>
                    <a:gd name="connsiteY1" fmla="*/ 2321 h 32425"/>
                    <a:gd name="connsiteX2" fmla="*/ 42215 w 32425"/>
                    <a:gd name="connsiteY2" fmla="*/ 31018 h 32425"/>
                    <a:gd name="connsiteX3" fmla="*/ 12870 w 32425"/>
                    <a:gd name="connsiteY3" fmla="*/ 40421 h 32425"/>
                    <a:gd name="connsiteX4" fmla="*/ 2007 w 32425"/>
                    <a:gd name="connsiteY4" fmla="*/ 11724 h 32425"/>
                    <a:gd name="connsiteX5" fmla="*/ 2007 w 32425"/>
                    <a:gd name="connsiteY5" fmla="*/ 11724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07" y="11724"/>
                      </a:moveTo>
                      <a:cubicBezTo>
                        <a:pt x="7033" y="1186"/>
                        <a:pt x="20166" y="-3029"/>
                        <a:pt x="31353" y="2321"/>
                      </a:cubicBezTo>
                      <a:cubicBezTo>
                        <a:pt x="42377" y="7671"/>
                        <a:pt x="47241" y="20641"/>
                        <a:pt x="42215" y="31018"/>
                      </a:cubicBezTo>
                      <a:cubicBezTo>
                        <a:pt x="37189" y="41556"/>
                        <a:pt x="24057" y="45771"/>
                        <a:pt x="12870" y="40421"/>
                      </a:cubicBezTo>
                      <a:cubicBezTo>
                        <a:pt x="1683" y="35071"/>
                        <a:pt x="-3019" y="22263"/>
                        <a:pt x="2007" y="11724"/>
                      </a:cubicBezTo>
                      <a:lnTo>
                        <a:pt x="2007" y="11724"/>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Shape 134">
                  <a:extLst>
                    <a:ext uri="{FF2B5EF4-FFF2-40B4-BE49-F238E27FC236}">
                      <a16:creationId xmlns:a16="http://schemas.microsoft.com/office/drawing/2014/main" id="{77E0E323-0809-4178-8D2E-DB54FA33ECFD}"/>
                    </a:ext>
                  </a:extLst>
                </p:cNvPr>
                <p:cNvSpPr/>
                <p:nvPr/>
              </p:nvSpPr>
              <p:spPr>
                <a:xfrm>
                  <a:off x="7082951" y="4116608"/>
                  <a:ext cx="32426" cy="32426"/>
                </a:xfrm>
                <a:custGeom>
                  <a:avLst/>
                  <a:gdLst>
                    <a:gd name="connsiteX0" fmla="*/ 2152 w 32425"/>
                    <a:gd name="connsiteY0" fmla="*/ 11971 h 32425"/>
                    <a:gd name="connsiteX1" fmla="*/ 30524 w 32425"/>
                    <a:gd name="connsiteY1" fmla="*/ 2081 h 32425"/>
                    <a:gd name="connsiteX2" fmla="*/ 40414 w 32425"/>
                    <a:gd name="connsiteY2" fmla="*/ 30292 h 32425"/>
                    <a:gd name="connsiteX3" fmla="*/ 12042 w 32425"/>
                    <a:gd name="connsiteY3" fmla="*/ 40181 h 32425"/>
                    <a:gd name="connsiteX4" fmla="*/ 2152 w 32425"/>
                    <a:gd name="connsiteY4" fmla="*/ 11971 h 32425"/>
                    <a:gd name="connsiteX5" fmla="*/ 2152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152" y="11971"/>
                      </a:moveTo>
                      <a:cubicBezTo>
                        <a:pt x="7178" y="1433"/>
                        <a:pt x="19986" y="-2945"/>
                        <a:pt x="30524" y="2081"/>
                      </a:cubicBezTo>
                      <a:cubicBezTo>
                        <a:pt x="41063" y="7107"/>
                        <a:pt x="45440" y="19915"/>
                        <a:pt x="40414" y="30292"/>
                      </a:cubicBezTo>
                      <a:cubicBezTo>
                        <a:pt x="35388" y="40830"/>
                        <a:pt x="22580" y="45208"/>
                        <a:pt x="12042" y="40181"/>
                      </a:cubicBezTo>
                      <a:cubicBezTo>
                        <a:pt x="1504" y="35156"/>
                        <a:pt x="-3036" y="22510"/>
                        <a:pt x="2152" y="11971"/>
                      </a:cubicBezTo>
                      <a:lnTo>
                        <a:pt x="2152"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Freeform: Shape 135">
                  <a:extLst>
                    <a:ext uri="{FF2B5EF4-FFF2-40B4-BE49-F238E27FC236}">
                      <a16:creationId xmlns:a16="http://schemas.microsoft.com/office/drawing/2014/main" id="{8673BF0D-5E26-4E53-82C2-E8DAAA978424}"/>
                    </a:ext>
                  </a:extLst>
                </p:cNvPr>
                <p:cNvSpPr/>
                <p:nvPr/>
              </p:nvSpPr>
              <p:spPr>
                <a:xfrm>
                  <a:off x="7144468" y="4168651"/>
                  <a:ext cx="32426" cy="32426"/>
                </a:xfrm>
                <a:custGeom>
                  <a:avLst/>
                  <a:gdLst>
                    <a:gd name="connsiteX0" fmla="*/ 2081 w 32425"/>
                    <a:gd name="connsiteY0" fmla="*/ 11971 h 32425"/>
                    <a:gd name="connsiteX1" fmla="*/ 30454 w 32425"/>
                    <a:gd name="connsiteY1" fmla="*/ 2081 h 32425"/>
                    <a:gd name="connsiteX2" fmla="*/ 40344 w 32425"/>
                    <a:gd name="connsiteY2" fmla="*/ 30292 h 32425"/>
                    <a:gd name="connsiteX3" fmla="*/ 11971 w 32425"/>
                    <a:gd name="connsiteY3" fmla="*/ 40182 h 32425"/>
                    <a:gd name="connsiteX4" fmla="*/ 2081 w 32425"/>
                    <a:gd name="connsiteY4" fmla="*/ 11971 h 32425"/>
                    <a:gd name="connsiteX5" fmla="*/ 2081 w 32425"/>
                    <a:gd name="connsiteY5" fmla="*/ 11971 h 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5" h="32425">
                      <a:moveTo>
                        <a:pt x="2081" y="11971"/>
                      </a:moveTo>
                      <a:cubicBezTo>
                        <a:pt x="7107" y="1433"/>
                        <a:pt x="19916" y="-2945"/>
                        <a:pt x="30454" y="2081"/>
                      </a:cubicBezTo>
                      <a:cubicBezTo>
                        <a:pt x="40992" y="7107"/>
                        <a:pt x="45370" y="19916"/>
                        <a:pt x="40344" y="30292"/>
                      </a:cubicBezTo>
                      <a:cubicBezTo>
                        <a:pt x="35318" y="40830"/>
                        <a:pt x="22510" y="45208"/>
                        <a:pt x="11971" y="40182"/>
                      </a:cubicBezTo>
                      <a:cubicBezTo>
                        <a:pt x="1433" y="35156"/>
                        <a:pt x="-2945" y="22510"/>
                        <a:pt x="2081" y="11971"/>
                      </a:cubicBezTo>
                      <a:lnTo>
                        <a:pt x="2081" y="11971"/>
                      </a:lnTo>
                      <a:close/>
                    </a:path>
                  </a:pathLst>
                </a:custGeom>
                <a:solidFill>
                  <a:srgbClr val="FFFFFF"/>
                </a:solidFill>
                <a:ln w="161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6" name="Group 125">
              <a:extLst>
                <a:ext uri="{FF2B5EF4-FFF2-40B4-BE49-F238E27FC236}">
                  <a16:creationId xmlns:a16="http://schemas.microsoft.com/office/drawing/2014/main" id="{3708172C-D2EF-4AA4-A04C-95F544F8D51D}"/>
                </a:ext>
              </a:extLst>
            </p:cNvPr>
            <p:cNvGrpSpPr/>
            <p:nvPr/>
          </p:nvGrpSpPr>
          <p:grpSpPr>
            <a:xfrm>
              <a:off x="2908277" y="2297646"/>
              <a:ext cx="2792462" cy="338554"/>
              <a:chOff x="-913264" y="5878807"/>
              <a:chExt cx="2792462" cy="338554"/>
            </a:xfrm>
          </p:grpSpPr>
          <p:sp>
            <p:nvSpPr>
              <p:cNvPr id="127" name="Rectangle 126">
                <a:extLst>
                  <a:ext uri="{FF2B5EF4-FFF2-40B4-BE49-F238E27FC236}">
                    <a16:creationId xmlns:a16="http://schemas.microsoft.com/office/drawing/2014/main" id="{2B1AF3C6-7C52-4497-B3E3-F7A9AFBF50AE}"/>
                  </a:ext>
                </a:extLst>
              </p:cNvPr>
              <p:cNvSpPr/>
              <p:nvPr/>
            </p:nvSpPr>
            <p:spPr>
              <a:xfrm>
                <a:off x="-913264" y="5878807"/>
                <a:ext cx="2792462" cy="338554"/>
              </a:xfrm>
              <a:prstGeom prst="rect">
                <a:avLst/>
              </a:prstGeom>
              <a:solidFill>
                <a:srgbClr val="002050"/>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Security Orchestration, Automation, </a:t>
                </a:r>
                <a:b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and Remediation (SOAR)</a:t>
                </a:r>
              </a:p>
            </p:txBody>
          </p:sp>
          <p:sp>
            <p:nvSpPr>
              <p:cNvPr id="128" name="Freeform 1054">
                <a:extLst>
                  <a:ext uri="{FF2B5EF4-FFF2-40B4-BE49-F238E27FC236}">
                    <a16:creationId xmlns:a16="http://schemas.microsoft.com/office/drawing/2014/main" id="{936880FB-C0CF-4A35-80A4-EE756963F742}"/>
                  </a:ext>
                </a:extLst>
              </p:cNvPr>
              <p:cNvSpPr>
                <a:spLocks noEditPoints="1"/>
              </p:cNvSpPr>
              <p:nvPr/>
            </p:nvSpPr>
            <p:spPr bwMode="auto">
              <a:xfrm>
                <a:off x="-851240" y="5962433"/>
                <a:ext cx="173995" cy="173995"/>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155" name="Arrow: Up-Down 154">
            <a:extLst>
              <a:ext uri="{FF2B5EF4-FFF2-40B4-BE49-F238E27FC236}">
                <a16:creationId xmlns:a16="http://schemas.microsoft.com/office/drawing/2014/main" id="{49188F7B-AFB2-4729-8E02-D765DD0D7AA3}"/>
              </a:ext>
            </a:extLst>
          </p:cNvPr>
          <p:cNvSpPr/>
          <p:nvPr/>
        </p:nvSpPr>
        <p:spPr>
          <a:xfrm rot="5400000">
            <a:off x="2707435" y="2325567"/>
            <a:ext cx="189227" cy="454850"/>
          </a:xfrm>
          <a:prstGeom prst="upDownArrow">
            <a:avLst>
              <a:gd name="adj1" fmla="val 40718"/>
              <a:gd name="adj2" fmla="val 56784"/>
            </a:avLst>
          </a:prstGeom>
          <a:solidFill>
            <a:schemeClr val="tx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6" name="Group 155">
            <a:extLst>
              <a:ext uri="{FF2B5EF4-FFF2-40B4-BE49-F238E27FC236}">
                <a16:creationId xmlns:a16="http://schemas.microsoft.com/office/drawing/2014/main" id="{4A7F8E4D-2626-46E2-9CD9-98B44A55EDAA}"/>
              </a:ext>
            </a:extLst>
          </p:cNvPr>
          <p:cNvGrpSpPr/>
          <p:nvPr/>
        </p:nvGrpSpPr>
        <p:grpSpPr>
          <a:xfrm>
            <a:off x="3766817" y="5560875"/>
            <a:ext cx="1494714" cy="822960"/>
            <a:chOff x="3720591" y="5659520"/>
            <a:chExt cx="1494714" cy="822960"/>
          </a:xfrm>
        </p:grpSpPr>
        <p:sp>
          <p:nvSpPr>
            <p:cNvPr id="157" name="Rectangle 156">
              <a:extLst>
                <a:ext uri="{FF2B5EF4-FFF2-40B4-BE49-F238E27FC236}">
                  <a16:creationId xmlns:a16="http://schemas.microsoft.com/office/drawing/2014/main" id="{20EDBE57-D16A-45FA-BC2D-6AFD8CFAE41A}"/>
                </a:ext>
              </a:extLst>
            </p:cNvPr>
            <p:cNvSpPr/>
            <p:nvPr/>
          </p:nvSpPr>
          <p:spPr>
            <a:xfrm>
              <a:off x="3720592" y="5659520"/>
              <a:ext cx="1493642"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8" name="Picture 157">
              <a:extLst>
                <a:ext uri="{FF2B5EF4-FFF2-40B4-BE49-F238E27FC236}">
                  <a16:creationId xmlns:a16="http://schemas.microsoft.com/office/drawing/2014/main" id="{8CD8011D-FDD7-40CF-AF73-0EA6A28BFB5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93627" y="5974111"/>
              <a:ext cx="108954" cy="199713"/>
            </a:xfrm>
            <a:prstGeom prst="rect">
              <a:avLst/>
            </a:prstGeom>
          </p:spPr>
        </p:pic>
        <p:pic>
          <p:nvPicPr>
            <p:cNvPr id="159" name="Picture 158">
              <a:extLst>
                <a:ext uri="{FF2B5EF4-FFF2-40B4-BE49-F238E27FC236}">
                  <a16:creationId xmlns:a16="http://schemas.microsoft.com/office/drawing/2014/main" id="{7CBFF342-26D4-47E2-87D3-0ECB8EB656A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04443" y="6023531"/>
              <a:ext cx="210027" cy="112988"/>
            </a:xfrm>
            <a:prstGeom prst="rect">
              <a:avLst/>
            </a:prstGeom>
          </p:spPr>
        </p:pic>
        <p:pic>
          <p:nvPicPr>
            <p:cNvPr id="160" name="Picture 159">
              <a:extLst>
                <a:ext uri="{FF2B5EF4-FFF2-40B4-BE49-F238E27FC236}">
                  <a16:creationId xmlns:a16="http://schemas.microsoft.com/office/drawing/2014/main" id="{886B5286-128D-4510-BDA9-D680642025E6}"/>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261786" y="5999088"/>
              <a:ext cx="161874" cy="161874"/>
            </a:xfrm>
            <a:prstGeom prst="rect">
              <a:avLst/>
            </a:prstGeom>
          </p:spPr>
        </p:pic>
        <p:pic>
          <p:nvPicPr>
            <p:cNvPr id="161" name="Picture 160">
              <a:extLst>
                <a:ext uri="{FF2B5EF4-FFF2-40B4-BE49-F238E27FC236}">
                  <a16:creationId xmlns:a16="http://schemas.microsoft.com/office/drawing/2014/main" id="{06CE7AC0-28DB-43F6-9565-93BBB6CAC083}"/>
                </a:ext>
              </a:extLst>
            </p:cNvPr>
            <p:cNvPicPr>
              <a:picLocks noChangeAspect="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951758" y="5980169"/>
              <a:ext cx="195569" cy="199713"/>
            </a:xfrm>
            <a:prstGeom prst="rect">
              <a:avLst/>
            </a:prstGeom>
          </p:spPr>
        </p:pic>
        <p:pic>
          <p:nvPicPr>
            <p:cNvPr id="162" name="Picture 161">
              <a:extLst>
                <a:ext uri="{FF2B5EF4-FFF2-40B4-BE49-F238E27FC236}">
                  <a16:creationId xmlns:a16="http://schemas.microsoft.com/office/drawing/2014/main" id="{285BD08F-DC22-4329-A9B9-5AF7B7F79DE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60946" y="6015585"/>
              <a:ext cx="206211" cy="128881"/>
            </a:xfrm>
            <a:prstGeom prst="rect">
              <a:avLst/>
            </a:prstGeom>
          </p:spPr>
        </p:pic>
        <p:pic>
          <p:nvPicPr>
            <p:cNvPr id="163" name="Picture 162">
              <a:extLst>
                <a:ext uri="{FF2B5EF4-FFF2-40B4-BE49-F238E27FC236}">
                  <a16:creationId xmlns:a16="http://schemas.microsoft.com/office/drawing/2014/main" id="{4A1826B6-E827-473E-8741-CD710F4477AF}"/>
                </a:ext>
              </a:extLst>
            </p:cNvPr>
            <p:cNvPicPr>
              <a:picLocks noChangeAspect="1"/>
            </p:cNvPicPr>
            <p:nvPr/>
          </p:nvPicPr>
          <p:blipFill rotWithShape="1">
            <a:blip r:embed="rId31">
              <a:extLst>
                <a:ext uri="{28A0092B-C50C-407E-A947-70E740481C1C}">
                  <a14:useLocalDpi xmlns:a14="http://schemas.microsoft.com/office/drawing/2010/main" val="0"/>
                </a:ext>
              </a:extLst>
            </a:blip>
            <a:srcRect l="13212" t="27676" r="12301" b="27919"/>
            <a:stretch/>
          </p:blipFill>
          <p:spPr>
            <a:xfrm>
              <a:off x="3939867" y="5989126"/>
              <a:ext cx="284633" cy="169682"/>
            </a:xfrm>
            <a:prstGeom prst="rect">
              <a:avLst/>
            </a:prstGeom>
          </p:spPr>
        </p:pic>
        <p:sp>
          <p:nvSpPr>
            <p:cNvPr id="164" name="Rectangle 163">
              <a:extLst>
                <a:ext uri="{FF2B5EF4-FFF2-40B4-BE49-F238E27FC236}">
                  <a16:creationId xmlns:a16="http://schemas.microsoft.com/office/drawing/2014/main" id="{C36C64EE-4D53-48CA-9ED2-7E7C035F4126}"/>
                </a:ext>
              </a:extLst>
            </p:cNvPr>
            <p:cNvSpPr/>
            <p:nvPr/>
          </p:nvSpPr>
          <p:spPr>
            <a:xfrm>
              <a:off x="3720591" y="5659520"/>
              <a:ext cx="14947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Infrastructure &amp; Apps</a:t>
              </a:r>
            </a:p>
          </p:txBody>
        </p:sp>
        <p:sp>
          <p:nvSpPr>
            <p:cNvPr id="165" name="Freeform 6">
              <a:extLst>
                <a:ext uri="{FF2B5EF4-FFF2-40B4-BE49-F238E27FC236}">
                  <a16:creationId xmlns:a16="http://schemas.microsoft.com/office/drawing/2014/main" id="{56C233A0-8568-4755-88A4-C7F1D649DCAB}"/>
                </a:ext>
              </a:extLst>
            </p:cNvPr>
            <p:cNvSpPr>
              <a:spLocks noEditPoints="1"/>
            </p:cNvSpPr>
            <p:nvPr/>
          </p:nvSpPr>
          <p:spPr bwMode="auto">
            <a:xfrm>
              <a:off x="3782736" y="6253759"/>
              <a:ext cx="136442" cy="13499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l"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a:ln>
                  <a:noFill/>
                </a:ln>
                <a:gradFill>
                  <a:gsLst>
                    <a:gs pos="1250">
                      <a:srgbClr val="EFEFEF"/>
                    </a:gs>
                    <a:gs pos="10417">
                      <a:srgbClr val="EFEFEF"/>
                    </a:gs>
                  </a:gsLst>
                  <a:lin ang="5400000" scaled="0"/>
                </a:gradFill>
                <a:effectLst/>
                <a:uLnTx/>
                <a:uFillTx/>
                <a:latin typeface="Segoe UI Light"/>
                <a:ea typeface="+mn-ea"/>
                <a:cs typeface="+mn-cs"/>
              </a:endParaRPr>
            </a:p>
          </p:txBody>
        </p:sp>
        <p:pic>
          <p:nvPicPr>
            <p:cNvPr id="166" name="Picture 165">
              <a:extLst>
                <a:ext uri="{FF2B5EF4-FFF2-40B4-BE49-F238E27FC236}">
                  <a16:creationId xmlns:a16="http://schemas.microsoft.com/office/drawing/2014/main" id="{C416EDD7-52BA-4AC6-B2F2-F3C1AC7A6C3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14275" y="6277523"/>
              <a:ext cx="146302" cy="87466"/>
            </a:xfrm>
            <a:prstGeom prst="rect">
              <a:avLst/>
            </a:prstGeom>
          </p:spPr>
        </p:pic>
        <p:pic>
          <p:nvPicPr>
            <p:cNvPr id="167" name="Picture 166" descr="A picture containing building&#10;&#10;Description automatically generated">
              <a:extLst>
                <a:ext uri="{FF2B5EF4-FFF2-40B4-BE49-F238E27FC236}">
                  <a16:creationId xmlns:a16="http://schemas.microsoft.com/office/drawing/2014/main" id="{52F91268-C59C-43E9-A7C5-B3EEB462029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4530387" y="6250782"/>
              <a:ext cx="123432" cy="123432"/>
            </a:xfrm>
            <a:prstGeom prst="rect">
              <a:avLst/>
            </a:prstGeom>
          </p:spPr>
        </p:pic>
        <p:pic>
          <p:nvPicPr>
            <p:cNvPr id="168" name="Picture 167">
              <a:extLst>
                <a:ext uri="{FF2B5EF4-FFF2-40B4-BE49-F238E27FC236}">
                  <a16:creationId xmlns:a16="http://schemas.microsoft.com/office/drawing/2014/main" id="{D330D0B5-A891-497E-93EC-43E4DBCEA2BE}"/>
                </a:ext>
              </a:extLst>
            </p:cNvPr>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17757" y="6254352"/>
              <a:ext cx="381951" cy="133808"/>
            </a:xfrm>
            <a:prstGeom prst="rect">
              <a:avLst/>
            </a:prstGeom>
          </p:spPr>
        </p:pic>
        <p:pic>
          <p:nvPicPr>
            <p:cNvPr id="169" name="Picture 168">
              <a:extLst>
                <a:ext uri="{FF2B5EF4-FFF2-40B4-BE49-F238E27FC236}">
                  <a16:creationId xmlns:a16="http://schemas.microsoft.com/office/drawing/2014/main" id="{55A3A7FC-6FEB-437E-A843-AE9A440D6B1A}"/>
                </a:ext>
              </a:extLst>
            </p:cNvPr>
            <p:cNvPicPr>
              <a:picLocks noChangeAspect="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4387" y="6241451"/>
              <a:ext cx="189200" cy="141080"/>
            </a:xfrm>
            <a:prstGeom prst="rect">
              <a:avLst/>
            </a:prstGeom>
          </p:spPr>
        </p:pic>
        <p:grpSp>
          <p:nvGrpSpPr>
            <p:cNvPr id="170" name="Group 169">
              <a:extLst>
                <a:ext uri="{FF2B5EF4-FFF2-40B4-BE49-F238E27FC236}">
                  <a16:creationId xmlns:a16="http://schemas.microsoft.com/office/drawing/2014/main" id="{E751AF19-DFF0-49CB-AFA5-F2E0F2A34017}"/>
                </a:ext>
              </a:extLst>
            </p:cNvPr>
            <p:cNvGrpSpPr/>
            <p:nvPr/>
          </p:nvGrpSpPr>
          <p:grpSpPr>
            <a:xfrm>
              <a:off x="4980407" y="6306630"/>
              <a:ext cx="160816" cy="36598"/>
              <a:chOff x="6297813" y="3181591"/>
              <a:chExt cx="160855" cy="36607"/>
            </a:xfrm>
          </p:grpSpPr>
          <p:sp>
            <p:nvSpPr>
              <p:cNvPr id="171" name="Oval 170">
                <a:extLst>
                  <a:ext uri="{FF2B5EF4-FFF2-40B4-BE49-F238E27FC236}">
                    <a16:creationId xmlns:a16="http://schemas.microsoft.com/office/drawing/2014/main" id="{B342D8DF-9A16-4683-A674-12EB3A9CB51A}"/>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Oval 171">
                <a:extLst>
                  <a:ext uri="{FF2B5EF4-FFF2-40B4-BE49-F238E27FC236}">
                    <a16:creationId xmlns:a16="http://schemas.microsoft.com/office/drawing/2014/main" id="{0DC805DC-DA78-45C8-9B68-B97FC5CFD63A}"/>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410E0BA3-B68C-4C5F-A3BF-9DDD176F1785}"/>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4" name="Group 173">
            <a:extLst>
              <a:ext uri="{FF2B5EF4-FFF2-40B4-BE49-F238E27FC236}">
                <a16:creationId xmlns:a16="http://schemas.microsoft.com/office/drawing/2014/main" id="{487A7A6E-AD47-4D24-BD27-D37BAAF4FDE8}"/>
              </a:ext>
            </a:extLst>
          </p:cNvPr>
          <p:cNvGrpSpPr/>
          <p:nvPr/>
        </p:nvGrpSpPr>
        <p:grpSpPr>
          <a:xfrm>
            <a:off x="5298736" y="5560875"/>
            <a:ext cx="751424" cy="822960"/>
            <a:chOff x="5298736" y="5560875"/>
            <a:chExt cx="751424" cy="822960"/>
          </a:xfrm>
        </p:grpSpPr>
        <p:grpSp>
          <p:nvGrpSpPr>
            <p:cNvPr id="175" name="Group 174">
              <a:extLst>
                <a:ext uri="{FF2B5EF4-FFF2-40B4-BE49-F238E27FC236}">
                  <a16:creationId xmlns:a16="http://schemas.microsoft.com/office/drawing/2014/main" id="{C3964F18-3C15-4815-B61B-5198F3D3E2F2}"/>
                </a:ext>
              </a:extLst>
            </p:cNvPr>
            <p:cNvGrpSpPr/>
            <p:nvPr/>
          </p:nvGrpSpPr>
          <p:grpSpPr>
            <a:xfrm>
              <a:off x="5298736" y="5560875"/>
              <a:ext cx="751424" cy="822960"/>
              <a:chOff x="4463880" y="5659520"/>
              <a:chExt cx="751424" cy="822960"/>
            </a:xfrm>
          </p:grpSpPr>
          <p:sp>
            <p:nvSpPr>
              <p:cNvPr id="200" name="Rectangle 199">
                <a:extLst>
                  <a:ext uri="{FF2B5EF4-FFF2-40B4-BE49-F238E27FC236}">
                    <a16:creationId xmlns:a16="http://schemas.microsoft.com/office/drawing/2014/main" id="{0E321899-2D53-4AB4-8F7C-3D38DA0613DD}"/>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Rectangle 200">
                <a:extLst>
                  <a:ext uri="{FF2B5EF4-FFF2-40B4-BE49-F238E27FC236}">
                    <a16:creationId xmlns:a16="http://schemas.microsoft.com/office/drawing/2014/main" id="{C229DA4F-50FE-449F-8722-820DC2C9595B}"/>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PaaS</a:t>
                </a:r>
              </a:p>
            </p:txBody>
          </p:sp>
          <p:grpSp>
            <p:nvGrpSpPr>
              <p:cNvPr id="202" name="Group 201">
                <a:extLst>
                  <a:ext uri="{FF2B5EF4-FFF2-40B4-BE49-F238E27FC236}">
                    <a16:creationId xmlns:a16="http://schemas.microsoft.com/office/drawing/2014/main" id="{5399C2CE-869A-4085-A050-8415A4065C8C}"/>
                  </a:ext>
                </a:extLst>
              </p:cNvPr>
              <p:cNvGrpSpPr/>
              <p:nvPr/>
            </p:nvGrpSpPr>
            <p:grpSpPr>
              <a:xfrm>
                <a:off x="4980407" y="6306630"/>
                <a:ext cx="160816" cy="36598"/>
                <a:chOff x="6297813" y="3181591"/>
                <a:chExt cx="160855" cy="36607"/>
              </a:xfrm>
            </p:grpSpPr>
            <p:sp>
              <p:nvSpPr>
                <p:cNvPr id="203" name="Oval 202">
                  <a:extLst>
                    <a:ext uri="{FF2B5EF4-FFF2-40B4-BE49-F238E27FC236}">
                      <a16:creationId xmlns:a16="http://schemas.microsoft.com/office/drawing/2014/main" id="{7AC0603F-4B4C-4875-B5F7-ABD359C8F978}"/>
                    </a:ext>
                  </a:extLst>
                </p:cNvPr>
                <p:cNvSpPr/>
                <p:nvPr/>
              </p:nvSpPr>
              <p:spPr bwMode="auto">
                <a:xfrm>
                  <a:off x="6297813" y="318161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4" name="Oval 203">
                  <a:extLst>
                    <a:ext uri="{FF2B5EF4-FFF2-40B4-BE49-F238E27FC236}">
                      <a16:creationId xmlns:a16="http://schemas.microsoft.com/office/drawing/2014/main" id="{595C6296-4CF7-4857-AECD-59AE259E6DC0}"/>
                    </a:ext>
                  </a:extLst>
                </p:cNvPr>
                <p:cNvSpPr/>
                <p:nvPr/>
              </p:nvSpPr>
              <p:spPr bwMode="auto">
                <a:xfrm>
                  <a:off x="6358604" y="3181609"/>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05" name="Oval 204">
                  <a:extLst>
                    <a:ext uri="{FF2B5EF4-FFF2-40B4-BE49-F238E27FC236}">
                      <a16:creationId xmlns:a16="http://schemas.microsoft.com/office/drawing/2014/main" id="{B76E8928-0229-44FB-B208-609D4C854187}"/>
                    </a:ext>
                  </a:extLst>
                </p:cNvPr>
                <p:cNvSpPr/>
                <p:nvPr/>
              </p:nvSpPr>
              <p:spPr bwMode="auto">
                <a:xfrm>
                  <a:off x="6422083" y="3181591"/>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76" name="Group 175">
              <a:extLst>
                <a:ext uri="{FF2B5EF4-FFF2-40B4-BE49-F238E27FC236}">
                  <a16:creationId xmlns:a16="http://schemas.microsoft.com/office/drawing/2014/main" id="{DF693D08-453B-4941-B8E9-EBC84789F7E2}"/>
                </a:ext>
              </a:extLst>
            </p:cNvPr>
            <p:cNvGrpSpPr/>
            <p:nvPr/>
          </p:nvGrpSpPr>
          <p:grpSpPr>
            <a:xfrm>
              <a:off x="5811037" y="5886932"/>
              <a:ext cx="117648" cy="116092"/>
              <a:chOff x="8051303" y="5878037"/>
              <a:chExt cx="596865" cy="523037"/>
            </a:xfrm>
          </p:grpSpPr>
          <p:sp>
            <p:nvSpPr>
              <p:cNvPr id="198" name="Freeform: Shape 197">
                <a:extLst>
                  <a:ext uri="{FF2B5EF4-FFF2-40B4-BE49-F238E27FC236}">
                    <a16:creationId xmlns:a16="http://schemas.microsoft.com/office/drawing/2014/main" id="{5631260F-F6C0-4E19-851D-DA34E215C204}"/>
                  </a:ext>
                </a:extLst>
              </p:cNvPr>
              <p:cNvSpPr/>
              <p:nvPr/>
            </p:nvSpPr>
            <p:spPr>
              <a:xfrm>
                <a:off x="8301788" y="5878037"/>
                <a:ext cx="346380" cy="519572"/>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C1C1C1"/>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781798C-889D-4DD2-80F7-812E8CF21F55}"/>
                  </a:ext>
                </a:extLst>
              </p:cNvPr>
              <p:cNvSpPr/>
              <p:nvPr/>
            </p:nvSpPr>
            <p:spPr>
              <a:xfrm flipH="1">
                <a:off x="8051303" y="5881501"/>
                <a:ext cx="261721" cy="519573"/>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solidFill>
                <a:srgbClr val="737373"/>
              </a:solidFill>
              <a:ln w="9525" cap="flat">
                <a:noFill/>
                <a:prstDash val="solid"/>
                <a:miter/>
              </a:ln>
            </p:spPr>
            <p:txBody>
              <a:bodyPr rtlCol="0" anchor="ct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77" name="Graphic 33">
              <a:extLst>
                <a:ext uri="{FF2B5EF4-FFF2-40B4-BE49-F238E27FC236}">
                  <a16:creationId xmlns:a16="http://schemas.microsoft.com/office/drawing/2014/main" id="{41344DE9-FE1C-4911-A814-6BBE2160A7B2}"/>
                </a:ext>
              </a:extLst>
            </p:cNvPr>
            <p:cNvGrpSpPr/>
            <p:nvPr/>
          </p:nvGrpSpPr>
          <p:grpSpPr>
            <a:xfrm>
              <a:off x="5572445" y="5900354"/>
              <a:ext cx="121402" cy="93478"/>
              <a:chOff x="9214624" y="5352522"/>
              <a:chExt cx="755282" cy="599017"/>
            </a:xfrm>
          </p:grpSpPr>
          <p:sp>
            <p:nvSpPr>
              <p:cNvPr id="193" name="Freeform: Shape 192">
                <a:extLst>
                  <a:ext uri="{FF2B5EF4-FFF2-40B4-BE49-F238E27FC236}">
                    <a16:creationId xmlns:a16="http://schemas.microsoft.com/office/drawing/2014/main" id="{F1168A40-D5F6-4AC1-862C-BDE12E50D4CD}"/>
                  </a:ext>
                </a:extLst>
              </p:cNvPr>
              <p:cNvSpPr/>
              <p:nvPr/>
            </p:nvSpPr>
            <p:spPr>
              <a:xfrm>
                <a:off x="9214624" y="5352522"/>
                <a:ext cx="755282" cy="599017"/>
              </a:xfrm>
              <a:custGeom>
                <a:avLst/>
                <a:gdLst>
                  <a:gd name="connsiteX0" fmla="*/ 0 w 755282"/>
                  <a:gd name="connsiteY0" fmla="*/ 20835 h 599017"/>
                  <a:gd name="connsiteX1" fmla="*/ 0 w 755282"/>
                  <a:gd name="connsiteY1" fmla="*/ 20835 h 599017"/>
                  <a:gd name="connsiteX2" fmla="*/ 0 w 755282"/>
                  <a:gd name="connsiteY2" fmla="*/ 458378 h 599017"/>
                  <a:gd name="connsiteX3" fmla="*/ 20835 w 755282"/>
                  <a:gd name="connsiteY3" fmla="*/ 481818 h 599017"/>
                  <a:gd name="connsiteX4" fmla="*/ 348992 w 755282"/>
                  <a:gd name="connsiteY4" fmla="*/ 481818 h 599017"/>
                  <a:gd name="connsiteX5" fmla="*/ 348992 w 755282"/>
                  <a:gd name="connsiteY5" fmla="*/ 549533 h 599017"/>
                  <a:gd name="connsiteX6" fmla="*/ 231793 w 755282"/>
                  <a:gd name="connsiteY6" fmla="*/ 549533 h 599017"/>
                  <a:gd name="connsiteX7" fmla="*/ 231793 w 755282"/>
                  <a:gd name="connsiteY7" fmla="*/ 599017 h 599017"/>
                  <a:gd name="connsiteX8" fmla="*/ 523489 w 755282"/>
                  <a:gd name="connsiteY8" fmla="*/ 599017 h 599017"/>
                  <a:gd name="connsiteX9" fmla="*/ 523489 w 755282"/>
                  <a:gd name="connsiteY9" fmla="*/ 549533 h 599017"/>
                  <a:gd name="connsiteX10" fmla="*/ 406290 w 755282"/>
                  <a:gd name="connsiteY10" fmla="*/ 549533 h 599017"/>
                  <a:gd name="connsiteX11" fmla="*/ 406290 w 755282"/>
                  <a:gd name="connsiteY11" fmla="*/ 481818 h 599017"/>
                  <a:gd name="connsiteX12" fmla="*/ 737051 w 755282"/>
                  <a:gd name="connsiteY12" fmla="*/ 481818 h 599017"/>
                  <a:gd name="connsiteX13" fmla="*/ 760491 w 755282"/>
                  <a:gd name="connsiteY13" fmla="*/ 458378 h 599017"/>
                  <a:gd name="connsiteX14" fmla="*/ 760491 w 755282"/>
                  <a:gd name="connsiteY14" fmla="*/ 20835 h 599017"/>
                  <a:gd name="connsiteX15" fmla="*/ 737051 w 755282"/>
                  <a:gd name="connsiteY15" fmla="*/ 0 h 599017"/>
                  <a:gd name="connsiteX16" fmla="*/ 20835 w 755282"/>
                  <a:gd name="connsiteY16" fmla="*/ 0 h 599017"/>
                  <a:gd name="connsiteX17" fmla="*/ 0 w 755282"/>
                  <a:gd name="connsiteY17" fmla="*/ 20835 h 599017"/>
                  <a:gd name="connsiteX18" fmla="*/ 0 w 755282"/>
                  <a:gd name="connsiteY18" fmla="*/ 20835 h 59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282" h="599017">
                    <a:moveTo>
                      <a:pt x="0" y="20835"/>
                    </a:moveTo>
                    <a:lnTo>
                      <a:pt x="0" y="20835"/>
                    </a:lnTo>
                    <a:lnTo>
                      <a:pt x="0" y="458378"/>
                    </a:lnTo>
                    <a:cubicBezTo>
                      <a:pt x="0" y="471400"/>
                      <a:pt x="7813" y="481818"/>
                      <a:pt x="20835" y="481818"/>
                    </a:cubicBezTo>
                    <a:lnTo>
                      <a:pt x="348992" y="481818"/>
                    </a:lnTo>
                    <a:lnTo>
                      <a:pt x="348992" y="549533"/>
                    </a:lnTo>
                    <a:lnTo>
                      <a:pt x="231793" y="549533"/>
                    </a:lnTo>
                    <a:lnTo>
                      <a:pt x="231793" y="599017"/>
                    </a:lnTo>
                    <a:lnTo>
                      <a:pt x="523489" y="599017"/>
                    </a:lnTo>
                    <a:lnTo>
                      <a:pt x="523489" y="549533"/>
                    </a:lnTo>
                    <a:lnTo>
                      <a:pt x="406290" y="549533"/>
                    </a:lnTo>
                    <a:lnTo>
                      <a:pt x="406290" y="481818"/>
                    </a:lnTo>
                    <a:lnTo>
                      <a:pt x="737051" y="481818"/>
                    </a:lnTo>
                    <a:cubicBezTo>
                      <a:pt x="750073" y="481818"/>
                      <a:pt x="760491" y="471400"/>
                      <a:pt x="760491" y="458378"/>
                    </a:cubicBezTo>
                    <a:lnTo>
                      <a:pt x="760491" y="20835"/>
                    </a:lnTo>
                    <a:cubicBezTo>
                      <a:pt x="760491" y="7813"/>
                      <a:pt x="750073" y="0"/>
                      <a:pt x="737051" y="0"/>
                    </a:cubicBezTo>
                    <a:lnTo>
                      <a:pt x="20835" y="0"/>
                    </a:lnTo>
                    <a:cubicBezTo>
                      <a:pt x="7813" y="0"/>
                      <a:pt x="0" y="7813"/>
                      <a:pt x="0" y="20835"/>
                    </a:cubicBezTo>
                    <a:lnTo>
                      <a:pt x="0" y="20835"/>
                    </a:lnTo>
                    <a:close/>
                  </a:path>
                </a:pathLst>
              </a:custGeom>
              <a:solidFill>
                <a:schemeClr val="accent1"/>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94" name="Graphic 33">
                <a:extLst>
                  <a:ext uri="{FF2B5EF4-FFF2-40B4-BE49-F238E27FC236}">
                    <a16:creationId xmlns:a16="http://schemas.microsoft.com/office/drawing/2014/main" id="{41F47934-1EA0-4E75-B78C-9792474C0680}"/>
                  </a:ext>
                </a:extLst>
              </p:cNvPr>
              <p:cNvGrpSpPr/>
              <p:nvPr/>
            </p:nvGrpSpPr>
            <p:grpSpPr>
              <a:xfrm>
                <a:off x="9469857" y="5451490"/>
                <a:ext cx="244816" cy="270860"/>
                <a:chOff x="9469857" y="5451490"/>
                <a:chExt cx="244816" cy="270860"/>
              </a:xfrm>
              <a:solidFill>
                <a:srgbClr val="FFFFFF"/>
              </a:solidFill>
            </p:grpSpPr>
            <p:sp>
              <p:nvSpPr>
                <p:cNvPr id="195" name="Freeform: Shape 194">
                  <a:extLst>
                    <a:ext uri="{FF2B5EF4-FFF2-40B4-BE49-F238E27FC236}">
                      <a16:creationId xmlns:a16="http://schemas.microsoft.com/office/drawing/2014/main" id="{3E93217F-B076-4FA2-8B32-3EF23A458637}"/>
                    </a:ext>
                  </a:extLst>
                </p:cNvPr>
                <p:cNvSpPr/>
                <p:nvPr/>
              </p:nvSpPr>
              <p:spPr>
                <a:xfrm>
                  <a:off x="9482879" y="5451490"/>
                  <a:ext cx="208354" cy="130221"/>
                </a:xfrm>
                <a:custGeom>
                  <a:avLst/>
                  <a:gdLst>
                    <a:gd name="connsiteX0" fmla="*/ 229189 w 208353"/>
                    <a:gd name="connsiteY0" fmla="*/ 67715 h 130221"/>
                    <a:gd name="connsiteX1" fmla="*/ 114595 w 208353"/>
                    <a:gd name="connsiteY1" fmla="*/ 0 h 130221"/>
                    <a:gd name="connsiteX2" fmla="*/ 0 w 208353"/>
                    <a:gd name="connsiteY2" fmla="*/ 67715 h 130221"/>
                    <a:gd name="connsiteX3" fmla="*/ 0 w 208353"/>
                    <a:gd name="connsiteY3" fmla="*/ 70319 h 130221"/>
                    <a:gd name="connsiteX4" fmla="*/ 114595 w 208353"/>
                    <a:gd name="connsiteY4" fmla="*/ 135430 h 130221"/>
                    <a:gd name="connsiteX5" fmla="*/ 229189 w 208353"/>
                    <a:gd name="connsiteY5" fmla="*/ 70319 h 130221"/>
                    <a:gd name="connsiteX6" fmla="*/ 229189 w 208353"/>
                    <a:gd name="connsiteY6" fmla="*/ 67715 h 13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353" h="130221">
                      <a:moveTo>
                        <a:pt x="229189" y="67715"/>
                      </a:moveTo>
                      <a:lnTo>
                        <a:pt x="114595" y="0"/>
                      </a:lnTo>
                      <a:lnTo>
                        <a:pt x="0" y="67715"/>
                      </a:lnTo>
                      <a:lnTo>
                        <a:pt x="0" y="70319"/>
                      </a:lnTo>
                      <a:lnTo>
                        <a:pt x="114595" y="135430"/>
                      </a:lnTo>
                      <a:lnTo>
                        <a:pt x="229189" y="70319"/>
                      </a:lnTo>
                      <a:lnTo>
                        <a:pt x="22918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237A5A93-994A-4D3E-BE47-3F553175FC73}"/>
                    </a:ext>
                  </a:extLst>
                </p:cNvPr>
                <p:cNvSpPr/>
                <p:nvPr/>
              </p:nvSpPr>
              <p:spPr>
                <a:xfrm>
                  <a:off x="9610496" y="5540040"/>
                  <a:ext cx="104177" cy="182310"/>
                </a:xfrm>
                <a:custGeom>
                  <a:avLst/>
                  <a:gdLst>
                    <a:gd name="connsiteX0" fmla="*/ 0 w 104176"/>
                    <a:gd name="connsiteY0" fmla="*/ 67715 h 182309"/>
                    <a:gd name="connsiteX1" fmla="*/ 0 w 104176"/>
                    <a:gd name="connsiteY1" fmla="*/ 197936 h 182309"/>
                    <a:gd name="connsiteX2" fmla="*/ 114595 w 104176"/>
                    <a:gd name="connsiteY2" fmla="*/ 132826 h 182309"/>
                    <a:gd name="connsiteX3" fmla="*/ 114595 w 104176"/>
                    <a:gd name="connsiteY3" fmla="*/ 0 h 182309"/>
                    <a:gd name="connsiteX4" fmla="*/ 0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0" y="67715"/>
                      </a:moveTo>
                      <a:lnTo>
                        <a:pt x="0" y="197936"/>
                      </a:lnTo>
                      <a:lnTo>
                        <a:pt x="114595" y="132826"/>
                      </a:lnTo>
                      <a:lnTo>
                        <a:pt x="114595" y="0"/>
                      </a:lnTo>
                      <a:lnTo>
                        <a:pt x="0"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0A8B1B35-4359-40E0-9AD2-65243E58BB18}"/>
                    </a:ext>
                  </a:extLst>
                </p:cNvPr>
                <p:cNvSpPr/>
                <p:nvPr/>
              </p:nvSpPr>
              <p:spPr>
                <a:xfrm>
                  <a:off x="9469857" y="5540040"/>
                  <a:ext cx="104177" cy="182310"/>
                </a:xfrm>
                <a:custGeom>
                  <a:avLst/>
                  <a:gdLst>
                    <a:gd name="connsiteX0" fmla="*/ 117199 w 104176"/>
                    <a:gd name="connsiteY0" fmla="*/ 67715 h 182309"/>
                    <a:gd name="connsiteX1" fmla="*/ 0 w 104176"/>
                    <a:gd name="connsiteY1" fmla="*/ 0 h 182309"/>
                    <a:gd name="connsiteX2" fmla="*/ 0 w 104176"/>
                    <a:gd name="connsiteY2" fmla="*/ 132826 h 182309"/>
                    <a:gd name="connsiteX3" fmla="*/ 114595 w 104176"/>
                    <a:gd name="connsiteY3" fmla="*/ 197936 h 182309"/>
                    <a:gd name="connsiteX4" fmla="*/ 117199 w 104176"/>
                    <a:gd name="connsiteY4" fmla="*/ 67715 h 1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76" h="182309">
                      <a:moveTo>
                        <a:pt x="117199" y="67715"/>
                      </a:moveTo>
                      <a:lnTo>
                        <a:pt x="0" y="0"/>
                      </a:lnTo>
                      <a:lnTo>
                        <a:pt x="0" y="132826"/>
                      </a:lnTo>
                      <a:lnTo>
                        <a:pt x="114595" y="197936"/>
                      </a:lnTo>
                      <a:lnTo>
                        <a:pt x="117199" y="67715"/>
                      </a:lnTo>
                      <a:close/>
                    </a:path>
                  </a:pathLst>
                </a:custGeom>
                <a:solidFill>
                  <a:srgbClr val="FFFFFF"/>
                </a:solidFill>
                <a:ln w="25947" cap="flat">
                  <a:noFill/>
                  <a:prstDash val="solid"/>
                  <a:miter/>
                </a:ln>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marL="0" marR="0" lvl="0" indent="0" algn="ctr" defTabSz="914191"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82828"/>
                    </a:solidFill>
                    <a:effectLst/>
                    <a:uLnTx/>
                    <a:uFillTx/>
                    <a:latin typeface="Segoe UI"/>
                    <a:ea typeface="+mn-ea"/>
                    <a:cs typeface="+mn-cs"/>
                  </a:endParaRPr>
                </a:p>
              </p:txBody>
            </p:sp>
          </p:grpSp>
        </p:grpSp>
        <p:pic>
          <p:nvPicPr>
            <p:cNvPr id="178" name="Picture 177">
              <a:extLst>
                <a:ext uri="{FF2B5EF4-FFF2-40B4-BE49-F238E27FC236}">
                  <a16:creationId xmlns:a16="http://schemas.microsoft.com/office/drawing/2014/main" id="{14D6DDCF-1E75-4DB5-8AB5-D884A942957D}"/>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5363354" y="5894373"/>
              <a:ext cx="99552" cy="96652"/>
            </a:xfrm>
            <a:prstGeom prst="rect">
              <a:avLst/>
            </a:prstGeom>
          </p:spPr>
        </p:pic>
        <p:grpSp>
          <p:nvGrpSpPr>
            <p:cNvPr id="179" name="Group 178">
              <a:extLst>
                <a:ext uri="{FF2B5EF4-FFF2-40B4-BE49-F238E27FC236}">
                  <a16:creationId xmlns:a16="http://schemas.microsoft.com/office/drawing/2014/main" id="{7090CFCD-AE9B-4F63-B1CF-532AC0277676}"/>
                </a:ext>
              </a:extLst>
            </p:cNvPr>
            <p:cNvGrpSpPr/>
            <p:nvPr/>
          </p:nvGrpSpPr>
          <p:grpSpPr>
            <a:xfrm>
              <a:off x="5349903" y="6155109"/>
              <a:ext cx="121788" cy="119264"/>
              <a:chOff x="10854228" y="3989686"/>
              <a:chExt cx="379602" cy="382863"/>
            </a:xfrm>
          </p:grpSpPr>
          <p:sp>
            <p:nvSpPr>
              <p:cNvPr id="181" name="Rectangle 180">
                <a:extLst>
                  <a:ext uri="{FF2B5EF4-FFF2-40B4-BE49-F238E27FC236}">
                    <a16:creationId xmlns:a16="http://schemas.microsoft.com/office/drawing/2014/main" id="{74655C80-B7CE-4E6C-B341-C88052DA7B97}"/>
                  </a:ext>
                </a:extLst>
              </p:cNvPr>
              <p:cNvSpPr/>
              <p:nvPr/>
            </p:nvSpPr>
            <p:spPr bwMode="auto">
              <a:xfrm rot="19125560" flipH="1">
                <a:off x="10978090" y="4049972"/>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CAC21BDD-92E4-4FB8-93CF-C6ED35DA62A0}"/>
                  </a:ext>
                </a:extLst>
              </p:cNvPr>
              <p:cNvSpPr/>
              <p:nvPr/>
            </p:nvSpPr>
            <p:spPr bwMode="auto">
              <a:xfrm rot="2161206" flipH="1">
                <a:off x="11091916" y="4024737"/>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B6CF158F-7D7D-4833-B8BF-6DED3C075DCB}"/>
                  </a:ext>
                </a:extLst>
              </p:cNvPr>
              <p:cNvSpPr/>
              <p:nvPr/>
            </p:nvSpPr>
            <p:spPr bwMode="auto">
              <a:xfrm rot="3931757" flipH="1">
                <a:off x="10953277" y="4159000"/>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30AF0D84-5AF0-4BDC-B4E7-B9F9D54A6B69}"/>
                  </a:ext>
                </a:extLst>
              </p:cNvPr>
              <p:cNvSpPr/>
              <p:nvPr/>
            </p:nvSpPr>
            <p:spPr bwMode="auto">
              <a:xfrm rot="16538738" flipH="1">
                <a:off x="11108130" y="4124703"/>
                <a:ext cx="18287" cy="133939"/>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97F8B27-CBC7-448C-B5E2-D40B17D848CE}"/>
                  </a:ext>
                </a:extLst>
              </p:cNvPr>
              <p:cNvSpPr/>
              <p:nvPr/>
            </p:nvSpPr>
            <p:spPr bwMode="auto">
              <a:xfrm rot="20658908" flipH="1">
                <a:off x="11059269" y="4195199"/>
                <a:ext cx="18288" cy="133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4C441EE2-40F7-4EF7-A6BE-AA04D97989DE}"/>
                  </a:ext>
                </a:extLst>
              </p:cNvPr>
              <p:cNvGrpSpPr/>
              <p:nvPr/>
            </p:nvGrpSpPr>
            <p:grpSpPr>
              <a:xfrm>
                <a:off x="10854228" y="3989686"/>
                <a:ext cx="379602" cy="382863"/>
                <a:chOff x="10854228" y="3989686"/>
                <a:chExt cx="379602" cy="382863"/>
              </a:xfrm>
            </p:grpSpPr>
            <p:sp>
              <p:nvSpPr>
                <p:cNvPr id="187" name="Oval 186">
                  <a:extLst>
                    <a:ext uri="{FF2B5EF4-FFF2-40B4-BE49-F238E27FC236}">
                      <a16:creationId xmlns:a16="http://schemas.microsoft.com/office/drawing/2014/main" id="{6567E856-0F66-46B9-84D2-D6140478D52E}"/>
                    </a:ext>
                  </a:extLst>
                </p:cNvPr>
                <p:cNvSpPr/>
                <p:nvPr/>
              </p:nvSpPr>
              <p:spPr bwMode="auto">
                <a:xfrm>
                  <a:off x="10974270" y="4114134"/>
                  <a:ext cx="139622" cy="1396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DD32F9A2-2DC1-4AB1-AF3D-5104E3118502}"/>
                    </a:ext>
                  </a:extLst>
                </p:cNvPr>
                <p:cNvSpPr/>
                <p:nvPr/>
              </p:nvSpPr>
              <p:spPr bwMode="auto">
                <a:xfrm>
                  <a:off x="11101607" y="3989686"/>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E60B2032-D0E3-4A4F-B776-01A5F873552E}"/>
                    </a:ext>
                  </a:extLst>
                </p:cNvPr>
                <p:cNvSpPr/>
                <p:nvPr/>
              </p:nvSpPr>
              <p:spPr bwMode="auto">
                <a:xfrm>
                  <a:off x="10902749" y="4016582"/>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99671715-E9AF-4A62-A84A-9195B39DBF21}"/>
                    </a:ext>
                  </a:extLst>
                </p:cNvPr>
                <p:cNvSpPr/>
                <p:nvPr/>
              </p:nvSpPr>
              <p:spPr bwMode="auto">
                <a:xfrm>
                  <a:off x="10854228" y="421113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12084169-DC5B-49BE-8605-F58043EAA484}"/>
                    </a:ext>
                  </a:extLst>
                </p:cNvPr>
                <p:cNvSpPr/>
                <p:nvPr/>
              </p:nvSpPr>
              <p:spPr bwMode="auto">
                <a:xfrm>
                  <a:off x="11148586" y="4161163"/>
                  <a:ext cx="85244"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Oval 191">
                  <a:extLst>
                    <a:ext uri="{FF2B5EF4-FFF2-40B4-BE49-F238E27FC236}">
                      <a16:creationId xmlns:a16="http://schemas.microsoft.com/office/drawing/2014/main" id="{A0AB0B56-2905-4C90-A916-61006246EEB4}"/>
                    </a:ext>
                  </a:extLst>
                </p:cNvPr>
                <p:cNvSpPr/>
                <p:nvPr/>
              </p:nvSpPr>
              <p:spPr bwMode="auto">
                <a:xfrm>
                  <a:off x="11051501" y="4287305"/>
                  <a:ext cx="85242" cy="8524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80" name="Graphic 179">
              <a:extLst>
                <a:ext uri="{FF2B5EF4-FFF2-40B4-BE49-F238E27FC236}">
                  <a16:creationId xmlns:a16="http://schemas.microsoft.com/office/drawing/2014/main" id="{98F65687-F188-4910-A7D3-53E18D4CFFCA}"/>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5556479" y="6138187"/>
              <a:ext cx="150182" cy="150180"/>
            </a:xfrm>
            <a:prstGeom prst="rect">
              <a:avLst/>
            </a:prstGeom>
          </p:spPr>
        </p:pic>
      </p:grpSp>
      <p:cxnSp>
        <p:nvCxnSpPr>
          <p:cNvPr id="206" name="Connector: Elbow 205">
            <a:extLst>
              <a:ext uri="{FF2B5EF4-FFF2-40B4-BE49-F238E27FC236}">
                <a16:creationId xmlns:a16="http://schemas.microsoft.com/office/drawing/2014/main" id="{9B769489-C2EB-4125-842A-1DC112230021}"/>
              </a:ext>
            </a:extLst>
          </p:cNvPr>
          <p:cNvCxnSpPr>
            <a:cxnSpLocks/>
            <a:stCxn id="260" idx="0"/>
            <a:endCxn id="356" idx="2"/>
          </p:cNvCxnSpPr>
          <p:nvPr/>
        </p:nvCxnSpPr>
        <p:spPr>
          <a:xfrm rot="5400000" flipH="1" flipV="1">
            <a:off x="8824365" y="4926317"/>
            <a:ext cx="404029" cy="86508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207" name="Group 206">
            <a:extLst>
              <a:ext uri="{FF2B5EF4-FFF2-40B4-BE49-F238E27FC236}">
                <a16:creationId xmlns:a16="http://schemas.microsoft.com/office/drawing/2014/main" id="{31FA35F9-7A9A-4B79-A686-C458D044D3C2}"/>
              </a:ext>
            </a:extLst>
          </p:cNvPr>
          <p:cNvGrpSpPr/>
          <p:nvPr/>
        </p:nvGrpSpPr>
        <p:grpSpPr>
          <a:xfrm>
            <a:off x="7402654" y="5161451"/>
            <a:ext cx="1034375" cy="399425"/>
            <a:chOff x="7402654" y="5161451"/>
            <a:chExt cx="1034375" cy="399425"/>
          </a:xfrm>
        </p:grpSpPr>
        <p:cxnSp>
          <p:nvCxnSpPr>
            <p:cNvPr id="208" name="Connector: Elbow 207">
              <a:extLst>
                <a:ext uri="{FF2B5EF4-FFF2-40B4-BE49-F238E27FC236}">
                  <a16:creationId xmlns:a16="http://schemas.microsoft.com/office/drawing/2014/main" id="{FD621052-7F26-46CC-AF28-14A603498853}"/>
                </a:ext>
              </a:extLst>
            </p:cNvPr>
            <p:cNvCxnSpPr>
              <a:cxnSpLocks/>
              <a:stCxn id="244" idx="0"/>
              <a:endCxn id="352" idx="2"/>
            </p:cNvCxnSpPr>
            <p:nvPr/>
          </p:nvCxnSpPr>
          <p:spPr>
            <a:xfrm rot="16200000" flipV="1">
              <a:off x="7275012" y="5289093"/>
              <a:ext cx="399424" cy="144140"/>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09" name="Connector: Elbow 208">
              <a:extLst>
                <a:ext uri="{FF2B5EF4-FFF2-40B4-BE49-F238E27FC236}">
                  <a16:creationId xmlns:a16="http://schemas.microsoft.com/office/drawing/2014/main" id="{D6AAC2BD-2679-46CD-9405-21976AE75CB1}"/>
                </a:ext>
              </a:extLst>
            </p:cNvPr>
            <p:cNvCxnSpPr>
              <a:cxnSpLocks/>
              <a:stCxn id="244" idx="0"/>
              <a:endCxn id="350" idx="2"/>
            </p:cNvCxnSpPr>
            <p:nvPr/>
          </p:nvCxnSpPr>
          <p:spPr>
            <a:xfrm rot="5400000" flipH="1" flipV="1">
              <a:off x="7792882" y="4916729"/>
              <a:ext cx="398059" cy="89023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0" name="Group 209">
            <a:extLst>
              <a:ext uri="{FF2B5EF4-FFF2-40B4-BE49-F238E27FC236}">
                <a16:creationId xmlns:a16="http://schemas.microsoft.com/office/drawing/2014/main" id="{5134DBAE-80C6-4A77-9A5F-7F8D1A7055C2}"/>
              </a:ext>
            </a:extLst>
          </p:cNvPr>
          <p:cNvGrpSpPr/>
          <p:nvPr/>
        </p:nvGrpSpPr>
        <p:grpSpPr>
          <a:xfrm>
            <a:off x="4514174" y="5230299"/>
            <a:ext cx="1949169" cy="330576"/>
            <a:chOff x="4514174" y="5230299"/>
            <a:chExt cx="1949169" cy="330576"/>
          </a:xfrm>
        </p:grpSpPr>
        <p:cxnSp>
          <p:nvCxnSpPr>
            <p:cNvPr id="211" name="Connector: Elbow 210">
              <a:extLst>
                <a:ext uri="{FF2B5EF4-FFF2-40B4-BE49-F238E27FC236}">
                  <a16:creationId xmlns:a16="http://schemas.microsoft.com/office/drawing/2014/main" id="{E5C9ED83-B047-4864-A6ED-476167FD77F2}"/>
                </a:ext>
              </a:extLst>
            </p:cNvPr>
            <p:cNvCxnSpPr>
              <a:cxnSpLocks/>
              <a:stCxn id="164" idx="0"/>
              <a:endCxn id="371" idx="2"/>
            </p:cNvCxnSpPr>
            <p:nvPr/>
          </p:nvCxnSpPr>
          <p:spPr>
            <a:xfrm rot="5400000" flipH="1" flipV="1">
              <a:off x="4750639" y="4993834"/>
              <a:ext cx="330576" cy="803506"/>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2" name="Connector: Elbow 211">
              <a:extLst>
                <a:ext uri="{FF2B5EF4-FFF2-40B4-BE49-F238E27FC236}">
                  <a16:creationId xmlns:a16="http://schemas.microsoft.com/office/drawing/2014/main" id="{9ED37012-C5CB-430C-AAFE-0F0AFCE18906}"/>
                </a:ext>
              </a:extLst>
            </p:cNvPr>
            <p:cNvCxnSpPr>
              <a:cxnSpLocks/>
              <a:stCxn id="201" idx="0"/>
              <a:endCxn id="371" idx="2"/>
            </p:cNvCxnSpPr>
            <p:nvPr/>
          </p:nvCxnSpPr>
          <p:spPr>
            <a:xfrm rot="16200000" flipV="1">
              <a:off x="5330909" y="5217070"/>
              <a:ext cx="330576" cy="357034"/>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213" name="Connector: Elbow 212">
              <a:extLst>
                <a:ext uri="{FF2B5EF4-FFF2-40B4-BE49-F238E27FC236}">
                  <a16:creationId xmlns:a16="http://schemas.microsoft.com/office/drawing/2014/main" id="{8B86AD75-D8B5-4FC3-BC88-F330D961D3D8}"/>
                </a:ext>
              </a:extLst>
            </p:cNvPr>
            <p:cNvCxnSpPr>
              <a:cxnSpLocks/>
              <a:stCxn id="237" idx="0"/>
              <a:endCxn id="371" idx="2"/>
            </p:cNvCxnSpPr>
            <p:nvPr/>
          </p:nvCxnSpPr>
          <p:spPr>
            <a:xfrm rot="16200000" flipV="1">
              <a:off x="5725224" y="4822755"/>
              <a:ext cx="330576" cy="1145663"/>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grpSp>
        <p:nvGrpSpPr>
          <p:cNvPr id="214" name="Group 213">
            <a:extLst>
              <a:ext uri="{FF2B5EF4-FFF2-40B4-BE49-F238E27FC236}">
                <a16:creationId xmlns:a16="http://schemas.microsoft.com/office/drawing/2014/main" id="{4BCF1F2A-0387-418C-8606-E8A518028DD8}"/>
              </a:ext>
            </a:extLst>
          </p:cNvPr>
          <p:cNvGrpSpPr/>
          <p:nvPr/>
        </p:nvGrpSpPr>
        <p:grpSpPr>
          <a:xfrm>
            <a:off x="719138" y="6384412"/>
            <a:ext cx="10712023" cy="233362"/>
            <a:chOff x="719138" y="6384412"/>
            <a:chExt cx="10712023" cy="233362"/>
          </a:xfrm>
        </p:grpSpPr>
        <p:cxnSp>
          <p:nvCxnSpPr>
            <p:cNvPr id="215" name="Straight Connector 214">
              <a:extLst>
                <a:ext uri="{FF2B5EF4-FFF2-40B4-BE49-F238E27FC236}">
                  <a16:creationId xmlns:a16="http://schemas.microsoft.com/office/drawing/2014/main" id="{74F3CAA5-B0A1-4FEA-904D-105C130E1ADA}"/>
                </a:ext>
              </a:extLst>
            </p:cNvPr>
            <p:cNvCxnSpPr>
              <a:cxnSpLocks/>
            </p:cNvCxnSpPr>
            <p:nvPr/>
          </p:nvCxnSpPr>
          <p:spPr>
            <a:xfrm>
              <a:off x="719138" y="6616670"/>
              <a:ext cx="10712023" cy="0"/>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6679F9F6-8C04-4D6A-B970-6743E25DBEE2}"/>
                </a:ext>
              </a:extLst>
            </p:cNvPr>
            <p:cNvCxnSpPr>
              <a:cxnSpLocks/>
            </p:cNvCxnSpPr>
            <p:nvPr/>
          </p:nvCxnSpPr>
          <p:spPr>
            <a:xfrm flipV="1">
              <a:off x="293626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785B522-234A-48D3-99AD-E6F074F3919A}"/>
                </a:ext>
              </a:extLst>
            </p:cNvPr>
            <p:cNvCxnSpPr>
              <a:cxnSpLocks/>
            </p:cNvCxnSpPr>
            <p:nvPr/>
          </p:nvCxnSpPr>
          <p:spPr>
            <a:xfrm flipV="1">
              <a:off x="9871557"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D87B5324-CC99-4F45-9598-C3456812DF32}"/>
                </a:ext>
              </a:extLst>
            </p:cNvPr>
            <p:cNvCxnSpPr>
              <a:cxnSpLocks/>
            </p:cNvCxnSpPr>
            <p:nvPr/>
          </p:nvCxnSpPr>
          <p:spPr>
            <a:xfrm flipV="1">
              <a:off x="8631708"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DD80EBE-3A74-4392-B1A1-B7827D097EC1}"/>
                </a:ext>
              </a:extLst>
            </p:cNvPr>
            <p:cNvCxnSpPr>
              <a:cxnSpLocks/>
            </p:cNvCxnSpPr>
            <p:nvPr/>
          </p:nvCxnSpPr>
          <p:spPr>
            <a:xfrm flipV="1">
              <a:off x="7546793"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B906629E-9C0D-4820-979A-095E749EF0C6}"/>
                </a:ext>
              </a:extLst>
            </p:cNvPr>
            <p:cNvCxnSpPr>
              <a:cxnSpLocks/>
            </p:cNvCxnSpPr>
            <p:nvPr/>
          </p:nvCxnSpPr>
          <p:spPr>
            <a:xfrm flipV="1">
              <a:off x="6462542"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979C2B60-EF0C-4923-BE15-123204B08FCC}"/>
                </a:ext>
              </a:extLst>
            </p:cNvPr>
            <p:cNvCxnSpPr>
              <a:cxnSpLocks/>
            </p:cNvCxnSpPr>
            <p:nvPr/>
          </p:nvCxnSpPr>
          <p:spPr>
            <a:xfrm flipV="1">
              <a:off x="5655515"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C1CBFDEB-350C-4DF1-957E-CB14B6B80CD9}"/>
                </a:ext>
              </a:extLst>
            </p:cNvPr>
            <p:cNvCxnSpPr>
              <a:cxnSpLocks/>
            </p:cNvCxnSpPr>
            <p:nvPr/>
          </p:nvCxnSpPr>
          <p:spPr>
            <a:xfrm flipV="1">
              <a:off x="448622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BADF8725-CD51-492A-85AC-37E1CA8B23E6}"/>
                </a:ext>
              </a:extLst>
            </p:cNvPr>
            <p:cNvCxnSpPr>
              <a:cxnSpLocks/>
            </p:cNvCxnSpPr>
            <p:nvPr/>
          </p:nvCxnSpPr>
          <p:spPr>
            <a:xfrm flipV="1">
              <a:off x="11431161" y="6384412"/>
              <a:ext cx="0" cy="233362"/>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8D5CAD05-3990-4D7E-B123-44B51801596C}"/>
              </a:ext>
            </a:extLst>
          </p:cNvPr>
          <p:cNvGrpSpPr/>
          <p:nvPr/>
        </p:nvGrpSpPr>
        <p:grpSpPr>
          <a:xfrm>
            <a:off x="728664" y="3393405"/>
            <a:ext cx="339890" cy="3223265"/>
            <a:chOff x="728664" y="3393405"/>
            <a:chExt cx="339890" cy="3223265"/>
          </a:xfrm>
        </p:grpSpPr>
        <p:cxnSp>
          <p:nvCxnSpPr>
            <p:cNvPr id="225" name="Connector: Elbow 224">
              <a:extLst>
                <a:ext uri="{FF2B5EF4-FFF2-40B4-BE49-F238E27FC236}">
                  <a16:creationId xmlns:a16="http://schemas.microsoft.com/office/drawing/2014/main" id="{AC9BB55A-B8E2-4202-9726-4D3A0E486F87}"/>
                </a:ext>
              </a:extLst>
            </p:cNvPr>
            <p:cNvCxnSpPr>
              <a:cxnSpLocks/>
              <a:stCxn id="18" idx="0"/>
              <a:endCxn id="25" idx="1"/>
            </p:cNvCxnSpPr>
            <p:nvPr/>
          </p:nvCxnSpPr>
          <p:spPr>
            <a:xfrm rot="5400000" flipH="1" flipV="1">
              <a:off x="-290748" y="4421144"/>
              <a:ext cx="2387041" cy="331563"/>
            </a:xfrm>
            <a:prstGeom prst="bentConnector2">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7995D7-8AD9-409C-B511-53F845935EB8}"/>
                </a:ext>
              </a:extLst>
            </p:cNvPr>
            <p:cNvCxnSpPr>
              <a:cxnSpLocks/>
            </p:cNvCxnSpPr>
            <p:nvPr/>
          </p:nvCxnSpPr>
          <p:spPr>
            <a:xfrm flipV="1">
              <a:off x="728664" y="6197476"/>
              <a:ext cx="0" cy="419194"/>
            </a:xfrm>
            <a:prstGeom prst="line">
              <a:avLst/>
            </a:prstGeom>
            <a:ln w="19050">
              <a:solidFill>
                <a:srgbClr val="757575"/>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164B1364-E0C2-496E-99A0-B8226BAACE0C}"/>
              </a:ext>
            </a:extLst>
          </p:cNvPr>
          <p:cNvGrpSpPr/>
          <p:nvPr/>
        </p:nvGrpSpPr>
        <p:grpSpPr>
          <a:xfrm>
            <a:off x="6087365" y="5560875"/>
            <a:ext cx="751424" cy="822960"/>
            <a:chOff x="6087365" y="5560875"/>
            <a:chExt cx="751424" cy="822960"/>
          </a:xfrm>
        </p:grpSpPr>
        <p:grpSp>
          <p:nvGrpSpPr>
            <p:cNvPr id="228" name="Group 227">
              <a:extLst>
                <a:ext uri="{FF2B5EF4-FFF2-40B4-BE49-F238E27FC236}">
                  <a16:creationId xmlns:a16="http://schemas.microsoft.com/office/drawing/2014/main" id="{B765CBE6-746E-4E51-9038-55E62623E0A2}"/>
                </a:ext>
              </a:extLst>
            </p:cNvPr>
            <p:cNvGrpSpPr/>
            <p:nvPr/>
          </p:nvGrpSpPr>
          <p:grpSpPr>
            <a:xfrm>
              <a:off x="6087365" y="5560875"/>
              <a:ext cx="751424" cy="822960"/>
              <a:chOff x="4463880" y="5659520"/>
              <a:chExt cx="751424" cy="822960"/>
            </a:xfrm>
          </p:grpSpPr>
          <p:sp>
            <p:nvSpPr>
              <p:cNvPr id="236" name="Rectangle 235">
                <a:extLst>
                  <a:ext uri="{FF2B5EF4-FFF2-40B4-BE49-F238E27FC236}">
                    <a16:creationId xmlns:a16="http://schemas.microsoft.com/office/drawing/2014/main" id="{42D22D25-6434-426E-9C2E-33351C9CFB4F}"/>
                  </a:ext>
                </a:extLst>
              </p:cNvPr>
              <p:cNvSpPr/>
              <p:nvPr/>
            </p:nvSpPr>
            <p:spPr>
              <a:xfrm>
                <a:off x="4463880" y="5659520"/>
                <a:ext cx="75035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7" name="Rectangle 236">
                <a:extLst>
                  <a:ext uri="{FF2B5EF4-FFF2-40B4-BE49-F238E27FC236}">
                    <a16:creationId xmlns:a16="http://schemas.microsoft.com/office/drawing/2014/main" id="{E4B6BA68-A39A-46E7-AFC2-2416AE905C99}"/>
                  </a:ext>
                </a:extLst>
              </p:cNvPr>
              <p:cNvSpPr/>
              <p:nvPr/>
            </p:nvSpPr>
            <p:spPr>
              <a:xfrm>
                <a:off x="4464411" y="5659520"/>
                <a:ext cx="750893"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OT &amp; IoT</a:t>
                </a:r>
              </a:p>
            </p:txBody>
          </p:sp>
          <p:grpSp>
            <p:nvGrpSpPr>
              <p:cNvPr id="238" name="Group 237">
                <a:extLst>
                  <a:ext uri="{FF2B5EF4-FFF2-40B4-BE49-F238E27FC236}">
                    <a16:creationId xmlns:a16="http://schemas.microsoft.com/office/drawing/2014/main" id="{543BB3DE-3024-43BC-9980-B06912DD9803}"/>
                  </a:ext>
                </a:extLst>
              </p:cNvPr>
              <p:cNvGrpSpPr/>
              <p:nvPr/>
            </p:nvGrpSpPr>
            <p:grpSpPr>
              <a:xfrm>
                <a:off x="4948615" y="6343712"/>
                <a:ext cx="160826" cy="36599"/>
                <a:chOff x="6266013" y="3218682"/>
                <a:chExt cx="160865" cy="36608"/>
              </a:xfrm>
            </p:grpSpPr>
            <p:sp>
              <p:nvSpPr>
                <p:cNvPr id="239" name="Oval 238">
                  <a:extLst>
                    <a:ext uri="{FF2B5EF4-FFF2-40B4-BE49-F238E27FC236}">
                      <a16:creationId xmlns:a16="http://schemas.microsoft.com/office/drawing/2014/main" id="{31A11A70-C35E-486F-8BA4-ECA7896C5304}"/>
                    </a:ext>
                  </a:extLst>
                </p:cNvPr>
                <p:cNvSpPr/>
                <p:nvPr/>
              </p:nvSpPr>
              <p:spPr bwMode="auto">
                <a:xfrm>
                  <a:off x="6266013" y="321870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0" name="Oval 239">
                  <a:extLst>
                    <a:ext uri="{FF2B5EF4-FFF2-40B4-BE49-F238E27FC236}">
                      <a16:creationId xmlns:a16="http://schemas.microsoft.com/office/drawing/2014/main" id="{0E3D8D01-2259-44AE-B4CA-3237823727EB}"/>
                    </a:ext>
                  </a:extLst>
                </p:cNvPr>
                <p:cNvSpPr/>
                <p:nvPr/>
              </p:nvSpPr>
              <p:spPr bwMode="auto">
                <a:xfrm>
                  <a:off x="6326804" y="3218705"/>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41" name="Oval 240">
                  <a:extLst>
                    <a:ext uri="{FF2B5EF4-FFF2-40B4-BE49-F238E27FC236}">
                      <a16:creationId xmlns:a16="http://schemas.microsoft.com/office/drawing/2014/main" id="{0CFA7F03-2C35-487D-98CC-EE8A985D26C9}"/>
                    </a:ext>
                  </a:extLst>
                </p:cNvPr>
                <p:cNvSpPr/>
                <p:nvPr/>
              </p:nvSpPr>
              <p:spPr bwMode="auto">
                <a:xfrm>
                  <a:off x="6390293" y="321868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pic>
          <p:nvPicPr>
            <p:cNvPr id="229" name="Graphic 228">
              <a:extLst>
                <a:ext uri="{FF2B5EF4-FFF2-40B4-BE49-F238E27FC236}">
                  <a16:creationId xmlns:a16="http://schemas.microsoft.com/office/drawing/2014/main" id="{A126D4D4-8C05-4B77-879A-EBE09DB4A36F}"/>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138556" y="5973426"/>
              <a:ext cx="377477" cy="87161"/>
            </a:xfrm>
            <a:prstGeom prst="rect">
              <a:avLst/>
            </a:prstGeom>
          </p:spPr>
        </p:pic>
        <p:pic>
          <p:nvPicPr>
            <p:cNvPr id="230" name="Picture 229" descr="A screen shot of a building&#10;&#10;Description automatically generated">
              <a:extLst>
                <a:ext uri="{FF2B5EF4-FFF2-40B4-BE49-F238E27FC236}">
                  <a16:creationId xmlns:a16="http://schemas.microsoft.com/office/drawing/2014/main" id="{EEDD64DE-3710-47A7-A3F4-A371BA675C82}"/>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144491" y="5856235"/>
              <a:ext cx="164240" cy="65354"/>
            </a:xfrm>
            <a:prstGeom prst="rect">
              <a:avLst/>
            </a:prstGeom>
          </p:spPr>
        </p:pic>
        <p:pic>
          <p:nvPicPr>
            <p:cNvPr id="231" name="Picture 230" descr="Logo&#10;&#10;Description automatically generated">
              <a:extLst>
                <a:ext uri="{FF2B5EF4-FFF2-40B4-BE49-F238E27FC236}">
                  <a16:creationId xmlns:a16="http://schemas.microsoft.com/office/drawing/2014/main" id="{E9329B55-A0C1-4AD2-AB21-5B731D1D9D20}"/>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153084" y="6196516"/>
              <a:ext cx="336484" cy="134645"/>
            </a:xfrm>
            <a:prstGeom prst="rect">
              <a:avLst/>
            </a:prstGeom>
          </p:spPr>
        </p:pic>
        <p:pic>
          <p:nvPicPr>
            <p:cNvPr id="232" name="Picture 231" descr="Text&#10;&#10;Description automatically generated">
              <a:extLst>
                <a:ext uri="{FF2B5EF4-FFF2-40B4-BE49-F238E27FC236}">
                  <a16:creationId xmlns:a16="http://schemas.microsoft.com/office/drawing/2014/main" id="{A3ED7FA3-F383-4A17-9317-703FA95372ED}"/>
                </a:ext>
              </a:extLst>
            </p:cNvPr>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6664" y="5963741"/>
              <a:ext cx="312634" cy="107171"/>
            </a:xfrm>
            <a:prstGeom prst="rect">
              <a:avLst/>
            </a:prstGeom>
          </p:spPr>
        </p:pic>
        <p:pic>
          <p:nvPicPr>
            <p:cNvPr id="233" name="Picture 232" descr="A picture containing logo&#10;&#10;Description automatically generated">
              <a:extLst>
                <a:ext uri="{FF2B5EF4-FFF2-40B4-BE49-F238E27FC236}">
                  <a16:creationId xmlns:a16="http://schemas.microsoft.com/office/drawing/2014/main" id="{0A61AE09-DEE9-40B8-B1F6-7746BDAFA3F3}"/>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113163" y="6092396"/>
              <a:ext cx="293497" cy="97832"/>
            </a:xfrm>
            <a:prstGeom prst="rect">
              <a:avLst/>
            </a:prstGeom>
          </p:spPr>
        </p:pic>
        <p:pic>
          <p:nvPicPr>
            <p:cNvPr id="234" name="Picture 233" descr="A picture containing drawing&#10;&#10;Description automatically generated">
              <a:extLst>
                <a:ext uri="{FF2B5EF4-FFF2-40B4-BE49-F238E27FC236}">
                  <a16:creationId xmlns:a16="http://schemas.microsoft.com/office/drawing/2014/main" id="{F8E73330-7B6D-4351-8659-175C3BE8A6F3}"/>
                </a:ext>
              </a:extLst>
            </p:cNvPr>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362753" y="5864222"/>
              <a:ext cx="393584" cy="69569"/>
            </a:xfrm>
            <a:prstGeom prst="rect">
              <a:avLst/>
            </a:prstGeom>
          </p:spPr>
        </p:pic>
        <p:pic>
          <p:nvPicPr>
            <p:cNvPr id="235" name="Picture 234" descr="A picture containing shape&#10;&#10;Description automatically generated">
              <a:extLst>
                <a:ext uri="{FF2B5EF4-FFF2-40B4-BE49-F238E27FC236}">
                  <a16:creationId xmlns:a16="http://schemas.microsoft.com/office/drawing/2014/main" id="{9EB77899-441E-4BCB-AADD-BF0AA359E9F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6421280" y="6103832"/>
              <a:ext cx="398705" cy="70366"/>
            </a:xfrm>
            <a:prstGeom prst="rect">
              <a:avLst/>
            </a:prstGeom>
          </p:spPr>
        </p:pic>
      </p:grpSp>
      <p:grpSp>
        <p:nvGrpSpPr>
          <p:cNvPr id="242" name="Group 241">
            <a:extLst>
              <a:ext uri="{FF2B5EF4-FFF2-40B4-BE49-F238E27FC236}">
                <a16:creationId xmlns:a16="http://schemas.microsoft.com/office/drawing/2014/main" id="{22B4907E-0C14-4412-B24C-5D8D6DA8C5A7}"/>
              </a:ext>
            </a:extLst>
          </p:cNvPr>
          <p:cNvGrpSpPr/>
          <p:nvPr/>
        </p:nvGrpSpPr>
        <p:grpSpPr>
          <a:xfrm>
            <a:off x="6875994" y="5560875"/>
            <a:ext cx="1341599" cy="822960"/>
            <a:chOff x="6875994" y="5560875"/>
            <a:chExt cx="1341599" cy="822960"/>
          </a:xfrm>
        </p:grpSpPr>
        <p:sp>
          <p:nvSpPr>
            <p:cNvPr id="243" name="Rectangle 242">
              <a:extLst>
                <a:ext uri="{FF2B5EF4-FFF2-40B4-BE49-F238E27FC236}">
                  <a16:creationId xmlns:a16="http://schemas.microsoft.com/office/drawing/2014/main" id="{705B6645-39F1-4FEF-B2F0-1CD5E764DF06}"/>
                </a:ext>
              </a:extLst>
            </p:cNvPr>
            <p:cNvSpPr/>
            <p:nvPr/>
          </p:nvSpPr>
          <p:spPr>
            <a:xfrm>
              <a:off x="6875994" y="5560875"/>
              <a:ext cx="1341599"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4" name="Rectangle 243">
              <a:extLst>
                <a:ext uri="{FF2B5EF4-FFF2-40B4-BE49-F238E27FC236}">
                  <a16:creationId xmlns:a16="http://schemas.microsoft.com/office/drawing/2014/main" id="{6AFF7936-92EE-411F-A5F8-FF8BBA7AC762}"/>
                </a:ext>
              </a:extLst>
            </p:cNvPr>
            <p:cNvSpPr/>
            <p:nvPr/>
          </p:nvSpPr>
          <p:spPr>
            <a:xfrm>
              <a:off x="6875994" y="5560875"/>
              <a:ext cx="1341599"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Identity &amp; Access Management</a:t>
              </a:r>
            </a:p>
          </p:txBody>
        </p:sp>
        <p:sp>
          <p:nvSpPr>
            <p:cNvPr id="245" name="TextBox 244">
              <a:extLst>
                <a:ext uri="{FF2B5EF4-FFF2-40B4-BE49-F238E27FC236}">
                  <a16:creationId xmlns:a16="http://schemas.microsoft.com/office/drawing/2014/main" id="{03843127-662E-49BF-8585-1A68CBD6A898}"/>
                </a:ext>
              </a:extLst>
            </p:cNvPr>
            <p:cNvSpPr txBox="1"/>
            <p:nvPr/>
          </p:nvSpPr>
          <p:spPr>
            <a:xfrm>
              <a:off x="7342396" y="6050719"/>
              <a:ext cx="397101" cy="83100"/>
            </a:xfrm>
            <a:prstGeom prst="rect">
              <a:avLst/>
            </a:prstGeom>
            <a:noFill/>
          </p:spPr>
          <p:txBody>
            <a:bodyPr wrap="square" lIns="0" tIns="0" rIns="0" bIns="0" rtlCol="0">
              <a:spAutoFit/>
            </a:bodyPr>
            <a:lstStyle/>
            <a:p>
              <a:pPr marL="0" marR="0" lvl="0" indent="0" algn="ctr" defTabSz="914437" rtl="0" eaLnBrk="1" fontAlgn="auto" latinLnBrk="0" hangingPunct="1">
                <a:lnSpc>
                  <a:spcPct val="90000"/>
                </a:lnSpc>
                <a:spcBef>
                  <a:spcPts val="0"/>
                </a:spcBef>
                <a:spcAft>
                  <a:spcPts val="588"/>
                </a:spcAft>
                <a:buClrTx/>
                <a:buSzTx/>
                <a:buFontTx/>
                <a:buNone/>
                <a:tabLst/>
                <a:defRPr/>
              </a:pPr>
              <a:r>
                <a:rPr kumimoji="0" lang="en-US" sz="600"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{LDAP}</a:t>
              </a:r>
            </a:p>
          </p:txBody>
        </p:sp>
        <p:pic>
          <p:nvPicPr>
            <p:cNvPr id="246" name="Picture 245">
              <a:extLst>
                <a:ext uri="{FF2B5EF4-FFF2-40B4-BE49-F238E27FC236}">
                  <a16:creationId xmlns:a16="http://schemas.microsoft.com/office/drawing/2014/main" id="{215E1179-232C-48B7-A8F1-D5D37AEB6A9C}"/>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7750740" y="6020366"/>
              <a:ext cx="147953" cy="147953"/>
            </a:xfrm>
            <a:prstGeom prst="rect">
              <a:avLst/>
            </a:prstGeom>
          </p:spPr>
        </p:pic>
        <p:pic>
          <p:nvPicPr>
            <p:cNvPr id="247" name="Picture 246" descr="A close up of a sign&#10;&#10;Description automatically generated">
              <a:extLst>
                <a:ext uri="{FF2B5EF4-FFF2-40B4-BE49-F238E27FC236}">
                  <a16:creationId xmlns:a16="http://schemas.microsoft.com/office/drawing/2014/main" id="{92662607-DD84-4607-AB20-51EC1F6C5178}"/>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707877" y="6246892"/>
              <a:ext cx="374560" cy="76155"/>
            </a:xfrm>
            <a:prstGeom prst="rect">
              <a:avLst/>
            </a:prstGeom>
          </p:spPr>
        </p:pic>
        <p:pic>
          <p:nvPicPr>
            <p:cNvPr id="248" name="Picture 247">
              <a:extLst>
                <a:ext uri="{FF2B5EF4-FFF2-40B4-BE49-F238E27FC236}">
                  <a16:creationId xmlns:a16="http://schemas.microsoft.com/office/drawing/2014/main" id="{EF440204-DD78-417C-90BA-61BDA5E91EF4}"/>
                </a:ext>
              </a:extLst>
            </p:cNvPr>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7441126" y="6239881"/>
              <a:ext cx="229310" cy="77392"/>
            </a:xfrm>
            <a:prstGeom prst="rect">
              <a:avLst/>
            </a:prstGeom>
          </p:spPr>
        </p:pic>
        <p:pic>
          <p:nvPicPr>
            <p:cNvPr id="249" name="Picture 248">
              <a:extLst>
                <a:ext uri="{FF2B5EF4-FFF2-40B4-BE49-F238E27FC236}">
                  <a16:creationId xmlns:a16="http://schemas.microsoft.com/office/drawing/2014/main" id="{E31B355D-6F43-4CC3-A6B7-ACE3CBC48F91}"/>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6933262" y="6248856"/>
              <a:ext cx="496676" cy="83695"/>
            </a:xfrm>
            <a:prstGeom prst="rect">
              <a:avLst/>
            </a:prstGeom>
          </p:spPr>
        </p:pic>
        <p:grpSp>
          <p:nvGrpSpPr>
            <p:cNvPr id="250" name="Group 249">
              <a:extLst>
                <a:ext uri="{FF2B5EF4-FFF2-40B4-BE49-F238E27FC236}">
                  <a16:creationId xmlns:a16="http://schemas.microsoft.com/office/drawing/2014/main" id="{85277448-8963-4CED-B88C-5A916D5179BC}"/>
                </a:ext>
              </a:extLst>
            </p:cNvPr>
            <p:cNvGrpSpPr/>
            <p:nvPr/>
          </p:nvGrpSpPr>
          <p:grpSpPr>
            <a:xfrm>
              <a:off x="7980465" y="6107694"/>
              <a:ext cx="160802" cy="36592"/>
              <a:chOff x="6499132" y="3003227"/>
              <a:chExt cx="160841" cy="36601"/>
            </a:xfrm>
          </p:grpSpPr>
          <p:sp>
            <p:nvSpPr>
              <p:cNvPr id="253" name="Oval 252">
                <a:extLst>
                  <a:ext uri="{FF2B5EF4-FFF2-40B4-BE49-F238E27FC236}">
                    <a16:creationId xmlns:a16="http://schemas.microsoft.com/office/drawing/2014/main" id="{1D5F23E1-BECA-4602-9B0A-40B15EB14048}"/>
                  </a:ext>
                </a:extLst>
              </p:cNvPr>
              <p:cNvSpPr/>
              <p:nvPr/>
            </p:nvSpPr>
            <p:spPr bwMode="auto">
              <a:xfrm>
                <a:off x="6499132" y="300324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4" name="Oval 253">
                <a:extLst>
                  <a:ext uri="{FF2B5EF4-FFF2-40B4-BE49-F238E27FC236}">
                    <a16:creationId xmlns:a16="http://schemas.microsoft.com/office/drawing/2014/main" id="{FB24515F-9C12-4B77-B134-F5CD0F3A5E52}"/>
                  </a:ext>
                </a:extLst>
              </p:cNvPr>
              <p:cNvSpPr/>
              <p:nvPr/>
            </p:nvSpPr>
            <p:spPr bwMode="auto">
              <a:xfrm>
                <a:off x="6559913" y="300323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55" name="Oval 254">
                <a:extLst>
                  <a:ext uri="{FF2B5EF4-FFF2-40B4-BE49-F238E27FC236}">
                    <a16:creationId xmlns:a16="http://schemas.microsoft.com/office/drawing/2014/main" id="{F73E6A99-8948-4167-B19F-193116C80629}"/>
                  </a:ext>
                </a:extLst>
              </p:cNvPr>
              <p:cNvSpPr/>
              <p:nvPr/>
            </p:nvSpPr>
            <p:spPr bwMode="auto">
              <a:xfrm>
                <a:off x="6623388" y="30032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51" name="Picture 250">
              <a:extLst>
                <a:ext uri="{FF2B5EF4-FFF2-40B4-BE49-F238E27FC236}">
                  <a16:creationId xmlns:a16="http://schemas.microsoft.com/office/drawing/2014/main" id="{9452C9F6-571A-4D64-8B7E-98D054F11A99}"/>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176851" y="6044241"/>
              <a:ext cx="191318" cy="126646"/>
            </a:xfrm>
            <a:prstGeom prst="rect">
              <a:avLst/>
            </a:prstGeom>
          </p:spPr>
        </p:pic>
        <p:pic>
          <p:nvPicPr>
            <p:cNvPr id="252" name="Graphic 251">
              <a:extLst>
                <a:ext uri="{FF2B5EF4-FFF2-40B4-BE49-F238E27FC236}">
                  <a16:creationId xmlns:a16="http://schemas.microsoft.com/office/drawing/2014/main" id="{34C723B6-D248-4169-884C-6D9A7D1BDB7C}"/>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933119" y="6020366"/>
              <a:ext cx="183196" cy="183196"/>
            </a:xfrm>
            <a:prstGeom prst="rect">
              <a:avLst/>
            </a:prstGeom>
          </p:spPr>
        </p:pic>
      </p:grpSp>
      <p:grpSp>
        <p:nvGrpSpPr>
          <p:cNvPr id="256" name="Group 255">
            <a:extLst>
              <a:ext uri="{FF2B5EF4-FFF2-40B4-BE49-F238E27FC236}">
                <a16:creationId xmlns:a16="http://schemas.microsoft.com/office/drawing/2014/main" id="{CB7C9D53-128C-47D5-A53F-364CD73C6288}"/>
              </a:ext>
            </a:extLst>
          </p:cNvPr>
          <p:cNvGrpSpPr/>
          <p:nvPr/>
        </p:nvGrpSpPr>
        <p:grpSpPr>
          <a:xfrm>
            <a:off x="8254798" y="5560875"/>
            <a:ext cx="678074" cy="822960"/>
            <a:chOff x="7690899" y="5659520"/>
            <a:chExt cx="678074" cy="822960"/>
          </a:xfrm>
        </p:grpSpPr>
        <p:sp>
          <p:nvSpPr>
            <p:cNvPr id="257" name="Rectangle 256">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B748733-C6A5-479A-A069-CF115E922082}"/>
                </a:ext>
              </a:extLst>
            </p:cNvPr>
            <p:cNvSpPr/>
            <p:nvPr/>
          </p:nvSpPr>
          <p:spPr>
            <a:xfrm>
              <a:off x="7695913" y="5659520"/>
              <a:ext cx="673060"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8" name="Group 257">
              <a:extLst>
                <a:ext uri="{FF2B5EF4-FFF2-40B4-BE49-F238E27FC236}">
                  <a16:creationId xmlns:a16="http://schemas.microsoft.com/office/drawing/2014/main" id="{8E29A902-AE18-49DD-BF9C-EEB916F67D46}"/>
                </a:ext>
              </a:extLst>
            </p:cNvPr>
            <p:cNvGrpSpPr/>
            <p:nvPr/>
          </p:nvGrpSpPr>
          <p:grpSpPr>
            <a:xfrm>
              <a:off x="8193265" y="6142886"/>
              <a:ext cx="88256" cy="110322"/>
              <a:chOff x="9444077" y="2885171"/>
              <a:chExt cx="107950" cy="134939"/>
            </a:xfrm>
            <a:solidFill>
              <a:schemeClr val="tx1"/>
            </a:solidFill>
          </p:grpSpPr>
          <p:sp>
            <p:nvSpPr>
              <p:cNvPr id="274" name="Freeform 26">
                <a:extLst>
                  <a:ext uri="{FF2B5EF4-FFF2-40B4-BE49-F238E27FC236}">
                    <a16:creationId xmlns:a16="http://schemas.microsoft.com/office/drawing/2014/main" id="{E94A7EEF-E1EA-46B6-B10B-F59A0260C7D4}"/>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Freeform 27">
                <a:extLst>
                  <a:ext uri="{FF2B5EF4-FFF2-40B4-BE49-F238E27FC236}">
                    <a16:creationId xmlns:a16="http://schemas.microsoft.com/office/drawing/2014/main" id="{1003C0CC-6873-407A-8FE7-A1E21DEF3B5F}"/>
                  </a:ext>
                </a:extLst>
              </p:cNvPr>
              <p:cNvSpPr>
                <a:spLocks/>
              </p:cNvSpPr>
              <p:nvPr/>
            </p:nvSpPr>
            <p:spPr bwMode="auto">
              <a:xfrm>
                <a:off x="9444077" y="2916922"/>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9" name="Group 30">
              <a:extLst>
                <a:ext uri="{FF2B5EF4-FFF2-40B4-BE49-F238E27FC236}">
                  <a16:creationId xmlns:a16="http://schemas.microsoft.com/office/drawing/2014/main" id="{8FE51D9C-97B8-4CE9-8C3E-7A2CA52AAA14}"/>
                </a:ext>
              </a:extLst>
            </p:cNvPr>
            <p:cNvGrpSpPr>
              <a:grpSpLocks noChangeAspect="1"/>
            </p:cNvGrpSpPr>
            <p:nvPr/>
          </p:nvGrpSpPr>
          <p:grpSpPr bwMode="auto">
            <a:xfrm>
              <a:off x="8007594" y="6135713"/>
              <a:ext cx="120431" cy="124658"/>
              <a:chOff x="5049" y="1841"/>
              <a:chExt cx="57" cy="59"/>
            </a:xfrm>
            <a:solidFill>
              <a:srgbClr val="00B050"/>
            </a:solidFill>
          </p:grpSpPr>
          <p:sp>
            <p:nvSpPr>
              <p:cNvPr id="266" name="Freeform 31">
                <a:extLst>
                  <a:ext uri="{FF2B5EF4-FFF2-40B4-BE49-F238E27FC236}">
                    <a16:creationId xmlns:a16="http://schemas.microsoft.com/office/drawing/2014/main" id="{75E8105D-8B2D-49C2-A31E-EA0A7A93494A}"/>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7" name="Freeform 32">
                <a:extLst>
                  <a:ext uri="{FF2B5EF4-FFF2-40B4-BE49-F238E27FC236}">
                    <a16:creationId xmlns:a16="http://schemas.microsoft.com/office/drawing/2014/main" id="{124EAD5A-AB91-4BE2-986B-404B7122B871}"/>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8" name="Freeform 33">
                <a:extLst>
                  <a:ext uri="{FF2B5EF4-FFF2-40B4-BE49-F238E27FC236}">
                    <a16:creationId xmlns:a16="http://schemas.microsoft.com/office/drawing/2014/main" id="{B5910F3C-7C36-415F-9B38-5A1F80D8AAAF}"/>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9" name="Freeform 34">
                <a:extLst>
                  <a:ext uri="{FF2B5EF4-FFF2-40B4-BE49-F238E27FC236}">
                    <a16:creationId xmlns:a16="http://schemas.microsoft.com/office/drawing/2014/main" id="{3EB108C8-6B49-4898-A963-675CCEE342F2}"/>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35">
                <a:extLst>
                  <a:ext uri="{FF2B5EF4-FFF2-40B4-BE49-F238E27FC236}">
                    <a16:creationId xmlns:a16="http://schemas.microsoft.com/office/drawing/2014/main" id="{66A16722-47D9-4A9C-91AA-CEB05D570546}"/>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36">
                <a:extLst>
                  <a:ext uri="{FF2B5EF4-FFF2-40B4-BE49-F238E27FC236}">
                    <a16:creationId xmlns:a16="http://schemas.microsoft.com/office/drawing/2014/main" id="{8532681A-D150-472C-9E79-E7A146991425}"/>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37">
                <a:extLst>
                  <a:ext uri="{FF2B5EF4-FFF2-40B4-BE49-F238E27FC236}">
                    <a16:creationId xmlns:a16="http://schemas.microsoft.com/office/drawing/2014/main" id="{20240F38-DE9C-47DA-BAEE-A79EA047DD3E}"/>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38">
                <a:extLst>
                  <a:ext uri="{FF2B5EF4-FFF2-40B4-BE49-F238E27FC236}">
                    <a16:creationId xmlns:a16="http://schemas.microsoft.com/office/drawing/2014/main" id="{B9BC1AF2-FCA5-4967-8FA3-B6A295B3EBF6}"/>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0" name="Rectangle 259">
              <a:extLst>
                <a:ext uri="{FF2B5EF4-FFF2-40B4-BE49-F238E27FC236}">
                  <a16:creationId xmlns:a16="http://schemas.microsoft.com/office/drawing/2014/main" id="{83452023-C31A-4250-963C-48DB8FFFE743}"/>
                </a:ext>
              </a:extLst>
            </p:cNvPr>
            <p:cNvSpPr/>
            <p:nvPr/>
          </p:nvSpPr>
          <p:spPr>
            <a:xfrm>
              <a:off x="7690899" y="5659520"/>
              <a:ext cx="678073" cy="3693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Endpoint </a:t>
              </a:r>
              <a:b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&amp; Mobile</a:t>
              </a:r>
            </a:p>
          </p:txBody>
        </p:sp>
        <p:pic>
          <p:nvPicPr>
            <p:cNvPr id="261" name="Picture 260" descr="A picture containing building&#10;&#10;Description automatically generated">
              <a:extLst>
                <a:ext uri="{FF2B5EF4-FFF2-40B4-BE49-F238E27FC236}">
                  <a16:creationId xmlns:a16="http://schemas.microsoft.com/office/drawing/2014/main" id="{3F11C505-DD31-4500-8D54-5425084F862D}"/>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810617" y="6132178"/>
              <a:ext cx="131729" cy="131729"/>
            </a:xfrm>
            <a:prstGeom prst="rect">
              <a:avLst/>
            </a:prstGeom>
          </p:spPr>
        </p:pic>
        <p:grpSp>
          <p:nvGrpSpPr>
            <p:cNvPr id="262" name="Group 261">
              <a:extLst>
                <a:ext uri="{FF2B5EF4-FFF2-40B4-BE49-F238E27FC236}">
                  <a16:creationId xmlns:a16="http://schemas.microsoft.com/office/drawing/2014/main" id="{92B3F5ED-F938-4262-87A6-7A9EFB84241D}"/>
                </a:ext>
              </a:extLst>
            </p:cNvPr>
            <p:cNvGrpSpPr/>
            <p:nvPr/>
          </p:nvGrpSpPr>
          <p:grpSpPr>
            <a:xfrm>
              <a:off x="7968497" y="6362005"/>
              <a:ext cx="160827" cy="36608"/>
              <a:chOff x="6782828" y="3049942"/>
              <a:chExt cx="160866" cy="36617"/>
            </a:xfrm>
          </p:grpSpPr>
          <p:sp>
            <p:nvSpPr>
              <p:cNvPr id="263" name="Oval 262">
                <a:extLst>
                  <a:ext uri="{FF2B5EF4-FFF2-40B4-BE49-F238E27FC236}">
                    <a16:creationId xmlns:a16="http://schemas.microsoft.com/office/drawing/2014/main" id="{C813AD63-D5A3-4164-8162-1AC9031C832B}"/>
                  </a:ext>
                </a:extLst>
              </p:cNvPr>
              <p:cNvSpPr/>
              <p:nvPr/>
            </p:nvSpPr>
            <p:spPr bwMode="auto">
              <a:xfrm>
                <a:off x="6782828" y="304997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4" name="Oval 263">
                <a:extLst>
                  <a:ext uri="{FF2B5EF4-FFF2-40B4-BE49-F238E27FC236}">
                    <a16:creationId xmlns:a16="http://schemas.microsoft.com/office/drawing/2014/main" id="{DC0BF702-9B77-4695-8FEF-FF903CBBF8EF}"/>
                  </a:ext>
                </a:extLst>
              </p:cNvPr>
              <p:cNvSpPr/>
              <p:nvPr/>
            </p:nvSpPr>
            <p:spPr bwMode="auto">
              <a:xfrm>
                <a:off x="6843634" y="304994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5" name="Oval 264">
                <a:extLst>
                  <a:ext uri="{FF2B5EF4-FFF2-40B4-BE49-F238E27FC236}">
                    <a16:creationId xmlns:a16="http://schemas.microsoft.com/office/drawing/2014/main" id="{E57D33B9-528E-41F7-9E14-52582C9100EF}"/>
                  </a:ext>
                </a:extLst>
              </p:cNvPr>
              <p:cNvSpPr/>
              <p:nvPr/>
            </p:nvSpPr>
            <p:spPr bwMode="auto">
              <a:xfrm>
                <a:off x="6907109" y="3049963"/>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76" name="Group 275">
            <a:extLst>
              <a:ext uri="{FF2B5EF4-FFF2-40B4-BE49-F238E27FC236}">
                <a16:creationId xmlns:a16="http://schemas.microsoft.com/office/drawing/2014/main" id="{907314AF-B1CD-4781-B8FB-56C5018D77E6}"/>
              </a:ext>
            </a:extLst>
          </p:cNvPr>
          <p:cNvGrpSpPr/>
          <p:nvPr/>
        </p:nvGrpSpPr>
        <p:grpSpPr>
          <a:xfrm>
            <a:off x="8970077" y="5560875"/>
            <a:ext cx="1731429" cy="822960"/>
            <a:chOff x="8425142" y="5659520"/>
            <a:chExt cx="1731429" cy="822960"/>
          </a:xfrm>
        </p:grpSpPr>
        <p:sp>
          <p:nvSpPr>
            <p:cNvPr id="277" name="Rectangle 276">
              <a:extLst>
                <a:ext uri="{FF2B5EF4-FFF2-40B4-BE49-F238E27FC236}">
                  <a16:creationId xmlns:a16="http://schemas.microsoft.com/office/drawing/2014/main" id="{3A210407-3F71-45FA-9995-357D17EC51CE}"/>
                </a:ext>
              </a:extLst>
            </p:cNvPr>
            <p:cNvSpPr/>
            <p:nvPr/>
          </p:nvSpPr>
          <p:spPr>
            <a:xfrm>
              <a:off x="8428484" y="5659520"/>
              <a:ext cx="1728087"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8" name="Group 277">
              <a:extLst>
                <a:ext uri="{FF2B5EF4-FFF2-40B4-BE49-F238E27FC236}">
                  <a16:creationId xmlns:a16="http://schemas.microsoft.com/office/drawing/2014/main" id="{9FB1390C-58C7-4811-A5D6-4409DFFDFC13}"/>
                </a:ext>
              </a:extLst>
            </p:cNvPr>
            <p:cNvGrpSpPr/>
            <p:nvPr/>
          </p:nvGrpSpPr>
          <p:grpSpPr>
            <a:xfrm>
              <a:off x="8516514" y="5952670"/>
              <a:ext cx="693178" cy="215444"/>
              <a:chOff x="8520889" y="5965471"/>
              <a:chExt cx="693178" cy="215444"/>
            </a:xfrm>
          </p:grpSpPr>
          <p:pic>
            <p:nvPicPr>
              <p:cNvPr id="294" name="Picture 293">
                <a:extLst>
                  <a:ext uri="{FF2B5EF4-FFF2-40B4-BE49-F238E27FC236}">
                    <a16:creationId xmlns:a16="http://schemas.microsoft.com/office/drawing/2014/main" id="{9724AE51-6A1A-4342-A89F-A09078B66E0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520889" y="6011088"/>
                <a:ext cx="93267" cy="121670"/>
              </a:xfrm>
              <a:prstGeom prst="rect">
                <a:avLst/>
              </a:prstGeom>
              <a:solidFill>
                <a:schemeClr val="bg1"/>
              </a:solidFill>
            </p:spPr>
          </p:pic>
          <p:sp>
            <p:nvSpPr>
              <p:cNvPr id="295" name="Rectangle 294">
                <a:extLst>
                  <a:ext uri="{FF2B5EF4-FFF2-40B4-BE49-F238E27FC236}">
                    <a16:creationId xmlns:a16="http://schemas.microsoft.com/office/drawing/2014/main" id="{78C2DD67-BF5D-4C59-BEF8-A74087CEFF3F}"/>
                  </a:ext>
                </a:extLst>
              </p:cNvPr>
              <p:cNvSpPr/>
              <p:nvPr/>
            </p:nvSpPr>
            <p:spPr>
              <a:xfrm>
                <a:off x="8550103" y="5965471"/>
                <a:ext cx="663964"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EB3C00"/>
                        </a:gs>
                        <a:gs pos="100000">
                          <a:srgbClr val="EB3C00"/>
                        </a:gs>
                      </a:gsLst>
                      <a:lin ang="5400000" scaled="0"/>
                    </a:gradFill>
                    <a:effectLst/>
                    <a:uLnTx/>
                    <a:uFillTx/>
                    <a:latin typeface="Segoe UI Semibold"/>
                    <a:ea typeface="+mn-ea"/>
                    <a:cs typeface="Segoe UI Light" panose="020B0502040204020203" pitchFamily="34" charset="0"/>
                  </a:rPr>
                  <a:t>Office 365</a:t>
                </a:r>
              </a:p>
            </p:txBody>
          </p:sp>
        </p:grpSp>
        <p:pic>
          <p:nvPicPr>
            <p:cNvPr id="279" name="Picture 278">
              <a:extLst>
                <a:ext uri="{FF2B5EF4-FFF2-40B4-BE49-F238E27FC236}">
                  <a16:creationId xmlns:a16="http://schemas.microsoft.com/office/drawing/2014/main" id="{CD958D27-83AB-4939-9400-EB9413F1E4D9}"/>
                </a:ext>
              </a:extLst>
            </p:cNvPr>
            <p:cNvPicPr>
              <a:picLocks noChangeAspect="1"/>
            </p:cNvPicPr>
            <p:nvPr/>
          </p:nvPicPr>
          <p:blipFill rotWithShape="1">
            <a:blip r:embed="rId56">
              <a:extLst>
                <a:ext uri="{28A0092B-C50C-407E-A947-70E740481C1C}">
                  <a14:useLocalDpi xmlns:a14="http://schemas.microsoft.com/office/drawing/2010/main" val="0"/>
                </a:ext>
              </a:extLst>
            </a:blip>
            <a:srcRect/>
            <a:stretch/>
          </p:blipFill>
          <p:spPr>
            <a:xfrm>
              <a:off x="9171639" y="6001348"/>
              <a:ext cx="88630" cy="118088"/>
            </a:xfrm>
            <a:prstGeom prst="rect">
              <a:avLst/>
            </a:prstGeom>
          </p:spPr>
        </p:pic>
        <p:pic>
          <p:nvPicPr>
            <p:cNvPr id="280" name="Picture 279">
              <a:extLst>
                <a:ext uri="{FF2B5EF4-FFF2-40B4-BE49-F238E27FC236}">
                  <a16:creationId xmlns:a16="http://schemas.microsoft.com/office/drawing/2014/main" id="{E107D07A-EDFB-4D64-AB81-B0E346077848}"/>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9492000" y="6257098"/>
              <a:ext cx="331316" cy="83644"/>
            </a:xfrm>
            <a:prstGeom prst="rect">
              <a:avLst/>
            </a:prstGeom>
          </p:spPr>
        </p:pic>
        <p:pic>
          <p:nvPicPr>
            <p:cNvPr id="281" name="Picture 280">
              <a:extLst>
                <a:ext uri="{FF2B5EF4-FFF2-40B4-BE49-F238E27FC236}">
                  <a16:creationId xmlns:a16="http://schemas.microsoft.com/office/drawing/2014/main" id="{C1E2E599-B6C8-47B7-BCA5-192D116818FD}"/>
                </a:ext>
              </a:extLst>
            </p:cNvPr>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753846" y="5998565"/>
              <a:ext cx="122824" cy="122820"/>
            </a:xfrm>
            <a:prstGeom prst="rect">
              <a:avLst/>
            </a:prstGeom>
          </p:spPr>
        </p:pic>
        <p:pic>
          <p:nvPicPr>
            <p:cNvPr id="282" name="Picture 281">
              <a:extLst>
                <a:ext uri="{FF2B5EF4-FFF2-40B4-BE49-F238E27FC236}">
                  <a16:creationId xmlns:a16="http://schemas.microsoft.com/office/drawing/2014/main" id="{C93EE304-F083-4661-AEB9-8E2C444E557F}"/>
                </a:ext>
              </a:extLst>
            </p:cNvPr>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518250" y="5994158"/>
              <a:ext cx="192148" cy="134568"/>
            </a:xfrm>
            <a:prstGeom prst="rect">
              <a:avLst/>
            </a:prstGeom>
          </p:spPr>
        </p:pic>
        <p:pic>
          <p:nvPicPr>
            <p:cNvPr id="283" name="Picture 282">
              <a:extLst>
                <a:ext uri="{FF2B5EF4-FFF2-40B4-BE49-F238E27FC236}">
                  <a16:creationId xmlns:a16="http://schemas.microsoft.com/office/drawing/2014/main" id="{BA5C4647-2F54-4833-BB03-8BCA45448B0E}"/>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326936" y="5990578"/>
              <a:ext cx="135952" cy="135952"/>
            </a:xfrm>
            <a:prstGeom prst="rect">
              <a:avLst/>
            </a:prstGeom>
          </p:spPr>
        </p:pic>
        <p:pic>
          <p:nvPicPr>
            <p:cNvPr id="284" name="Picture 283">
              <a:extLst>
                <a:ext uri="{FF2B5EF4-FFF2-40B4-BE49-F238E27FC236}">
                  <a16:creationId xmlns:a16="http://schemas.microsoft.com/office/drawing/2014/main" id="{5A85F97C-11B2-425E-A9B5-9BCF2AB720F4}"/>
                </a:ext>
              </a:extLst>
            </p:cNvPr>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846158" y="6220016"/>
              <a:ext cx="159900" cy="157808"/>
            </a:xfrm>
            <a:prstGeom prst="rect">
              <a:avLst/>
            </a:prstGeom>
          </p:spPr>
        </p:pic>
        <p:pic>
          <p:nvPicPr>
            <p:cNvPr id="285" name="Picture 284">
              <a:extLst>
                <a:ext uri="{FF2B5EF4-FFF2-40B4-BE49-F238E27FC236}">
                  <a16:creationId xmlns:a16="http://schemas.microsoft.com/office/drawing/2014/main" id="{B0FCCC6F-8889-4642-A6A6-8B73F07E440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9938741" y="6004798"/>
              <a:ext cx="122976" cy="114298"/>
            </a:xfrm>
            <a:prstGeom prst="rect">
              <a:avLst/>
            </a:prstGeom>
          </p:spPr>
        </p:pic>
        <p:pic>
          <p:nvPicPr>
            <p:cNvPr id="286" name="Picture 285">
              <a:extLst>
                <a:ext uri="{FF2B5EF4-FFF2-40B4-BE49-F238E27FC236}">
                  <a16:creationId xmlns:a16="http://schemas.microsoft.com/office/drawing/2014/main" id="{AF4B2FAE-1DF3-47AA-B4F7-9DEFB8E560A2}"/>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058142" y="6230764"/>
              <a:ext cx="136314" cy="136312"/>
            </a:xfrm>
            <a:prstGeom prst="rect">
              <a:avLst/>
            </a:prstGeom>
          </p:spPr>
        </p:pic>
        <p:pic>
          <p:nvPicPr>
            <p:cNvPr id="287" name="Picture 286">
              <a:extLst>
                <a:ext uri="{FF2B5EF4-FFF2-40B4-BE49-F238E27FC236}">
                  <a16:creationId xmlns:a16="http://schemas.microsoft.com/office/drawing/2014/main" id="{100AE10C-179D-46A5-BFEF-2A8433880C17}"/>
                </a:ext>
              </a:extLst>
            </p:cNvPr>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9240418" y="6191427"/>
              <a:ext cx="205620" cy="214986"/>
            </a:xfrm>
            <a:prstGeom prst="rect">
              <a:avLst/>
            </a:prstGeom>
          </p:spPr>
        </p:pic>
        <p:sp>
          <p:nvSpPr>
            <p:cNvPr id="288" name="Rectangle 287">
              <a:extLst>
                <a:ext uri="{FF2B5EF4-FFF2-40B4-BE49-F238E27FC236}">
                  <a16:creationId xmlns:a16="http://schemas.microsoft.com/office/drawing/2014/main" id="{6B9D45DF-ECB5-44F9-97A4-4D2F168524D5}"/>
                </a:ext>
              </a:extLst>
            </p:cNvPr>
            <p:cNvSpPr/>
            <p:nvPr/>
          </p:nvSpPr>
          <p:spPr>
            <a:xfrm>
              <a:off x="8425142" y="5659520"/>
              <a:ext cx="1731190"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Modern &amp; SaaS Applications</a:t>
              </a:r>
            </a:p>
          </p:txBody>
        </p:sp>
        <p:pic>
          <p:nvPicPr>
            <p:cNvPr id="289" name="Picture 288">
              <a:extLst>
                <a:ext uri="{FF2B5EF4-FFF2-40B4-BE49-F238E27FC236}">
                  <a16:creationId xmlns:a16="http://schemas.microsoft.com/office/drawing/2014/main" id="{9B11A2B4-893C-48B3-BE03-38D6E4CDEEDD}"/>
                </a:ext>
              </a:extLst>
            </p:cNvPr>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8514289" y="6220838"/>
              <a:ext cx="289726" cy="134110"/>
            </a:xfrm>
            <a:prstGeom prst="rect">
              <a:avLst/>
            </a:prstGeom>
          </p:spPr>
        </p:pic>
        <p:grpSp>
          <p:nvGrpSpPr>
            <p:cNvPr id="290" name="Group 289">
              <a:extLst>
                <a:ext uri="{FF2B5EF4-FFF2-40B4-BE49-F238E27FC236}">
                  <a16:creationId xmlns:a16="http://schemas.microsoft.com/office/drawing/2014/main" id="{14AD350B-4B36-4994-AD9E-230E8DC51F58}"/>
                </a:ext>
              </a:extLst>
            </p:cNvPr>
            <p:cNvGrpSpPr/>
            <p:nvPr/>
          </p:nvGrpSpPr>
          <p:grpSpPr>
            <a:xfrm>
              <a:off x="9887484" y="6272843"/>
              <a:ext cx="160808" cy="36603"/>
              <a:chOff x="6508519" y="3147797"/>
              <a:chExt cx="160847" cy="36612"/>
            </a:xfrm>
          </p:grpSpPr>
          <p:sp>
            <p:nvSpPr>
              <p:cNvPr id="291" name="Oval 290">
                <a:extLst>
                  <a:ext uri="{FF2B5EF4-FFF2-40B4-BE49-F238E27FC236}">
                    <a16:creationId xmlns:a16="http://schemas.microsoft.com/office/drawing/2014/main" id="{0DD656A2-E3D3-46AA-8026-0E31FFDB0DDC}"/>
                  </a:ext>
                </a:extLst>
              </p:cNvPr>
              <p:cNvSpPr/>
              <p:nvPr/>
            </p:nvSpPr>
            <p:spPr bwMode="auto">
              <a:xfrm>
                <a:off x="6508519" y="314779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2" name="Oval 291">
                <a:extLst>
                  <a:ext uri="{FF2B5EF4-FFF2-40B4-BE49-F238E27FC236}">
                    <a16:creationId xmlns:a16="http://schemas.microsoft.com/office/drawing/2014/main" id="{15B4FB21-DA67-4561-90F0-C4036085A53D}"/>
                  </a:ext>
                </a:extLst>
              </p:cNvPr>
              <p:cNvSpPr/>
              <p:nvPr/>
            </p:nvSpPr>
            <p:spPr bwMode="auto">
              <a:xfrm>
                <a:off x="6569306" y="3147824"/>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3" name="Oval 292">
                <a:extLst>
                  <a:ext uri="{FF2B5EF4-FFF2-40B4-BE49-F238E27FC236}">
                    <a16:creationId xmlns:a16="http://schemas.microsoft.com/office/drawing/2014/main" id="{CF94627B-1247-4CDD-AB60-9E76CA9CF3DF}"/>
                  </a:ext>
                </a:extLst>
              </p:cNvPr>
              <p:cNvSpPr/>
              <p:nvPr/>
            </p:nvSpPr>
            <p:spPr bwMode="auto">
              <a:xfrm>
                <a:off x="6632781" y="3147818"/>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96" name="Group 295">
            <a:extLst>
              <a:ext uri="{FF2B5EF4-FFF2-40B4-BE49-F238E27FC236}">
                <a16:creationId xmlns:a16="http://schemas.microsoft.com/office/drawing/2014/main" id="{55A432BF-A753-4BE6-B1A7-40E992E18ED3}"/>
              </a:ext>
            </a:extLst>
          </p:cNvPr>
          <p:cNvGrpSpPr/>
          <p:nvPr/>
        </p:nvGrpSpPr>
        <p:grpSpPr>
          <a:xfrm>
            <a:off x="10738713" y="5560875"/>
            <a:ext cx="1341318" cy="822960"/>
            <a:chOff x="10577581" y="5659520"/>
            <a:chExt cx="1341318" cy="822960"/>
          </a:xfrm>
        </p:grpSpPr>
        <p:sp>
          <p:nvSpPr>
            <p:cNvPr id="297" name="Rectangle 296">
              <a:extLst>
                <a:ext uri="{FF2B5EF4-FFF2-40B4-BE49-F238E27FC236}">
                  <a16:creationId xmlns:a16="http://schemas.microsoft.com/office/drawing/2014/main" id="{71CD8943-1BA3-4978-B5D4-A05952F6080A}"/>
                </a:ext>
              </a:extLst>
            </p:cNvPr>
            <p:cNvSpPr/>
            <p:nvPr/>
          </p:nvSpPr>
          <p:spPr>
            <a:xfrm>
              <a:off x="10578085" y="5659520"/>
              <a:ext cx="1340814" cy="82296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98" name="Picture 297">
              <a:hlinkClick r:id="rId66"/>
              <a:extLst>
                <a:ext uri="{FF2B5EF4-FFF2-40B4-BE49-F238E27FC236}">
                  <a16:creationId xmlns:a16="http://schemas.microsoft.com/office/drawing/2014/main" id="{DAEE8663-6AAC-4E2F-B214-7C5961C02F21}"/>
                </a:ext>
              </a:extLst>
            </p:cNvPr>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11443913" y="5964619"/>
              <a:ext cx="246873" cy="185977"/>
            </a:xfrm>
            <a:prstGeom prst="rect">
              <a:avLst/>
            </a:prstGeom>
          </p:spPr>
        </p:pic>
        <p:pic>
          <p:nvPicPr>
            <p:cNvPr id="299" name="Picture 298">
              <a:extLst>
                <a:ext uri="{FF2B5EF4-FFF2-40B4-BE49-F238E27FC236}">
                  <a16:creationId xmlns:a16="http://schemas.microsoft.com/office/drawing/2014/main" id="{888C9FF4-6DE5-44D2-896D-7315EE6857C4}"/>
                </a:ext>
              </a:extLst>
            </p:cNvPr>
            <p:cNvPicPr>
              <a:picLocks noChangeAspect="1"/>
            </p:cNvPicPr>
            <p:nvPr/>
          </p:nvPicPr>
          <p:blipFill rotWithShape="1">
            <a:blip r:embed="rId68">
              <a:extLst>
                <a:ext uri="{28A0092B-C50C-407E-A947-70E740481C1C}">
                  <a14:useLocalDpi xmlns:a14="http://schemas.microsoft.com/office/drawing/2010/main" val="0"/>
                </a:ext>
              </a:extLst>
            </a:blip>
            <a:srcRect/>
            <a:stretch/>
          </p:blipFill>
          <p:spPr>
            <a:xfrm>
              <a:off x="10824743" y="5947964"/>
              <a:ext cx="206121" cy="222200"/>
            </a:xfrm>
            <a:prstGeom prst="rect">
              <a:avLst/>
            </a:prstGeom>
          </p:spPr>
        </p:pic>
        <p:pic>
          <p:nvPicPr>
            <p:cNvPr id="300" name="Picture 299">
              <a:extLst>
                <a:ext uri="{FF2B5EF4-FFF2-40B4-BE49-F238E27FC236}">
                  <a16:creationId xmlns:a16="http://schemas.microsoft.com/office/drawing/2014/main" id="{4FF0F952-630E-42FF-AF72-9304DCEC53C6}"/>
                </a:ext>
              </a:extLst>
            </p:cNvPr>
            <p:cNvPicPr>
              <a:picLocks noChangeAspect="1"/>
            </p:cNvPicPr>
            <p:nvPr/>
          </p:nvPicPr>
          <p:blipFill rotWithShape="1">
            <a:blip r:embed="rId69">
              <a:extLst>
                <a:ext uri="{28A0092B-C50C-407E-A947-70E740481C1C}">
                  <a14:useLocalDpi xmlns:a14="http://schemas.microsoft.com/office/drawing/2010/main" val="0"/>
                </a:ext>
              </a:extLst>
            </a:blip>
            <a:srcRect/>
            <a:stretch/>
          </p:blipFill>
          <p:spPr>
            <a:xfrm>
              <a:off x="10616285" y="5949430"/>
              <a:ext cx="205755" cy="222199"/>
            </a:xfrm>
            <a:prstGeom prst="rect">
              <a:avLst/>
            </a:prstGeom>
          </p:spPr>
        </p:pic>
        <p:pic>
          <p:nvPicPr>
            <p:cNvPr id="301" name="Picture 300">
              <a:extLst>
                <a:ext uri="{FF2B5EF4-FFF2-40B4-BE49-F238E27FC236}">
                  <a16:creationId xmlns:a16="http://schemas.microsoft.com/office/drawing/2014/main" id="{CBD32BFD-2E4C-482C-81BD-62A4EE2C7690}"/>
                </a:ext>
              </a:extLst>
            </p:cNvPr>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1033567" y="5950391"/>
              <a:ext cx="202716" cy="222200"/>
            </a:xfrm>
            <a:prstGeom prst="rect">
              <a:avLst/>
            </a:prstGeom>
          </p:spPr>
        </p:pic>
        <p:pic>
          <p:nvPicPr>
            <p:cNvPr id="302" name="Picture 301">
              <a:extLst>
                <a:ext uri="{FF2B5EF4-FFF2-40B4-BE49-F238E27FC236}">
                  <a16:creationId xmlns:a16="http://schemas.microsoft.com/office/drawing/2014/main" id="{A95F536D-5F85-46AA-A8C4-501DC3354170}"/>
                </a:ext>
              </a:extLst>
            </p:cNvPr>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1238986" y="5948875"/>
              <a:ext cx="202224" cy="222200"/>
            </a:xfrm>
            <a:prstGeom prst="rect">
              <a:avLst/>
            </a:prstGeom>
          </p:spPr>
        </p:pic>
        <p:grpSp>
          <p:nvGrpSpPr>
            <p:cNvPr id="303" name="Group 302">
              <a:extLst>
                <a:ext uri="{FF2B5EF4-FFF2-40B4-BE49-F238E27FC236}">
                  <a16:creationId xmlns:a16="http://schemas.microsoft.com/office/drawing/2014/main" id="{910FE703-8680-41D6-86F7-CED2A5510B49}"/>
                </a:ext>
              </a:extLst>
            </p:cNvPr>
            <p:cNvGrpSpPr/>
            <p:nvPr/>
          </p:nvGrpSpPr>
          <p:grpSpPr>
            <a:xfrm>
              <a:off x="11696696" y="6335975"/>
              <a:ext cx="160817" cy="36587"/>
              <a:chOff x="6673899" y="3052616"/>
              <a:chExt cx="160856" cy="36596"/>
            </a:xfrm>
          </p:grpSpPr>
          <p:sp>
            <p:nvSpPr>
              <p:cNvPr id="312" name="Oval 311">
                <a:extLst>
                  <a:ext uri="{FF2B5EF4-FFF2-40B4-BE49-F238E27FC236}">
                    <a16:creationId xmlns:a16="http://schemas.microsoft.com/office/drawing/2014/main" id="{4622A945-7B49-4DE1-85E0-7EE03E5EE6C9}"/>
                  </a:ext>
                </a:extLst>
              </p:cNvPr>
              <p:cNvSpPr/>
              <p:nvPr/>
            </p:nvSpPr>
            <p:spPr bwMode="auto">
              <a:xfrm>
                <a:off x="6673899" y="3052627"/>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3" name="Oval 312">
                <a:extLst>
                  <a:ext uri="{FF2B5EF4-FFF2-40B4-BE49-F238E27FC236}">
                    <a16:creationId xmlns:a16="http://schemas.microsoft.com/office/drawing/2014/main" id="{805A2079-AD98-4A1D-9448-6CBEE29CC2BC}"/>
                  </a:ext>
                </a:extLst>
              </p:cNvPr>
              <p:cNvSpPr/>
              <p:nvPr/>
            </p:nvSpPr>
            <p:spPr bwMode="auto">
              <a:xfrm>
                <a:off x="6734695" y="3052622"/>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4" name="Oval 313">
                <a:extLst>
                  <a:ext uri="{FF2B5EF4-FFF2-40B4-BE49-F238E27FC236}">
                    <a16:creationId xmlns:a16="http://schemas.microsoft.com/office/drawing/2014/main" id="{AB503519-5B48-41B0-9620-3B00FFB3AA58}"/>
                  </a:ext>
                </a:extLst>
              </p:cNvPr>
              <p:cNvSpPr/>
              <p:nvPr/>
            </p:nvSpPr>
            <p:spPr bwMode="auto">
              <a:xfrm>
                <a:off x="6798170" y="3052616"/>
                <a:ext cx="36585" cy="36585"/>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04" name="Picture 303">
              <a:hlinkClick r:id="rId72"/>
              <a:extLst>
                <a:ext uri="{FF2B5EF4-FFF2-40B4-BE49-F238E27FC236}">
                  <a16:creationId xmlns:a16="http://schemas.microsoft.com/office/drawing/2014/main" id="{ECE58DFB-7B24-4243-8352-363F204A6E80}"/>
                </a:ext>
              </a:extLst>
            </p:cNvPr>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11693487" y="5984361"/>
              <a:ext cx="147777" cy="147776"/>
            </a:xfrm>
            <a:prstGeom prst="rect">
              <a:avLst/>
            </a:prstGeom>
          </p:spPr>
        </p:pic>
        <p:sp>
          <p:nvSpPr>
            <p:cNvPr id="305" name="Rectangle 304">
              <a:extLst>
                <a:ext uri="{FF2B5EF4-FFF2-40B4-BE49-F238E27FC236}">
                  <a16:creationId xmlns:a16="http://schemas.microsoft.com/office/drawing/2014/main" id="{3CCD5EFC-8B66-4734-8272-51DDAEDD42C9}"/>
                </a:ext>
              </a:extLst>
            </p:cNvPr>
            <p:cNvSpPr/>
            <p:nvPr/>
          </p:nvSpPr>
          <p:spPr>
            <a:xfrm>
              <a:off x="10577581" y="5659520"/>
              <a:ext cx="1340814" cy="230832"/>
            </a:xfrm>
            <a:prstGeom prst="rect">
              <a:avLst/>
            </a:prstGeom>
            <a:solidFill>
              <a:srgbClr val="757575"/>
            </a:solidFill>
            <a:effectLst/>
          </p:spPr>
          <p:txBody>
            <a:bodyPr wrap="square" lIns="73152" tIns="45720" rIns="73152" bIns="4572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Information</a:t>
              </a:r>
            </a:p>
          </p:txBody>
        </p:sp>
        <p:pic>
          <p:nvPicPr>
            <p:cNvPr id="306" name="Picture 305">
              <a:extLst>
                <a:ext uri="{FF2B5EF4-FFF2-40B4-BE49-F238E27FC236}">
                  <a16:creationId xmlns:a16="http://schemas.microsoft.com/office/drawing/2014/main" id="{7E44B124-91DC-42D9-A39A-E2A993571BB7}"/>
                </a:ext>
              </a:extLst>
            </p:cNvPr>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10972677" y="6273776"/>
              <a:ext cx="216755" cy="146133"/>
            </a:xfrm>
            <a:prstGeom prst="rect">
              <a:avLst/>
            </a:prstGeom>
          </p:spPr>
        </p:pic>
        <p:pic>
          <p:nvPicPr>
            <p:cNvPr id="307" name="Picture 306">
              <a:extLst>
                <a:ext uri="{FF2B5EF4-FFF2-40B4-BE49-F238E27FC236}">
                  <a16:creationId xmlns:a16="http://schemas.microsoft.com/office/drawing/2014/main" id="{7A6FC1F8-A27E-42C6-BC8B-35848030C1AD}"/>
                </a:ext>
              </a:extLst>
            </p:cNvPr>
            <p:cNvPicPr>
              <a:picLocks noChangeAspect="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l="17780" t="42474" r="17780" b="35859"/>
            <a:stretch/>
          </p:blipFill>
          <p:spPr>
            <a:xfrm>
              <a:off x="10604109" y="6273571"/>
              <a:ext cx="372818" cy="62823"/>
            </a:xfrm>
            <a:prstGeom prst="rect">
              <a:avLst/>
            </a:prstGeom>
          </p:spPr>
        </p:pic>
        <p:pic>
          <p:nvPicPr>
            <p:cNvPr id="308" name="Picture 307" descr="A close up of a logo&#10;&#10;Description automatically generated">
              <a:extLst>
                <a:ext uri="{FF2B5EF4-FFF2-40B4-BE49-F238E27FC236}">
                  <a16:creationId xmlns:a16="http://schemas.microsoft.com/office/drawing/2014/main" id="{E5AAB728-270D-4ADF-8FDD-2ECC4DA1A604}"/>
                </a:ext>
              </a:extLst>
            </p:cNvPr>
            <p:cNvPicPr>
              <a:picLocks noChangeAspect="1"/>
            </p:cNvPicPr>
            <p:nvPr/>
          </p:nvPicPr>
          <p:blipFill rotWithShape="1">
            <a:blip r:embed="rId75">
              <a:clrChange>
                <a:clrFrom>
                  <a:srgbClr val="FFFFFF"/>
                </a:clrFrom>
                <a:clrTo>
                  <a:srgbClr val="FFFFFF">
                    <a:alpha val="0"/>
                  </a:srgbClr>
                </a:clrTo>
              </a:clrChange>
              <a:extLst>
                <a:ext uri="{28A0092B-C50C-407E-A947-70E740481C1C}">
                  <a14:useLocalDpi xmlns:a14="http://schemas.microsoft.com/office/drawing/2010/main" val="0"/>
                </a:ext>
              </a:extLst>
            </a:blip>
            <a:srcRect l="10765" t="31817" r="10765" b="31817"/>
            <a:stretch/>
          </p:blipFill>
          <p:spPr>
            <a:xfrm>
              <a:off x="10604109" y="6341815"/>
              <a:ext cx="346758" cy="90716"/>
            </a:xfrm>
            <a:prstGeom prst="rect">
              <a:avLst/>
            </a:prstGeom>
          </p:spPr>
        </p:pic>
        <p:pic>
          <p:nvPicPr>
            <p:cNvPr id="309" name="Picture 308">
              <a:extLst>
                <a:ext uri="{FF2B5EF4-FFF2-40B4-BE49-F238E27FC236}">
                  <a16:creationId xmlns:a16="http://schemas.microsoft.com/office/drawing/2014/main" id="{ABFFE0AE-9940-437D-8EF3-553439369672}"/>
                </a:ext>
              </a:extLst>
            </p:cNvPr>
            <p:cNvPicPr>
              <a:picLocks noChangeAspect="1"/>
            </p:cNvPicPr>
            <p:nvPr/>
          </p:nvPicPr>
          <p:blipFill rotWithShape="1">
            <a:blip r:embed="rId76">
              <a:extLst>
                <a:ext uri="{28A0092B-C50C-407E-A947-70E740481C1C}">
                  <a14:useLocalDpi xmlns:a14="http://schemas.microsoft.com/office/drawing/2010/main" val="0"/>
                </a:ext>
              </a:extLst>
            </a:blip>
            <a:srcRect/>
            <a:stretch/>
          </p:blipFill>
          <p:spPr>
            <a:xfrm>
              <a:off x="11193952" y="6258431"/>
              <a:ext cx="203489" cy="164336"/>
            </a:xfrm>
            <a:prstGeom prst="rect">
              <a:avLst/>
            </a:prstGeom>
          </p:spPr>
        </p:pic>
        <p:pic>
          <p:nvPicPr>
            <p:cNvPr id="310" name="Picture 309" descr="A close up of a logo&#10;&#10;Description automatically generated">
              <a:extLst>
                <a:ext uri="{FF2B5EF4-FFF2-40B4-BE49-F238E27FC236}">
                  <a16:creationId xmlns:a16="http://schemas.microsoft.com/office/drawing/2014/main" id="{A2D9C9F0-A061-4A9D-969B-12CC5ACB9822}"/>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1530366" y="6263262"/>
              <a:ext cx="168478" cy="168478"/>
            </a:xfrm>
            <a:prstGeom prst="rect">
              <a:avLst/>
            </a:prstGeom>
          </p:spPr>
        </p:pic>
        <p:pic>
          <p:nvPicPr>
            <p:cNvPr id="311" name="Picture 310" descr="A green sign with white text&#10;&#10;Description automatically generated">
              <a:extLst>
                <a:ext uri="{FF2B5EF4-FFF2-40B4-BE49-F238E27FC236}">
                  <a16:creationId xmlns:a16="http://schemas.microsoft.com/office/drawing/2014/main" id="{E0378963-EC02-4A91-9F55-6F96D5E9FC29}"/>
                </a:ext>
              </a:extLst>
            </p:cNvPr>
            <p:cNvPicPr>
              <a:picLocks noChangeAspect="1"/>
            </p:cNvPicPr>
            <p:nvPr/>
          </p:nvPicPr>
          <p:blipFill rotWithShape="1">
            <a:blip r:embed="rId78">
              <a:extLst>
                <a:ext uri="{28A0092B-C50C-407E-A947-70E740481C1C}">
                  <a14:useLocalDpi xmlns:a14="http://schemas.microsoft.com/office/drawing/2010/main" val="0"/>
                </a:ext>
              </a:extLst>
            </a:blip>
            <a:srcRect l="18049" t="19263" r="18049" b="19263"/>
            <a:stretch/>
          </p:blipFill>
          <p:spPr>
            <a:xfrm>
              <a:off x="11396887" y="6285035"/>
              <a:ext cx="134034" cy="128942"/>
            </a:xfrm>
            <a:prstGeom prst="rect">
              <a:avLst/>
            </a:prstGeom>
          </p:spPr>
        </p:pic>
      </p:grpSp>
      <p:grpSp>
        <p:nvGrpSpPr>
          <p:cNvPr id="315" name="Group 314">
            <a:extLst>
              <a:ext uri="{FF2B5EF4-FFF2-40B4-BE49-F238E27FC236}">
                <a16:creationId xmlns:a16="http://schemas.microsoft.com/office/drawing/2014/main" id="{E37470D6-FB73-404E-8C22-0F33A4FAAD83}"/>
              </a:ext>
            </a:extLst>
          </p:cNvPr>
          <p:cNvGrpSpPr/>
          <p:nvPr/>
        </p:nvGrpSpPr>
        <p:grpSpPr>
          <a:xfrm>
            <a:off x="527233" y="4496536"/>
            <a:ext cx="419516" cy="419517"/>
            <a:chOff x="4890881" y="5910062"/>
            <a:chExt cx="812414" cy="812410"/>
          </a:xfrm>
        </p:grpSpPr>
        <p:sp>
          <p:nvSpPr>
            <p:cNvPr id="316" name="Oval 315">
              <a:extLst>
                <a:ext uri="{FF2B5EF4-FFF2-40B4-BE49-F238E27FC236}">
                  <a16:creationId xmlns:a16="http://schemas.microsoft.com/office/drawing/2014/main" id="{5ADC1E06-9D72-4B4A-87E1-D3FF86B9B61F}"/>
                </a:ext>
              </a:extLst>
            </p:cNvPr>
            <p:cNvSpPr/>
            <p:nvPr/>
          </p:nvSpPr>
          <p:spPr bwMode="auto">
            <a:xfrm>
              <a:off x="4890881" y="5910062"/>
              <a:ext cx="812414" cy="812410"/>
            </a:xfrm>
            <a:prstGeom prst="ellipse">
              <a:avLst/>
            </a:prstGeom>
            <a:solidFill>
              <a:srgbClr val="002050"/>
            </a:solidFill>
            <a:ln>
              <a:noFill/>
            </a:ln>
            <a:effectLst>
              <a:outerShdw blurRad="127000" dist="254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1" u="none" strike="noStrike" kern="1200" cap="none" spc="0" normalizeH="0" baseline="0" noProof="0">
                <a:ln>
                  <a:noFill/>
                </a:ln>
                <a:solidFill>
                  <a:srgbClr val="00B050"/>
                </a:solidFill>
                <a:effectLst/>
                <a:uLnTx/>
                <a:uFillTx/>
                <a:latin typeface="Calibri" panose="020F0502020204030204"/>
                <a:ea typeface="+mn-ea"/>
                <a:cs typeface="+mn-cs"/>
              </a:endParaRPr>
            </a:p>
          </p:txBody>
        </p:sp>
        <p:grpSp>
          <p:nvGrpSpPr>
            <p:cNvPr id="317" name="Group 316">
              <a:extLst>
                <a:ext uri="{FF2B5EF4-FFF2-40B4-BE49-F238E27FC236}">
                  <a16:creationId xmlns:a16="http://schemas.microsoft.com/office/drawing/2014/main" id="{A3D265C9-A109-4830-90E4-61EC1255855E}"/>
                </a:ext>
              </a:extLst>
            </p:cNvPr>
            <p:cNvGrpSpPr/>
            <p:nvPr/>
          </p:nvGrpSpPr>
          <p:grpSpPr>
            <a:xfrm>
              <a:off x="5139021" y="6107362"/>
              <a:ext cx="316134" cy="417805"/>
              <a:chOff x="4691309" y="4394828"/>
              <a:chExt cx="768039" cy="1015048"/>
            </a:xfrm>
          </p:grpSpPr>
          <p:sp>
            <p:nvSpPr>
              <p:cNvPr id="318" name="Freeform 209">
                <a:extLst>
                  <a:ext uri="{FF2B5EF4-FFF2-40B4-BE49-F238E27FC236}">
                    <a16:creationId xmlns:a16="http://schemas.microsoft.com/office/drawing/2014/main" id="{9FC1919F-9059-430A-B1EA-84CC6BB3C416}"/>
                  </a:ext>
                </a:extLst>
              </p:cNvPr>
              <p:cNvSpPr>
                <a:spLocks noEditPoints="1"/>
              </p:cNvSpPr>
              <p:nvPr/>
            </p:nvSpPr>
            <p:spPr bwMode="auto">
              <a:xfrm>
                <a:off x="4691309" y="4394828"/>
                <a:ext cx="768039" cy="1015048"/>
              </a:xfrm>
              <a:custGeom>
                <a:avLst/>
                <a:gdLst>
                  <a:gd name="T0" fmla="*/ 0 w 320"/>
                  <a:gd name="T1" fmla="*/ 0 h 425"/>
                  <a:gd name="T2" fmla="*/ 0 w 320"/>
                  <a:gd name="T3" fmla="*/ 0 h 425"/>
                  <a:gd name="T4" fmla="*/ 0 w 320"/>
                  <a:gd name="T5" fmla="*/ 425 h 425"/>
                  <a:gd name="T6" fmla="*/ 320 w 320"/>
                  <a:gd name="T7" fmla="*/ 425 h 425"/>
                  <a:gd name="T8" fmla="*/ 320 w 320"/>
                  <a:gd name="T9" fmla="*/ 132 h 425"/>
                  <a:gd name="T10" fmla="*/ 186 w 320"/>
                  <a:gd name="T11" fmla="*/ 132 h 425"/>
                  <a:gd name="T12" fmla="*/ 186 w 320"/>
                  <a:gd name="T13" fmla="*/ 0 h 425"/>
                  <a:gd name="T14" fmla="*/ 0 w 320"/>
                  <a:gd name="T15" fmla="*/ 0 h 425"/>
                  <a:gd name="T16" fmla="*/ 31 w 320"/>
                  <a:gd name="T17" fmla="*/ 138 h 425"/>
                  <a:gd name="T18" fmla="*/ 31 w 320"/>
                  <a:gd name="T19" fmla="*/ 138 h 425"/>
                  <a:gd name="T20" fmla="*/ 102 w 320"/>
                  <a:gd name="T21" fmla="*/ 138 h 425"/>
                  <a:gd name="T22" fmla="*/ 102 w 320"/>
                  <a:gd name="T23" fmla="*/ 165 h 425"/>
                  <a:gd name="T24" fmla="*/ 31 w 320"/>
                  <a:gd name="T25" fmla="*/ 165 h 425"/>
                  <a:gd name="T26" fmla="*/ 31 w 320"/>
                  <a:gd name="T27" fmla="*/ 138 h 425"/>
                  <a:gd name="T28" fmla="*/ 31 w 320"/>
                  <a:gd name="T29" fmla="*/ 192 h 425"/>
                  <a:gd name="T30" fmla="*/ 31 w 320"/>
                  <a:gd name="T31" fmla="*/ 192 h 425"/>
                  <a:gd name="T32" fmla="*/ 289 w 320"/>
                  <a:gd name="T33" fmla="*/ 192 h 425"/>
                  <a:gd name="T34" fmla="*/ 289 w 320"/>
                  <a:gd name="T35" fmla="*/ 218 h 425"/>
                  <a:gd name="T36" fmla="*/ 31 w 320"/>
                  <a:gd name="T37" fmla="*/ 218 h 425"/>
                  <a:gd name="T38" fmla="*/ 31 w 320"/>
                  <a:gd name="T39" fmla="*/ 192 h 425"/>
                  <a:gd name="T40" fmla="*/ 190 w 320"/>
                  <a:gd name="T41" fmla="*/ 245 h 425"/>
                  <a:gd name="T42" fmla="*/ 190 w 320"/>
                  <a:gd name="T43" fmla="*/ 245 h 425"/>
                  <a:gd name="T44" fmla="*/ 289 w 320"/>
                  <a:gd name="T45" fmla="*/ 245 h 425"/>
                  <a:gd name="T46" fmla="*/ 289 w 320"/>
                  <a:gd name="T47" fmla="*/ 272 h 425"/>
                  <a:gd name="T48" fmla="*/ 190 w 320"/>
                  <a:gd name="T49" fmla="*/ 272 h 425"/>
                  <a:gd name="T50" fmla="*/ 190 w 320"/>
                  <a:gd name="T51" fmla="*/ 245 h 425"/>
                  <a:gd name="T52" fmla="*/ 31 w 320"/>
                  <a:gd name="T53" fmla="*/ 245 h 425"/>
                  <a:gd name="T54" fmla="*/ 31 w 320"/>
                  <a:gd name="T55" fmla="*/ 245 h 425"/>
                  <a:gd name="T56" fmla="*/ 163 w 320"/>
                  <a:gd name="T57" fmla="*/ 245 h 425"/>
                  <a:gd name="T58" fmla="*/ 163 w 320"/>
                  <a:gd name="T59" fmla="*/ 272 h 425"/>
                  <a:gd name="T60" fmla="*/ 31 w 320"/>
                  <a:gd name="T61" fmla="*/ 272 h 425"/>
                  <a:gd name="T62" fmla="*/ 31 w 320"/>
                  <a:gd name="T63" fmla="*/ 245 h 425"/>
                  <a:gd name="T64" fmla="*/ 31 w 320"/>
                  <a:gd name="T65" fmla="*/ 298 h 425"/>
                  <a:gd name="T66" fmla="*/ 31 w 320"/>
                  <a:gd name="T67" fmla="*/ 298 h 425"/>
                  <a:gd name="T68" fmla="*/ 289 w 320"/>
                  <a:gd name="T69" fmla="*/ 298 h 425"/>
                  <a:gd name="T70" fmla="*/ 289 w 320"/>
                  <a:gd name="T71" fmla="*/ 325 h 425"/>
                  <a:gd name="T72" fmla="*/ 31 w 320"/>
                  <a:gd name="T73" fmla="*/ 325 h 425"/>
                  <a:gd name="T74" fmla="*/ 31 w 320"/>
                  <a:gd name="T75" fmla="*/ 298 h 425"/>
                  <a:gd name="T76" fmla="*/ 31 w 320"/>
                  <a:gd name="T77" fmla="*/ 352 h 425"/>
                  <a:gd name="T78" fmla="*/ 31 w 320"/>
                  <a:gd name="T79" fmla="*/ 352 h 425"/>
                  <a:gd name="T80" fmla="*/ 289 w 320"/>
                  <a:gd name="T81" fmla="*/ 352 h 425"/>
                  <a:gd name="T82" fmla="*/ 289 w 320"/>
                  <a:gd name="T83" fmla="*/ 378 h 425"/>
                  <a:gd name="T84" fmla="*/ 31 w 320"/>
                  <a:gd name="T85" fmla="*/ 378 h 425"/>
                  <a:gd name="T86" fmla="*/ 31 w 320"/>
                  <a:gd name="T87" fmla="*/ 35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425">
                    <a:moveTo>
                      <a:pt x="0" y="0"/>
                    </a:moveTo>
                    <a:lnTo>
                      <a:pt x="0" y="0"/>
                    </a:lnTo>
                    <a:lnTo>
                      <a:pt x="0" y="425"/>
                    </a:lnTo>
                    <a:lnTo>
                      <a:pt x="320" y="425"/>
                    </a:lnTo>
                    <a:lnTo>
                      <a:pt x="320" y="132"/>
                    </a:lnTo>
                    <a:lnTo>
                      <a:pt x="186" y="132"/>
                    </a:lnTo>
                    <a:lnTo>
                      <a:pt x="186" y="0"/>
                    </a:lnTo>
                    <a:lnTo>
                      <a:pt x="0" y="0"/>
                    </a:lnTo>
                    <a:close/>
                    <a:moveTo>
                      <a:pt x="31" y="138"/>
                    </a:moveTo>
                    <a:lnTo>
                      <a:pt x="31" y="138"/>
                    </a:lnTo>
                    <a:lnTo>
                      <a:pt x="102" y="138"/>
                    </a:lnTo>
                    <a:lnTo>
                      <a:pt x="102" y="165"/>
                    </a:lnTo>
                    <a:lnTo>
                      <a:pt x="31" y="165"/>
                    </a:lnTo>
                    <a:lnTo>
                      <a:pt x="31" y="138"/>
                    </a:lnTo>
                    <a:close/>
                    <a:moveTo>
                      <a:pt x="31" y="192"/>
                    </a:moveTo>
                    <a:lnTo>
                      <a:pt x="31" y="192"/>
                    </a:lnTo>
                    <a:lnTo>
                      <a:pt x="289" y="192"/>
                    </a:lnTo>
                    <a:lnTo>
                      <a:pt x="289" y="218"/>
                    </a:lnTo>
                    <a:lnTo>
                      <a:pt x="31" y="218"/>
                    </a:lnTo>
                    <a:lnTo>
                      <a:pt x="31" y="192"/>
                    </a:lnTo>
                    <a:close/>
                    <a:moveTo>
                      <a:pt x="190" y="245"/>
                    </a:moveTo>
                    <a:lnTo>
                      <a:pt x="190" y="245"/>
                    </a:lnTo>
                    <a:lnTo>
                      <a:pt x="289" y="245"/>
                    </a:lnTo>
                    <a:lnTo>
                      <a:pt x="289" y="272"/>
                    </a:lnTo>
                    <a:lnTo>
                      <a:pt x="190" y="272"/>
                    </a:lnTo>
                    <a:lnTo>
                      <a:pt x="190" y="245"/>
                    </a:lnTo>
                    <a:close/>
                    <a:moveTo>
                      <a:pt x="31" y="245"/>
                    </a:moveTo>
                    <a:lnTo>
                      <a:pt x="31" y="245"/>
                    </a:lnTo>
                    <a:lnTo>
                      <a:pt x="163" y="245"/>
                    </a:lnTo>
                    <a:lnTo>
                      <a:pt x="163" y="272"/>
                    </a:lnTo>
                    <a:lnTo>
                      <a:pt x="31" y="272"/>
                    </a:lnTo>
                    <a:lnTo>
                      <a:pt x="31" y="245"/>
                    </a:lnTo>
                    <a:close/>
                    <a:moveTo>
                      <a:pt x="31" y="298"/>
                    </a:moveTo>
                    <a:lnTo>
                      <a:pt x="31" y="298"/>
                    </a:lnTo>
                    <a:lnTo>
                      <a:pt x="289" y="298"/>
                    </a:lnTo>
                    <a:lnTo>
                      <a:pt x="289" y="325"/>
                    </a:lnTo>
                    <a:lnTo>
                      <a:pt x="31" y="325"/>
                    </a:lnTo>
                    <a:lnTo>
                      <a:pt x="31" y="298"/>
                    </a:lnTo>
                    <a:close/>
                    <a:moveTo>
                      <a:pt x="31" y="352"/>
                    </a:moveTo>
                    <a:lnTo>
                      <a:pt x="31" y="352"/>
                    </a:lnTo>
                    <a:lnTo>
                      <a:pt x="289" y="352"/>
                    </a:lnTo>
                    <a:lnTo>
                      <a:pt x="289" y="378"/>
                    </a:lnTo>
                    <a:lnTo>
                      <a:pt x="31" y="378"/>
                    </a:lnTo>
                    <a:lnTo>
                      <a:pt x="31" y="352"/>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sp>
            <p:nvSpPr>
              <p:cNvPr id="319" name="Freeform 210">
                <a:extLst>
                  <a:ext uri="{FF2B5EF4-FFF2-40B4-BE49-F238E27FC236}">
                    <a16:creationId xmlns:a16="http://schemas.microsoft.com/office/drawing/2014/main" id="{12578A34-7376-49DF-8F8B-ECC7FADD2D25}"/>
                  </a:ext>
                </a:extLst>
              </p:cNvPr>
              <p:cNvSpPr>
                <a:spLocks/>
              </p:cNvSpPr>
              <p:nvPr/>
            </p:nvSpPr>
            <p:spPr bwMode="auto">
              <a:xfrm>
                <a:off x="5200763" y="4394832"/>
                <a:ext cx="258585" cy="250868"/>
              </a:xfrm>
              <a:custGeom>
                <a:avLst/>
                <a:gdLst>
                  <a:gd name="T0" fmla="*/ 0 w 107"/>
                  <a:gd name="T1" fmla="*/ 106 h 106"/>
                  <a:gd name="T2" fmla="*/ 0 w 107"/>
                  <a:gd name="T3" fmla="*/ 106 h 106"/>
                  <a:gd name="T4" fmla="*/ 107 w 107"/>
                  <a:gd name="T5" fmla="*/ 106 h 106"/>
                  <a:gd name="T6" fmla="*/ 0 w 107"/>
                  <a:gd name="T7" fmla="*/ 0 h 106"/>
                  <a:gd name="T8" fmla="*/ 0 w 107"/>
                  <a:gd name="T9" fmla="*/ 106 h 106"/>
                </a:gdLst>
                <a:ahLst/>
                <a:cxnLst>
                  <a:cxn ang="0">
                    <a:pos x="T0" y="T1"/>
                  </a:cxn>
                  <a:cxn ang="0">
                    <a:pos x="T2" y="T3"/>
                  </a:cxn>
                  <a:cxn ang="0">
                    <a:pos x="T4" y="T5"/>
                  </a:cxn>
                  <a:cxn ang="0">
                    <a:pos x="T6" y="T7"/>
                  </a:cxn>
                  <a:cxn ang="0">
                    <a:pos x="T8" y="T9"/>
                  </a:cxn>
                </a:cxnLst>
                <a:rect l="0" t="0" r="r" b="b"/>
                <a:pathLst>
                  <a:path w="107" h="106">
                    <a:moveTo>
                      <a:pt x="0" y="106"/>
                    </a:moveTo>
                    <a:lnTo>
                      <a:pt x="0" y="106"/>
                    </a:lnTo>
                    <a:lnTo>
                      <a:pt x="107" y="106"/>
                    </a:lnTo>
                    <a:lnTo>
                      <a:pt x="0" y="0"/>
                    </a:lnTo>
                    <a:lnTo>
                      <a:pt x="0" y="10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20" name="Group 319">
            <a:extLst>
              <a:ext uri="{FF2B5EF4-FFF2-40B4-BE49-F238E27FC236}">
                <a16:creationId xmlns:a16="http://schemas.microsoft.com/office/drawing/2014/main" id="{E9005F07-66A0-452B-ABF9-7277C95939E0}"/>
              </a:ext>
            </a:extLst>
          </p:cNvPr>
          <p:cNvGrpSpPr/>
          <p:nvPr/>
        </p:nvGrpSpPr>
        <p:grpSpPr>
          <a:xfrm>
            <a:off x="9835672" y="5159417"/>
            <a:ext cx="1573449" cy="401459"/>
            <a:chOff x="9835672" y="5159417"/>
            <a:chExt cx="1573449" cy="401459"/>
          </a:xfrm>
        </p:grpSpPr>
        <p:cxnSp>
          <p:nvCxnSpPr>
            <p:cNvPr id="321" name="Connector: Elbow 320">
              <a:extLst>
                <a:ext uri="{FF2B5EF4-FFF2-40B4-BE49-F238E27FC236}">
                  <a16:creationId xmlns:a16="http://schemas.microsoft.com/office/drawing/2014/main" id="{D429D7F9-4BB2-4391-8DA7-65EFE6EFE9F8}"/>
                </a:ext>
              </a:extLst>
            </p:cNvPr>
            <p:cNvCxnSpPr>
              <a:cxnSpLocks/>
              <a:stCxn id="288" idx="0"/>
              <a:endCxn id="346" idx="2"/>
            </p:cNvCxnSpPr>
            <p:nvPr/>
          </p:nvCxnSpPr>
          <p:spPr>
            <a:xfrm rot="5400000" flipH="1" flipV="1">
              <a:off x="10399212" y="4595877"/>
              <a:ext cx="401459" cy="1528539"/>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cxnSp>
          <p:nvCxnSpPr>
            <p:cNvPr id="322" name="Connector: Elbow 321">
              <a:extLst>
                <a:ext uri="{FF2B5EF4-FFF2-40B4-BE49-F238E27FC236}">
                  <a16:creationId xmlns:a16="http://schemas.microsoft.com/office/drawing/2014/main" id="{0BB6B438-4E89-417C-B91A-B1A1874C26CE}"/>
                </a:ext>
              </a:extLst>
            </p:cNvPr>
            <p:cNvCxnSpPr>
              <a:cxnSpLocks/>
              <a:stCxn id="305" idx="0"/>
              <a:endCxn id="354" idx="2"/>
            </p:cNvCxnSpPr>
            <p:nvPr/>
          </p:nvCxnSpPr>
          <p:spPr>
            <a:xfrm rot="16200000" flipV="1">
              <a:off x="10696367" y="4848121"/>
              <a:ext cx="399303" cy="1026205"/>
            </a:xfrm>
            <a:prstGeom prst="bentConnector3">
              <a:avLst>
                <a:gd name="adj1" fmla="val 50000"/>
              </a:avLst>
            </a:prstGeom>
            <a:noFill/>
            <a:ln w="41275">
              <a:solidFill>
                <a:srgbClr val="0078D4"/>
              </a:solidFill>
              <a:prstDash val="solid"/>
            </a:ln>
          </p:spPr>
          <p:style>
            <a:lnRef idx="2">
              <a:schemeClr val="accent1">
                <a:shade val="50000"/>
              </a:schemeClr>
            </a:lnRef>
            <a:fillRef idx="1">
              <a:schemeClr val="accent1"/>
            </a:fillRef>
            <a:effectRef idx="0">
              <a:schemeClr val="accent1"/>
            </a:effectRef>
            <a:fontRef idx="minor">
              <a:schemeClr val="lt1"/>
            </a:fontRef>
          </p:style>
        </p:cxnSp>
      </p:grpSp>
      <p:cxnSp>
        <p:nvCxnSpPr>
          <p:cNvPr id="323" name="Straight Arrow Connector 322">
            <a:extLst>
              <a:ext uri="{FF2B5EF4-FFF2-40B4-BE49-F238E27FC236}">
                <a16:creationId xmlns:a16="http://schemas.microsoft.com/office/drawing/2014/main" id="{08D974BD-7509-415B-AA30-35DE16FA0536}"/>
              </a:ext>
            </a:extLst>
          </p:cNvPr>
          <p:cNvCxnSpPr>
            <a:cxnSpLocks/>
          </p:cNvCxnSpPr>
          <p:nvPr/>
        </p:nvCxnSpPr>
        <p:spPr>
          <a:xfrm>
            <a:off x="5082672" y="3952035"/>
            <a:ext cx="0" cy="484632"/>
          </a:xfrm>
          <a:prstGeom prst="straightConnector1">
            <a:avLst/>
          </a:prstGeom>
          <a:noFill/>
          <a:ln w="25400" cap="flat" cmpd="sng" algn="ctr">
            <a:solidFill>
              <a:schemeClr val="tx2">
                <a:lumMod val="75000"/>
              </a:schemeClr>
            </a:solidFill>
            <a:prstDash val="solid"/>
            <a:headEnd type="none" w="med" len="med"/>
            <a:tailEnd type="arrow" w="med" len="med"/>
          </a:ln>
          <a:effectLst/>
        </p:spPr>
      </p:cxnSp>
      <p:grpSp>
        <p:nvGrpSpPr>
          <p:cNvPr id="324" name="Group 323">
            <a:extLst>
              <a:ext uri="{FF2B5EF4-FFF2-40B4-BE49-F238E27FC236}">
                <a16:creationId xmlns:a16="http://schemas.microsoft.com/office/drawing/2014/main" id="{E35768FD-148E-4C35-98E1-7A83D8D620D6}"/>
              </a:ext>
            </a:extLst>
          </p:cNvPr>
          <p:cNvGrpSpPr/>
          <p:nvPr/>
        </p:nvGrpSpPr>
        <p:grpSpPr>
          <a:xfrm>
            <a:off x="7811618" y="4457782"/>
            <a:ext cx="2920255" cy="182880"/>
            <a:chOff x="3572576" y="3406595"/>
            <a:chExt cx="2920255" cy="182880"/>
          </a:xfrm>
        </p:grpSpPr>
        <p:sp>
          <p:nvSpPr>
            <p:cNvPr id="325" name="Rectangle 324">
              <a:extLst>
                <a:ext uri="{FF2B5EF4-FFF2-40B4-BE49-F238E27FC236}">
                  <a16:creationId xmlns:a16="http://schemas.microsoft.com/office/drawing/2014/main" id="{B7DDB3B4-D43B-4380-B9FC-28A7B9571897}"/>
                </a:ext>
              </a:extLst>
            </p:cNvPr>
            <p:cNvSpPr/>
            <p:nvPr/>
          </p:nvSpPr>
          <p:spPr>
            <a:xfrm>
              <a:off x="3572576" y="3406595"/>
              <a:ext cx="2920255" cy="182880"/>
            </a:xfrm>
            <a:prstGeom prst="rect">
              <a:avLst/>
            </a:prstGeom>
            <a:solidFill>
              <a:schemeClr val="tx2">
                <a:lumMod val="50000"/>
              </a:schemeClr>
            </a:solidFill>
            <a:ln w="14224">
              <a:solidFill>
                <a:srgbClr val="00BCF2"/>
              </a:solidFill>
            </a:ln>
          </p:spPr>
          <p:style>
            <a:lnRef idx="2">
              <a:schemeClr val="accent1">
                <a:shade val="50000"/>
              </a:schemeClr>
            </a:lnRef>
            <a:fillRef idx="1">
              <a:schemeClr val="accent1"/>
            </a:fillRef>
            <a:effectRef idx="0">
              <a:schemeClr val="accent1"/>
            </a:effectRef>
            <a:fontRef idx="minor">
              <a:schemeClr val="lt1"/>
            </a:fontRef>
          </p:style>
          <p:txBody>
            <a:bodyPr lIns="2743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SOAR - Automated investigation and response (</a:t>
              </a:r>
              <a:r>
                <a:rPr kumimoji="0" lang="en-US" sz="800" b="0" i="0" u="none" strike="noStrike" kern="1200" cap="none" spc="0" normalizeH="0" baseline="0" noProof="0" err="1">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AutoIR</a:t>
              </a:r>
              <a:r>
                <a:rPr kumimoji="0" lang="en-US" sz="800" b="0" i="0" u="none" strike="noStrike" kern="1200" cap="none" spc="0" normalizeH="0" baseline="0" noProof="0">
                  <a:ln>
                    <a:noFill/>
                  </a:ln>
                  <a:gradFill>
                    <a:gsLst>
                      <a:gs pos="0">
                        <a:prstClr val="white"/>
                      </a:gs>
                      <a:gs pos="100000">
                        <a:prstClr val="white"/>
                      </a:gs>
                    </a:gsLst>
                    <a:lin ang="5400000" scaled="1"/>
                  </a:gradFill>
                  <a:effectLst/>
                  <a:uLnTx/>
                  <a:uFillTx/>
                  <a:latin typeface="Segoe UI Semibold" panose="020B0702040204020203" pitchFamily="34" charset="0"/>
                  <a:ea typeface="+mn-ea"/>
                  <a:cs typeface="Segoe UI Semibold" panose="020B0702040204020203" pitchFamily="34" charset="0"/>
                </a:rPr>
                <a:t>)</a:t>
              </a:r>
            </a:p>
          </p:txBody>
        </p:sp>
        <p:sp>
          <p:nvSpPr>
            <p:cNvPr id="326" name="Freeform 1054">
              <a:extLst>
                <a:ext uri="{FF2B5EF4-FFF2-40B4-BE49-F238E27FC236}">
                  <a16:creationId xmlns:a16="http://schemas.microsoft.com/office/drawing/2014/main" id="{0DF0932E-12D6-4929-832B-027CA691E5B3}"/>
                </a:ext>
              </a:extLst>
            </p:cNvPr>
            <p:cNvSpPr>
              <a:spLocks noEditPoints="1"/>
            </p:cNvSpPr>
            <p:nvPr/>
          </p:nvSpPr>
          <p:spPr bwMode="auto">
            <a:xfrm>
              <a:off x="3620095" y="3434406"/>
              <a:ext cx="130978" cy="130978"/>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4A4DDFD1-00EE-498B-808F-885D7D0B049D}"/>
              </a:ext>
            </a:extLst>
          </p:cNvPr>
          <p:cNvGrpSpPr/>
          <p:nvPr/>
        </p:nvGrpSpPr>
        <p:grpSpPr>
          <a:xfrm>
            <a:off x="10094615" y="2228130"/>
            <a:ext cx="1556531" cy="493846"/>
            <a:chOff x="10094615" y="2228130"/>
            <a:chExt cx="1556531" cy="493846"/>
          </a:xfrm>
        </p:grpSpPr>
        <p:sp>
          <p:nvSpPr>
            <p:cNvPr id="328" name="Rectangle 327">
              <a:extLst>
                <a:ext uri="{FF2B5EF4-FFF2-40B4-BE49-F238E27FC236}">
                  <a16:creationId xmlns:a16="http://schemas.microsoft.com/office/drawing/2014/main" id="{53724C10-0D86-4D88-A709-03454129DBBD}"/>
                </a:ext>
              </a:extLst>
            </p:cNvPr>
            <p:cNvSpPr/>
            <p:nvPr/>
          </p:nvSpPr>
          <p:spPr>
            <a:xfrm>
              <a:off x="10094615" y="2228130"/>
              <a:ext cx="1556531" cy="493846"/>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32004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29" name="Rectangle 328">
              <a:hlinkClick r:id="rId79" tooltip="Managed hunting service built into Microsoft 365 Defender that provides Security Operation Centers (SOCs) with expert level monitoring and analysis to help them ensure critical threats in your unique environments don’t get missed."/>
              <a:extLst>
                <a:ext uri="{FF2B5EF4-FFF2-40B4-BE49-F238E27FC236}">
                  <a16:creationId xmlns:a16="http://schemas.microsoft.com/office/drawing/2014/main" id="{60601D27-E29E-47E2-B809-3F79A6AD3217}"/>
                </a:ext>
              </a:extLst>
            </p:cNvPr>
            <p:cNvSpPr/>
            <p:nvPr/>
          </p:nvSpPr>
          <p:spPr>
            <a:xfrm>
              <a:off x="10393751" y="2292956"/>
              <a:ext cx="1209023" cy="14881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Threat Experts </a:t>
              </a:r>
            </a:p>
          </p:txBody>
        </p:sp>
        <p:sp>
          <p:nvSpPr>
            <p:cNvPr id="330" name="Rectangle 329">
              <a:hlinkClick r:id="rId80" tooltip="Microsoft's Detection and Response Team (DART) and customer support provide assistance with incident response, recovery, and hunting (onsite and remotely). The incident response is effectively &quot;on retainer&quot; for customers with Premier Support."/>
              <a:extLst>
                <a:ext uri="{FF2B5EF4-FFF2-40B4-BE49-F238E27FC236}">
                  <a16:creationId xmlns:a16="http://schemas.microsoft.com/office/drawing/2014/main" id="{28B3663C-CBD5-4E92-B884-B1C9B6FBB68F}"/>
                </a:ext>
              </a:extLst>
            </p:cNvPr>
            <p:cNvSpPr/>
            <p:nvPr/>
          </p:nvSpPr>
          <p:spPr>
            <a:xfrm>
              <a:off x="10186253" y="2501547"/>
              <a:ext cx="1416089" cy="168253"/>
            </a:xfrm>
            <a:prstGeom prst="rect">
              <a:avLst/>
            </a:prstGeom>
            <a:solidFill>
              <a:srgbClr val="EAFCEA"/>
            </a:solidFill>
            <a:ln w="3175">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91440" rIns="0" bIns="9144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&amp; Recovery</a:t>
              </a:r>
            </a:p>
          </p:txBody>
        </p:sp>
        <p:pic>
          <p:nvPicPr>
            <p:cNvPr id="331" name="Picture 330">
              <a:extLst>
                <a:ext uri="{FF2B5EF4-FFF2-40B4-BE49-F238E27FC236}">
                  <a16:creationId xmlns:a16="http://schemas.microsoft.com/office/drawing/2014/main" id="{6336F3F3-FFB3-4EB8-A7C2-1028574A07B3}"/>
                </a:ext>
              </a:extLst>
            </p:cNvPr>
            <p:cNvPicPr>
              <a:picLocks noChangeAspect="1"/>
            </p:cNvPicPr>
            <p:nvPr/>
          </p:nvPicPr>
          <p:blipFill rotWithShape="1">
            <a:blip r:embed="rId81" cstate="email">
              <a:extLst>
                <a:ext uri="{28A0092B-C50C-407E-A947-70E740481C1C}">
                  <a14:useLocalDpi xmlns:a14="http://schemas.microsoft.com/office/drawing/2010/main" val="0"/>
                </a:ext>
              </a:extLst>
            </a:blip>
            <a:srcRect r="77979"/>
            <a:stretch/>
          </p:blipFill>
          <p:spPr bwMode="invGray">
            <a:xfrm>
              <a:off x="10186253" y="2302801"/>
              <a:ext cx="131703" cy="128113"/>
            </a:xfrm>
            <a:prstGeom prst="rect">
              <a:avLst/>
            </a:prstGeom>
          </p:spPr>
        </p:pic>
      </p:grpSp>
      <p:pic>
        <p:nvPicPr>
          <p:cNvPr id="332" name="Graphic 331">
            <a:extLst>
              <a:ext uri="{FF2B5EF4-FFF2-40B4-BE49-F238E27FC236}">
                <a16:creationId xmlns:a16="http://schemas.microsoft.com/office/drawing/2014/main" id="{F0077E4A-8C6F-4307-B0EE-707EEF0A206E}"/>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9899779" y="1761327"/>
            <a:ext cx="143288" cy="158858"/>
          </a:xfrm>
          <a:prstGeom prst="rect">
            <a:avLst/>
          </a:prstGeom>
        </p:spPr>
      </p:pic>
      <p:grpSp>
        <p:nvGrpSpPr>
          <p:cNvPr id="333" name="Group 332">
            <a:extLst>
              <a:ext uri="{FF2B5EF4-FFF2-40B4-BE49-F238E27FC236}">
                <a16:creationId xmlns:a16="http://schemas.microsoft.com/office/drawing/2014/main" id="{8763246B-8DBC-4BC6-98F6-6DA426533272}"/>
              </a:ext>
            </a:extLst>
          </p:cNvPr>
          <p:cNvGrpSpPr/>
          <p:nvPr/>
        </p:nvGrpSpPr>
        <p:grpSpPr>
          <a:xfrm>
            <a:off x="3766817" y="4417401"/>
            <a:ext cx="8324185" cy="853504"/>
            <a:chOff x="3766817" y="4417401"/>
            <a:chExt cx="8324185" cy="853504"/>
          </a:xfrm>
        </p:grpSpPr>
        <p:grpSp>
          <p:nvGrpSpPr>
            <p:cNvPr id="334" name="Group 333">
              <a:extLst>
                <a:ext uri="{FF2B5EF4-FFF2-40B4-BE49-F238E27FC236}">
                  <a16:creationId xmlns:a16="http://schemas.microsoft.com/office/drawing/2014/main" id="{5291E9F5-D957-4568-B769-3941BD06A6DF}"/>
                </a:ext>
              </a:extLst>
            </p:cNvPr>
            <p:cNvGrpSpPr/>
            <p:nvPr/>
          </p:nvGrpSpPr>
          <p:grpSpPr>
            <a:xfrm>
              <a:off x="3766817" y="4417401"/>
              <a:ext cx="8324185" cy="853504"/>
              <a:chOff x="3766817" y="4417401"/>
              <a:chExt cx="8324185" cy="853504"/>
            </a:xfrm>
          </p:grpSpPr>
          <p:sp>
            <p:nvSpPr>
              <p:cNvPr id="336" name="Rectangle 335">
                <a:hlinkClick r:id="rId54"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7392E6E1-46CD-4405-B450-2E1161EF896C}"/>
                  </a:ext>
                </a:extLst>
              </p:cNvPr>
              <p:cNvSpPr/>
              <p:nvPr/>
            </p:nvSpPr>
            <p:spPr>
              <a:xfrm>
                <a:off x="3772921" y="4521944"/>
                <a:ext cx="8318081" cy="74896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7" name="Group 336">
                <a:extLst>
                  <a:ext uri="{FF2B5EF4-FFF2-40B4-BE49-F238E27FC236}">
                    <a16:creationId xmlns:a16="http://schemas.microsoft.com/office/drawing/2014/main" id="{16D58F3D-F3CD-4AAF-B998-280131FAF9A4}"/>
                  </a:ext>
                </a:extLst>
              </p:cNvPr>
              <p:cNvGrpSpPr/>
              <p:nvPr/>
            </p:nvGrpSpPr>
            <p:grpSpPr>
              <a:xfrm>
                <a:off x="3869531" y="4789667"/>
                <a:ext cx="8112538" cy="445385"/>
                <a:chOff x="3869531" y="4808878"/>
                <a:chExt cx="8112538" cy="364800"/>
              </a:xfrm>
            </p:grpSpPr>
            <p:sp>
              <p:nvSpPr>
                <p:cNvPr id="370" name="Rectangle 369">
                  <a:extLst>
                    <a:ext uri="{FF2B5EF4-FFF2-40B4-BE49-F238E27FC236}">
                      <a16:creationId xmlns:a16="http://schemas.microsoft.com/office/drawing/2014/main" id="{840DF236-2193-475B-9010-819FDCE20168}"/>
                    </a:ext>
                  </a:extLst>
                </p:cNvPr>
                <p:cNvSpPr/>
                <p:nvPr/>
              </p:nvSpPr>
              <p:spPr>
                <a:xfrm>
                  <a:off x="3869531" y="4808878"/>
                  <a:ext cx="8112538" cy="364800"/>
                </a:xfrm>
                <a:prstGeom prst="rect">
                  <a:avLst/>
                </a:prstGeom>
                <a:noFill/>
                <a:ln w="14224">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274320" rIns="27432"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71" name="Rectangle 370">
                  <a:extLst>
                    <a:ext uri="{FF2B5EF4-FFF2-40B4-BE49-F238E27FC236}">
                      <a16:creationId xmlns:a16="http://schemas.microsoft.com/office/drawing/2014/main" id="{9362C5C3-60F2-4711-849D-64B3CED395F9}"/>
                    </a:ext>
                  </a:extLst>
                </p:cNvPr>
                <p:cNvSpPr/>
                <p:nvPr/>
              </p:nvSpPr>
              <p:spPr bwMode="auto">
                <a:xfrm>
                  <a:off x="5180637" y="5075711"/>
                  <a:ext cx="274086" cy="940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38" name="TextBox 337">
                <a:hlinkClick r:id="rId84"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63C00503-6350-4098-BE74-7CFECD8E389D}"/>
                  </a:ext>
                </a:extLst>
              </p:cNvPr>
              <p:cNvSpPr txBox="1"/>
              <p:nvPr/>
            </p:nvSpPr>
            <p:spPr>
              <a:xfrm>
                <a:off x="9112055" y="4649155"/>
                <a:ext cx="1533890" cy="204098"/>
              </a:xfrm>
              <a:prstGeom prst="rect">
                <a:avLst/>
              </a:prstGeom>
              <a:solidFill>
                <a:schemeClr val="bg1"/>
              </a:soli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365 Defender</a:t>
                </a:r>
              </a:p>
            </p:txBody>
          </p:sp>
          <p:sp>
            <p:nvSpPr>
              <p:cNvPr id="339" name="Rectangle 338">
                <a:extLst>
                  <a:ext uri="{FF2B5EF4-FFF2-40B4-BE49-F238E27FC236}">
                    <a16:creationId xmlns:a16="http://schemas.microsoft.com/office/drawing/2014/main" id="{943FE913-FFBB-4B68-BE1F-35769D5EB7BF}"/>
                  </a:ext>
                </a:extLst>
              </p:cNvPr>
              <p:cNvSpPr/>
              <p:nvPr/>
            </p:nvSpPr>
            <p:spPr>
              <a:xfrm>
                <a:off x="3766817" y="4417401"/>
                <a:ext cx="8320234" cy="241605"/>
              </a:xfrm>
              <a:prstGeom prst="rect">
                <a:avLst/>
              </a:prstGeom>
              <a:solidFill>
                <a:srgbClr val="0078D4"/>
              </a:solidFill>
              <a:effectLst/>
            </p:spPr>
            <p:txBody>
              <a:bodyPr wrap="square" lIns="182880" tIns="45720" rIns="73152" bIns="45720" anchor="ctr" anchorCtr="0">
                <a:noAutofit/>
              </a:bodyP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1000" b="0" i="1" u="none" strike="noStrike" kern="0" cap="none" spc="0" normalizeH="0" baseline="0" noProof="0">
                    <a:ln>
                      <a:noFill/>
                    </a:ln>
                    <a:gradFill>
                      <a:gsLst>
                        <a:gs pos="0">
                          <a:prstClr val="white"/>
                        </a:gs>
                        <a:gs pos="100000">
                          <a:prstClr val="white"/>
                        </a:gs>
                      </a:gsLst>
                      <a:lin ang="5400000" scaled="1"/>
                    </a:gradFill>
                    <a:effectLst/>
                    <a:uLnTx/>
                    <a:uFillTx/>
                    <a:latin typeface="Segoe UI Semibold"/>
                    <a:ea typeface="+mn-ea"/>
                    <a:cs typeface="Segoe UI" panose="020B0502040204020203" pitchFamily="34" charset="0"/>
                  </a:rPr>
                  <a:t>Extended Detection and Response (XDR)</a:t>
                </a:r>
              </a:p>
            </p:txBody>
          </p:sp>
          <p:sp>
            <p:nvSpPr>
              <p:cNvPr id="340" name="TextBox 339">
                <a:extLst>
                  <a:ext uri="{FF2B5EF4-FFF2-40B4-BE49-F238E27FC236}">
                    <a16:creationId xmlns:a16="http://schemas.microsoft.com/office/drawing/2014/main" id="{5A161ED0-49BE-4D48-AC0C-4BF4221E45E0}"/>
                  </a:ext>
                </a:extLst>
              </p:cNvPr>
              <p:cNvSpPr txBox="1"/>
              <p:nvPr/>
            </p:nvSpPr>
            <p:spPr>
              <a:xfrm>
                <a:off x="4763827" y="4689276"/>
                <a:ext cx="1027364" cy="201243"/>
              </a:xfrm>
              <a:prstGeom prst="rect">
                <a:avLst/>
              </a:prstGeom>
              <a:solidFill>
                <a:schemeClr val="bg1"/>
              </a:solid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Defender</a:t>
                </a:r>
              </a:p>
            </p:txBody>
          </p:sp>
          <p:grpSp>
            <p:nvGrpSpPr>
              <p:cNvPr id="341" name="Group 340">
                <a:extLst>
                  <a:ext uri="{FF2B5EF4-FFF2-40B4-BE49-F238E27FC236}">
                    <a16:creationId xmlns:a16="http://schemas.microsoft.com/office/drawing/2014/main" id="{FAFE2BC5-2E0D-4510-AA2F-E4A494674C90}"/>
                  </a:ext>
                </a:extLst>
              </p:cNvPr>
              <p:cNvGrpSpPr/>
              <p:nvPr/>
            </p:nvGrpSpPr>
            <p:grpSpPr>
              <a:xfrm>
                <a:off x="3911305" y="4847407"/>
                <a:ext cx="2926414" cy="347038"/>
                <a:chOff x="3911305" y="4850142"/>
                <a:chExt cx="2926414" cy="347038"/>
              </a:xfrm>
            </p:grpSpPr>
            <p:sp>
              <p:nvSpPr>
                <p:cNvPr id="358" name="Rectangle 357">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C77C1A90-8928-4CC1-8135-C840D890CCC2}"/>
                    </a:ext>
                  </a:extLst>
                </p:cNvPr>
                <p:cNvSpPr/>
                <p:nvPr/>
              </p:nvSpPr>
              <p:spPr>
                <a:xfrm>
                  <a:off x="3911305" y="4850142"/>
                  <a:ext cx="2926414" cy="347038"/>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59" name="Group 358">
                  <a:extLst>
                    <a:ext uri="{FF2B5EF4-FFF2-40B4-BE49-F238E27FC236}">
                      <a16:creationId xmlns:a16="http://schemas.microsoft.com/office/drawing/2014/main" id="{9337F558-AAF9-4738-9BB6-12F2028F77C8}"/>
                    </a:ext>
                  </a:extLst>
                </p:cNvPr>
                <p:cNvGrpSpPr/>
                <p:nvPr/>
              </p:nvGrpSpPr>
              <p:grpSpPr>
                <a:xfrm>
                  <a:off x="3973044" y="4891829"/>
                  <a:ext cx="2783293" cy="268017"/>
                  <a:chOff x="3941723" y="4896148"/>
                  <a:chExt cx="2783293" cy="268017"/>
                </a:xfrm>
              </p:grpSpPr>
              <p:grpSp>
                <p:nvGrpSpPr>
                  <p:cNvPr id="360" name="Group 359">
                    <a:extLst>
                      <a:ext uri="{FF2B5EF4-FFF2-40B4-BE49-F238E27FC236}">
                        <a16:creationId xmlns:a16="http://schemas.microsoft.com/office/drawing/2014/main" id="{EC3BCC3F-7626-476A-A89C-FF98C73795DF}"/>
                      </a:ext>
                    </a:extLst>
                  </p:cNvPr>
                  <p:cNvGrpSpPr/>
                  <p:nvPr/>
                </p:nvGrpSpPr>
                <p:grpSpPr>
                  <a:xfrm>
                    <a:off x="6564200" y="4973262"/>
                    <a:ext cx="160816" cy="36598"/>
                    <a:chOff x="6564200" y="4973262"/>
                    <a:chExt cx="160816" cy="36598"/>
                  </a:xfrm>
                </p:grpSpPr>
                <p:sp>
                  <p:nvSpPr>
                    <p:cNvPr id="367" name="Oval 366">
                      <a:extLst>
                        <a:ext uri="{FF2B5EF4-FFF2-40B4-BE49-F238E27FC236}">
                          <a16:creationId xmlns:a16="http://schemas.microsoft.com/office/drawing/2014/main" id="{F130A78D-4FC2-43C5-A35A-E381F6E1F57E}"/>
                        </a:ext>
                      </a:extLst>
                    </p:cNvPr>
                    <p:cNvSpPr/>
                    <p:nvPr/>
                  </p:nvSpPr>
                  <p:spPr bwMode="auto">
                    <a:xfrm>
                      <a:off x="6564200" y="4973284"/>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8" name="Oval 367">
                      <a:extLst>
                        <a:ext uri="{FF2B5EF4-FFF2-40B4-BE49-F238E27FC236}">
                          <a16:creationId xmlns:a16="http://schemas.microsoft.com/office/drawing/2014/main" id="{7A3D7983-4E9B-43FA-8F26-E171E001C9FA}"/>
                        </a:ext>
                      </a:extLst>
                    </p:cNvPr>
                    <p:cNvSpPr/>
                    <p:nvPr/>
                  </p:nvSpPr>
                  <p:spPr bwMode="auto">
                    <a:xfrm>
                      <a:off x="6624976" y="4973280"/>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9" name="Oval 368">
                      <a:extLst>
                        <a:ext uri="{FF2B5EF4-FFF2-40B4-BE49-F238E27FC236}">
                          <a16:creationId xmlns:a16="http://schemas.microsoft.com/office/drawing/2014/main" id="{B224C0A0-5DA9-4745-AA1D-8D2B789D5530}"/>
                        </a:ext>
                      </a:extLst>
                    </p:cNvPr>
                    <p:cNvSpPr/>
                    <p:nvPr/>
                  </p:nvSpPr>
                  <p:spPr bwMode="auto">
                    <a:xfrm>
                      <a:off x="6688440" y="4973262"/>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361" name="TextBox 360">
                    <a:extLst>
                      <a:ext uri="{FF2B5EF4-FFF2-40B4-BE49-F238E27FC236}">
                        <a16:creationId xmlns:a16="http://schemas.microsoft.com/office/drawing/2014/main" id="{E0D16F1D-A8BD-442D-ACF6-10C20D2E451C}"/>
                      </a:ext>
                    </a:extLst>
                  </p:cNvPr>
                  <p:cNvSpPr txBox="1"/>
                  <p:nvPr/>
                </p:nvSpPr>
                <p:spPr>
                  <a:xfrm>
                    <a:off x="4382568" y="4896149"/>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Containers</a:t>
                    </a:r>
                  </a:p>
                </p:txBody>
              </p:sp>
              <p:sp>
                <p:nvSpPr>
                  <p:cNvPr id="362" name="TextBox 361">
                    <a:extLst>
                      <a:ext uri="{FF2B5EF4-FFF2-40B4-BE49-F238E27FC236}">
                        <a16:creationId xmlns:a16="http://schemas.microsoft.com/office/drawing/2014/main" id="{DE9871A3-2D66-4A5D-BCEC-5C86CF58364F}"/>
                      </a:ext>
                    </a:extLst>
                  </p:cNvPr>
                  <p:cNvSpPr txBox="1"/>
                  <p:nvPr/>
                </p:nvSpPr>
                <p:spPr>
                  <a:xfrm>
                    <a:off x="3941723" y="4896148"/>
                    <a:ext cx="416646" cy="261179"/>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8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Servers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VMs</a:t>
                    </a:r>
                  </a:p>
                </p:txBody>
              </p:sp>
              <p:sp>
                <p:nvSpPr>
                  <p:cNvPr id="363" name="TextBox 362">
                    <a:extLst>
                      <a:ext uri="{FF2B5EF4-FFF2-40B4-BE49-F238E27FC236}">
                        <a16:creationId xmlns:a16="http://schemas.microsoft.com/office/drawing/2014/main" id="{961AB73C-143A-4EE5-8704-CECD1E8AB873}"/>
                      </a:ext>
                    </a:extLst>
                  </p:cNvPr>
                  <p:cNvSpPr txBox="1"/>
                  <p:nvPr/>
                </p:nvSpPr>
                <p:spPr>
                  <a:xfrm>
                    <a:off x="5927799" y="4902558"/>
                    <a:ext cx="23101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SQL</a:t>
                    </a:r>
                  </a:p>
                </p:txBody>
              </p:sp>
              <p:sp>
                <p:nvSpPr>
                  <p:cNvPr id="364" name="TextBox 363">
                    <a:extLst>
                      <a:ext uri="{FF2B5EF4-FFF2-40B4-BE49-F238E27FC236}">
                        <a16:creationId xmlns:a16="http://schemas.microsoft.com/office/drawing/2014/main" id="{FE61F21B-CA91-460C-8A0C-185B579B0C44}"/>
                      </a:ext>
                    </a:extLst>
                  </p:cNvPr>
                  <p:cNvSpPr txBox="1"/>
                  <p:nvPr/>
                </p:nvSpPr>
                <p:spPr>
                  <a:xfrm>
                    <a:off x="6184115" y="4902987"/>
                    <a:ext cx="324564"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&amp; OT</a:t>
                    </a:r>
                  </a:p>
                </p:txBody>
              </p:sp>
              <p:sp>
                <p:nvSpPr>
                  <p:cNvPr id="365" name="TextBox 364">
                    <a:extLst>
                      <a:ext uri="{FF2B5EF4-FFF2-40B4-BE49-F238E27FC236}">
                        <a16:creationId xmlns:a16="http://schemas.microsoft.com/office/drawing/2014/main" id="{844C5006-FCA3-4654-B93C-316DD1FA147E}"/>
                      </a:ext>
                    </a:extLst>
                  </p:cNvPr>
                  <p:cNvSpPr txBox="1"/>
                  <p:nvPr/>
                </p:nvSpPr>
                <p:spPr>
                  <a:xfrm>
                    <a:off x="4922318" y="4898721"/>
                    <a:ext cx="508845"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app</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services</a:t>
                    </a:r>
                  </a:p>
                </p:txBody>
              </p:sp>
              <p:sp>
                <p:nvSpPr>
                  <p:cNvPr id="366" name="TextBox 365">
                    <a:extLst>
                      <a:ext uri="{FF2B5EF4-FFF2-40B4-BE49-F238E27FC236}">
                        <a16:creationId xmlns:a16="http://schemas.microsoft.com/office/drawing/2014/main" id="{88C0DFEC-DBA2-4426-B5E1-792535FE994D}"/>
                      </a:ext>
                    </a:extLst>
                  </p:cNvPr>
                  <p:cNvSpPr txBox="1"/>
                  <p:nvPr/>
                </p:nvSpPr>
                <p:spPr>
                  <a:xfrm>
                    <a:off x="5452274" y="4899658"/>
                    <a:ext cx="452658" cy="261178"/>
                  </a:xfrm>
                  <a:prstGeom prst="rect">
                    <a:avLst/>
                  </a:prstGeom>
                  <a:noFill/>
                  <a:ln>
                    <a:solidFill>
                      <a:srgbClr val="CFCFCF"/>
                    </a:solidFill>
                    <a:prstDash val="sysDot"/>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700" b="1" i="0" u="none" strike="noStrike" cap="none" spc="0" normalizeH="0" baseline="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traffic</a:t>
                    </a:r>
                  </a:p>
                </p:txBody>
              </p:sp>
            </p:grpSp>
          </p:grpSp>
          <p:grpSp>
            <p:nvGrpSpPr>
              <p:cNvPr id="342" name="Group 341">
                <a:extLst>
                  <a:ext uri="{FF2B5EF4-FFF2-40B4-BE49-F238E27FC236}">
                    <a16:creationId xmlns:a16="http://schemas.microsoft.com/office/drawing/2014/main" id="{5B296821-E12F-4C0C-ADE6-3F324D7ECB4B}"/>
                  </a:ext>
                </a:extLst>
              </p:cNvPr>
              <p:cNvGrpSpPr/>
              <p:nvPr/>
            </p:nvGrpSpPr>
            <p:grpSpPr>
              <a:xfrm>
                <a:off x="6920246" y="4847406"/>
                <a:ext cx="4974654" cy="344137"/>
                <a:chOff x="6920246" y="4847406"/>
                <a:chExt cx="4974654" cy="344137"/>
              </a:xfrm>
            </p:grpSpPr>
            <p:sp>
              <p:nvSpPr>
                <p:cNvPr id="343" name="Rectangle 342">
                  <a:hlinkClick r:id="rId85" tooltip="Microsoft Defender Advanced Threat Protection (ATP) provides powerful Windows 10 protections, Endpoint Detection and Response (EDR) across platforms, and Automated Incident Response Services"/>
                  <a:extLst>
                    <a:ext uri="{FF2B5EF4-FFF2-40B4-BE49-F238E27FC236}">
                      <a16:creationId xmlns:a16="http://schemas.microsoft.com/office/drawing/2014/main" id="{2108BFEE-10FA-42E6-AA29-A64C147118BB}"/>
                    </a:ext>
                  </a:extLst>
                </p:cNvPr>
                <p:cNvSpPr/>
                <p:nvPr/>
              </p:nvSpPr>
              <p:spPr>
                <a:xfrm>
                  <a:off x="6920246" y="4847406"/>
                  <a:ext cx="4974654" cy="344137"/>
                </a:xfrm>
                <a:prstGeom prst="rect">
                  <a:avLst/>
                </a:prstGeom>
                <a:solidFill>
                  <a:srgbClr val="E7F4FF"/>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100"/>
                    </a:spcAft>
                    <a:buClrTx/>
                    <a:buSzTx/>
                    <a:buFontTx/>
                    <a:buNone/>
                    <a:tabLst>
                      <a:tab pos="1028700" algn="l"/>
                    </a:tabLst>
                    <a:defRPr/>
                  </a:pPr>
                  <a:endParaRPr kumimoji="0" lang="en-US" sz="700" b="0"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grpSp>
              <p:nvGrpSpPr>
                <p:cNvPr id="344" name="Group 343">
                  <a:extLst>
                    <a:ext uri="{FF2B5EF4-FFF2-40B4-BE49-F238E27FC236}">
                      <a16:creationId xmlns:a16="http://schemas.microsoft.com/office/drawing/2014/main" id="{E8FD250C-E508-4943-A112-205DF0DC2C59}"/>
                    </a:ext>
                  </a:extLst>
                </p:cNvPr>
                <p:cNvGrpSpPr/>
                <p:nvPr/>
              </p:nvGrpSpPr>
              <p:grpSpPr>
                <a:xfrm>
                  <a:off x="6972368" y="4891194"/>
                  <a:ext cx="4866953" cy="271622"/>
                  <a:chOff x="6972368" y="4910404"/>
                  <a:chExt cx="4866953" cy="271622"/>
                </a:xfrm>
              </p:grpSpPr>
              <p:grpSp>
                <p:nvGrpSpPr>
                  <p:cNvPr id="345" name="Group 344">
                    <a:extLst>
                      <a:ext uri="{FF2B5EF4-FFF2-40B4-BE49-F238E27FC236}">
                        <a16:creationId xmlns:a16="http://schemas.microsoft.com/office/drawing/2014/main" id="{5D35DA23-4447-42D8-B537-E93C67B10D7C}"/>
                      </a:ext>
                    </a:extLst>
                  </p:cNvPr>
                  <p:cNvGrpSpPr/>
                  <p:nvPr/>
                </p:nvGrpSpPr>
                <p:grpSpPr>
                  <a:xfrm>
                    <a:off x="9041117" y="4910404"/>
                    <a:ext cx="835613" cy="265652"/>
                    <a:chOff x="9007537" y="4910404"/>
                    <a:chExt cx="835613" cy="265652"/>
                  </a:xfrm>
                </p:grpSpPr>
                <p:sp>
                  <p:nvSpPr>
                    <p:cNvPr id="356" name="Rectangle 355">
                      <a:hlinkClick r:id="rId86"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33633719-7CA8-4562-99B5-AF4743FE75F4}"/>
                        </a:ext>
                      </a:extLst>
                    </p:cNvPr>
                    <p:cNvSpPr/>
                    <p:nvPr/>
                  </p:nvSpPr>
                  <p:spPr>
                    <a:xfrm>
                      <a:off x="9007537" y="4910404"/>
                      <a:ext cx="835613" cy="265652"/>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Endpoint</a:t>
                      </a:r>
                    </a:p>
                  </p:txBody>
                </p:sp>
                <p:pic>
                  <p:nvPicPr>
                    <p:cNvPr id="357" name="Picture 356">
                      <a:extLst>
                        <a:ext uri="{FF2B5EF4-FFF2-40B4-BE49-F238E27FC236}">
                          <a16:creationId xmlns:a16="http://schemas.microsoft.com/office/drawing/2014/main" id="{55EC6565-F14A-4580-9A77-3EB064449754}"/>
                        </a:ext>
                      </a:extLst>
                    </p:cNvPr>
                    <p:cNvPicPr>
                      <a:picLocks noChangeAspect="1"/>
                    </p:cNvPicPr>
                    <p:nvPr/>
                  </p:nvPicPr>
                  <p:blipFill>
                    <a:blip r:embed="rId8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3445" y="4962387"/>
                      <a:ext cx="160957" cy="160957"/>
                    </a:xfrm>
                    <a:prstGeom prst="rect">
                      <a:avLst/>
                    </a:prstGeom>
                  </p:spPr>
                </p:pic>
              </p:grpSp>
              <p:sp>
                <p:nvSpPr>
                  <p:cNvPr id="346" name="Rectangle 345">
                    <a:hlinkClick r:id="rId88"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7E31F343-063C-4166-9525-676ACCBDC021}"/>
                      </a:ext>
                    </a:extLst>
                  </p:cNvPr>
                  <p:cNvSpPr/>
                  <p:nvPr/>
                </p:nvSpPr>
                <p:spPr>
                  <a:xfrm>
                    <a:off x="10889101" y="4911455"/>
                    <a:ext cx="950220"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Microsoft Cloud </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Security</a:t>
                    </a:r>
                  </a:p>
                </p:txBody>
              </p:sp>
              <p:grpSp>
                <p:nvGrpSpPr>
                  <p:cNvPr id="347" name="Group 346">
                    <a:extLst>
                      <a:ext uri="{FF2B5EF4-FFF2-40B4-BE49-F238E27FC236}">
                        <a16:creationId xmlns:a16="http://schemas.microsoft.com/office/drawing/2014/main" id="{F545998F-1B12-436B-9416-C7A791C130CA}"/>
                      </a:ext>
                    </a:extLst>
                  </p:cNvPr>
                  <p:cNvGrpSpPr/>
                  <p:nvPr/>
                </p:nvGrpSpPr>
                <p:grpSpPr>
                  <a:xfrm>
                    <a:off x="9938632" y="4913611"/>
                    <a:ext cx="888566" cy="267171"/>
                    <a:chOff x="9916716" y="4913611"/>
                    <a:chExt cx="888566" cy="267171"/>
                  </a:xfrm>
                </p:grpSpPr>
                <p:sp>
                  <p:nvSpPr>
                    <p:cNvPr id="354" name="Rectangle 353">
                      <a:hlinkClick r:id="rId89" tooltip="Microsoft Defender for Office 365 (formerly Office 365 ATP) provides XDR capabilities including sandbox detonation, integrated threat intelligence, attack simulation &amp; more across Email, SharePoint Online, OneDrive for Business, Teams, etc. "/>
                      <a:extLst>
                        <a:ext uri="{FF2B5EF4-FFF2-40B4-BE49-F238E27FC236}">
                          <a16:creationId xmlns:a16="http://schemas.microsoft.com/office/drawing/2014/main" id="{BBE8A15E-BD1A-457E-BDBB-9E1704E1CE0A}"/>
                        </a:ext>
                      </a:extLst>
                    </p:cNvPr>
                    <p:cNvSpPr/>
                    <p:nvPr/>
                  </p:nvSpPr>
                  <p:spPr>
                    <a:xfrm>
                      <a:off x="9916716" y="4913611"/>
                      <a:ext cx="888566"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a:t>
                      </a:r>
                      <a:b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Office 365 </a:t>
                      </a:r>
                    </a:p>
                  </p:txBody>
                </p:sp>
                <p:pic>
                  <p:nvPicPr>
                    <p:cNvPr id="355" name="Picture 354">
                      <a:extLst>
                        <a:ext uri="{FF2B5EF4-FFF2-40B4-BE49-F238E27FC236}">
                          <a16:creationId xmlns:a16="http://schemas.microsoft.com/office/drawing/2014/main" id="{D4A00889-29CC-41C4-87E1-2328557A8E33}"/>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991201" y="4964759"/>
                      <a:ext cx="112149" cy="146304"/>
                    </a:xfrm>
                    <a:prstGeom prst="rect">
                      <a:avLst/>
                    </a:prstGeom>
                    <a:solidFill>
                      <a:schemeClr val="bg1"/>
                    </a:solidFill>
                  </p:spPr>
                </p:pic>
              </p:grpSp>
              <p:grpSp>
                <p:nvGrpSpPr>
                  <p:cNvPr id="348" name="Group 347">
                    <a:extLst>
                      <a:ext uri="{FF2B5EF4-FFF2-40B4-BE49-F238E27FC236}">
                        <a16:creationId xmlns:a16="http://schemas.microsoft.com/office/drawing/2014/main" id="{1BA21D56-591D-4F17-87EA-F67E2D9F2134}"/>
                      </a:ext>
                    </a:extLst>
                  </p:cNvPr>
                  <p:cNvGrpSpPr/>
                  <p:nvPr/>
                </p:nvGrpSpPr>
                <p:grpSpPr>
                  <a:xfrm>
                    <a:off x="6972368" y="4913490"/>
                    <a:ext cx="860572" cy="267171"/>
                    <a:chOff x="6972368" y="4913490"/>
                    <a:chExt cx="860572" cy="267171"/>
                  </a:xfrm>
                </p:grpSpPr>
                <p:sp>
                  <p:nvSpPr>
                    <p:cNvPr id="352" name="Rectangle 351">
                      <a:hlinkClick r:id="rId90"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5FDFD741-698E-4897-8093-AC1ADC04303E}"/>
                        </a:ext>
                      </a:extLst>
                    </p:cNvPr>
                    <p:cNvSpPr/>
                    <p:nvPr/>
                  </p:nvSpPr>
                  <p:spPr>
                    <a:xfrm>
                      <a:off x="6972368" y="4913490"/>
                      <a:ext cx="860572"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 for Identity</a:t>
                      </a:r>
                    </a:p>
                  </p:txBody>
                </p:sp>
                <p:pic>
                  <p:nvPicPr>
                    <p:cNvPr id="353" name="Picture 352">
                      <a:extLst>
                        <a:ext uri="{FF2B5EF4-FFF2-40B4-BE49-F238E27FC236}">
                          <a16:creationId xmlns:a16="http://schemas.microsoft.com/office/drawing/2014/main" id="{48297ECC-D060-4C26-8B31-CF0214BAA386}"/>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7018769" y="4977452"/>
                      <a:ext cx="191318" cy="126646"/>
                    </a:xfrm>
                    <a:prstGeom prst="rect">
                      <a:avLst/>
                    </a:prstGeom>
                  </p:spPr>
                </p:pic>
              </p:grpSp>
              <p:grpSp>
                <p:nvGrpSpPr>
                  <p:cNvPr id="349" name="Group 348">
                    <a:extLst>
                      <a:ext uri="{FF2B5EF4-FFF2-40B4-BE49-F238E27FC236}">
                        <a16:creationId xmlns:a16="http://schemas.microsoft.com/office/drawing/2014/main" id="{D42E7930-21CC-4121-9AD9-E430DA1722C3}"/>
                      </a:ext>
                    </a:extLst>
                  </p:cNvPr>
                  <p:cNvGrpSpPr/>
                  <p:nvPr/>
                </p:nvGrpSpPr>
                <p:grpSpPr>
                  <a:xfrm>
                    <a:off x="7894842" y="4914855"/>
                    <a:ext cx="1084373" cy="267171"/>
                    <a:chOff x="7883318" y="4914855"/>
                    <a:chExt cx="1084373" cy="267171"/>
                  </a:xfrm>
                </p:grpSpPr>
                <p:sp>
                  <p:nvSpPr>
                    <p:cNvPr id="350" name="Rectangle 349">
                      <a:hlinkClick r:id="rId91"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1293844B-ACE1-49BB-8D6F-99A68EF20C39}"/>
                        </a:ext>
                      </a:extLst>
                    </p:cNvPr>
                    <p:cNvSpPr/>
                    <p:nvPr/>
                  </p:nvSpPr>
                  <p:spPr>
                    <a:xfrm>
                      <a:off x="7883318" y="4914855"/>
                      <a:ext cx="1084373" cy="267171"/>
                    </a:xfrm>
                    <a:prstGeom prst="rect">
                      <a:avLst/>
                    </a:prstGeom>
                    <a:noFill/>
                    <a:ln>
                      <a:solidFill>
                        <a:srgbClr val="CFCFCF"/>
                      </a:solidFill>
                      <a:prstDash val="sysDot"/>
                    </a:ln>
                  </p:spPr>
                  <p:txBody>
                    <a:bodyPr wrap="square" lIns="0" tIns="0" rIns="0" bIns="0" anchor="ctr">
                      <a:noAutofit/>
                    </a:bodyPr>
                    <a:lstStyle/>
                    <a:p>
                      <a:pPr marL="171450" marR="0" lvl="0" indent="0" algn="ctr"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p:txBody>
                </p:sp>
                <p:pic>
                  <p:nvPicPr>
                    <p:cNvPr id="351" name="Graphic 350">
                      <a:extLst>
                        <a:ext uri="{FF2B5EF4-FFF2-40B4-BE49-F238E27FC236}">
                          <a16:creationId xmlns:a16="http://schemas.microsoft.com/office/drawing/2014/main" id="{48641FBE-2ED7-4E24-B22A-48C91FFFE909}"/>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933271" y="4951865"/>
                      <a:ext cx="183196" cy="183196"/>
                    </a:xfrm>
                    <a:prstGeom prst="rect">
                      <a:avLst/>
                    </a:prstGeom>
                  </p:spPr>
                </p:pic>
              </p:grpSp>
            </p:grpSp>
          </p:grpSp>
        </p:grpSp>
        <p:pic>
          <p:nvPicPr>
            <p:cNvPr id="335" name="Picture 334" descr="Icon&#10;&#10;Description automatically generated with medium confidence">
              <a:extLst>
                <a:ext uri="{FF2B5EF4-FFF2-40B4-BE49-F238E27FC236}">
                  <a16:creationId xmlns:a16="http://schemas.microsoft.com/office/drawing/2014/main" id="{CED40465-D15B-459F-B479-14047ED912E8}"/>
                </a:ext>
              </a:extLst>
            </p:cNvPr>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10920825" y="4983980"/>
              <a:ext cx="184546" cy="116408"/>
            </a:xfrm>
            <a:prstGeom prst="rect">
              <a:avLst/>
            </a:prstGeom>
          </p:spPr>
        </p:pic>
      </p:grpSp>
      <p:grpSp>
        <p:nvGrpSpPr>
          <p:cNvPr id="372" name="Group 371">
            <a:extLst>
              <a:ext uri="{FF2B5EF4-FFF2-40B4-BE49-F238E27FC236}">
                <a16:creationId xmlns:a16="http://schemas.microsoft.com/office/drawing/2014/main" id="{406B9E06-AF51-4D80-99C8-CD0FFD42D03B}"/>
              </a:ext>
            </a:extLst>
          </p:cNvPr>
          <p:cNvGrpSpPr/>
          <p:nvPr/>
        </p:nvGrpSpPr>
        <p:grpSpPr>
          <a:xfrm>
            <a:off x="9488109" y="2847689"/>
            <a:ext cx="2165825" cy="1182985"/>
            <a:chOff x="9488109" y="2847689"/>
            <a:chExt cx="2165825" cy="1182985"/>
          </a:xfrm>
        </p:grpSpPr>
        <p:grpSp>
          <p:nvGrpSpPr>
            <p:cNvPr id="373" name="Group 372">
              <a:extLst>
                <a:ext uri="{FF2B5EF4-FFF2-40B4-BE49-F238E27FC236}">
                  <a16:creationId xmlns:a16="http://schemas.microsoft.com/office/drawing/2014/main" id="{EC008DFA-2F7D-4CC4-99CA-59324018FD27}"/>
                </a:ext>
              </a:extLst>
            </p:cNvPr>
            <p:cNvGrpSpPr/>
            <p:nvPr/>
          </p:nvGrpSpPr>
          <p:grpSpPr>
            <a:xfrm>
              <a:off x="9488109" y="2847689"/>
              <a:ext cx="2165825" cy="1182985"/>
              <a:chOff x="789128" y="3535899"/>
              <a:chExt cx="2165825" cy="1182985"/>
            </a:xfrm>
          </p:grpSpPr>
          <p:sp>
            <p:nvSpPr>
              <p:cNvPr id="400" name="Rectangle 399">
                <a:hlinkClick r:id="rId93" tooltip="The Microsoft Intelligent Security Association (MISA) is an ecosystem of independent software vendors and managed security service providers that have integrated their solutions to better defend against a world of increasing threats."/>
                <a:extLst>
                  <a:ext uri="{FF2B5EF4-FFF2-40B4-BE49-F238E27FC236}">
                    <a16:creationId xmlns:a16="http://schemas.microsoft.com/office/drawing/2014/main" id="{94DA2DAC-D68D-4EDB-B8F8-411664275F06}"/>
                  </a:ext>
                </a:extLst>
              </p:cNvPr>
              <p:cNvSpPr/>
              <p:nvPr/>
            </p:nvSpPr>
            <p:spPr>
              <a:xfrm>
                <a:off x="789128" y="3535899"/>
                <a:ext cx="2165825" cy="1182985"/>
              </a:xfrm>
              <a:prstGeom prst="rect">
                <a:avLst/>
              </a:prstGeom>
              <a:solidFill>
                <a:srgbClr val="EAFCEA"/>
              </a:solidFill>
              <a:ln w="12700">
                <a:solidFill>
                  <a:srgbClr val="107C1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5760" tIns="73152" rIns="45720" bIns="73152"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Managed Detection and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Using Microsoft Security</a:t>
                </a:r>
              </a:p>
            </p:txBody>
          </p:sp>
          <p:sp>
            <p:nvSpPr>
              <p:cNvPr id="401" name="Commitments_EC4D">
                <a:extLst>
                  <a:ext uri="{FF2B5EF4-FFF2-40B4-BE49-F238E27FC236}">
                    <a16:creationId xmlns:a16="http://schemas.microsoft.com/office/drawing/2014/main" id="{C93805EE-6715-49C8-A06E-46A9784541C0}"/>
                  </a:ext>
                </a:extLst>
              </p:cNvPr>
              <p:cNvSpPr>
                <a:spLocks noChangeAspect="1" noEditPoints="1"/>
              </p:cNvSpPr>
              <p:nvPr/>
            </p:nvSpPr>
            <p:spPr bwMode="auto">
              <a:xfrm>
                <a:off x="906323" y="3638814"/>
                <a:ext cx="171080" cy="15848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374" name="Picture 373" descr="A close up of a sign&#10;&#10;Description automatically generated">
              <a:extLst>
                <a:ext uri="{FF2B5EF4-FFF2-40B4-BE49-F238E27FC236}">
                  <a16:creationId xmlns:a16="http://schemas.microsoft.com/office/drawing/2014/main" id="{1E2D01BB-B214-4070-90D5-8E1C806CDE6E}"/>
                </a:ext>
              </a:extLst>
            </p:cNvPr>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11111999" y="3811467"/>
              <a:ext cx="261640" cy="128643"/>
            </a:xfrm>
            <a:prstGeom prst="rect">
              <a:avLst/>
            </a:prstGeom>
          </p:spPr>
        </p:pic>
        <p:grpSp>
          <p:nvGrpSpPr>
            <p:cNvPr id="375" name="Group 374">
              <a:extLst>
                <a:ext uri="{FF2B5EF4-FFF2-40B4-BE49-F238E27FC236}">
                  <a16:creationId xmlns:a16="http://schemas.microsoft.com/office/drawing/2014/main" id="{0BA85435-B764-4596-A2C0-4A77AC557BB8}"/>
                </a:ext>
              </a:extLst>
            </p:cNvPr>
            <p:cNvGrpSpPr/>
            <p:nvPr/>
          </p:nvGrpSpPr>
          <p:grpSpPr>
            <a:xfrm>
              <a:off x="11431708" y="3850219"/>
              <a:ext cx="160817" cy="36587"/>
              <a:chOff x="11598706" y="6393125"/>
              <a:chExt cx="160817" cy="36587"/>
            </a:xfrm>
          </p:grpSpPr>
          <p:sp>
            <p:nvSpPr>
              <p:cNvPr id="397" name="Oval 396">
                <a:extLst>
                  <a:ext uri="{FF2B5EF4-FFF2-40B4-BE49-F238E27FC236}">
                    <a16:creationId xmlns:a16="http://schemas.microsoft.com/office/drawing/2014/main" id="{A115FA93-A696-473F-B4A6-9C627FCEA2A5}"/>
                  </a:ext>
                </a:extLst>
              </p:cNvPr>
              <p:cNvSpPr/>
              <p:nvPr/>
            </p:nvSpPr>
            <p:spPr bwMode="auto">
              <a:xfrm>
                <a:off x="11598706" y="6393136"/>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8" name="Oval 397">
                <a:extLst>
                  <a:ext uri="{FF2B5EF4-FFF2-40B4-BE49-F238E27FC236}">
                    <a16:creationId xmlns:a16="http://schemas.microsoft.com/office/drawing/2014/main" id="{11172189-FAC0-44DA-8610-1330E93A0289}"/>
                  </a:ext>
                </a:extLst>
              </p:cNvPr>
              <p:cNvSpPr/>
              <p:nvPr/>
            </p:nvSpPr>
            <p:spPr bwMode="auto">
              <a:xfrm>
                <a:off x="11659487" y="6393131"/>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9" name="Oval 398">
                <a:extLst>
                  <a:ext uri="{FF2B5EF4-FFF2-40B4-BE49-F238E27FC236}">
                    <a16:creationId xmlns:a16="http://schemas.microsoft.com/office/drawing/2014/main" id="{1DC08616-DBD3-4B3B-A186-523BAB724487}"/>
                  </a:ext>
                </a:extLst>
              </p:cNvPr>
              <p:cNvSpPr/>
              <p:nvPr/>
            </p:nvSpPr>
            <p:spPr bwMode="auto">
              <a:xfrm>
                <a:off x="11722947" y="6393125"/>
                <a:ext cx="36576" cy="36576"/>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376" name="Picture 375">
              <a:extLst>
                <a:ext uri="{FF2B5EF4-FFF2-40B4-BE49-F238E27FC236}">
                  <a16:creationId xmlns:a16="http://schemas.microsoft.com/office/drawing/2014/main" id="{DDC97288-6C3E-4BBA-A4FA-D03A9E8A11B9}"/>
                </a:ext>
              </a:extLst>
            </p:cNvPr>
            <p:cNvPicPr>
              <a:picLocks noChangeAspect="1"/>
            </p:cNvPicPr>
            <p:nvPr/>
          </p:nvPicPr>
          <p:blipFill>
            <a:blip r:embed="rId95"/>
            <a:stretch>
              <a:fillRect/>
            </a:stretch>
          </p:blipFill>
          <p:spPr>
            <a:xfrm>
              <a:off x="9636103" y="3235938"/>
              <a:ext cx="130539" cy="132904"/>
            </a:xfrm>
            <a:prstGeom prst="rect">
              <a:avLst/>
            </a:prstGeom>
          </p:spPr>
        </p:pic>
        <p:pic>
          <p:nvPicPr>
            <p:cNvPr id="377" name="Picture 14">
              <a:extLst>
                <a:ext uri="{FF2B5EF4-FFF2-40B4-BE49-F238E27FC236}">
                  <a16:creationId xmlns:a16="http://schemas.microsoft.com/office/drawing/2014/main" id="{D01C5DC1-20E2-41D0-9660-E2FD110AEDDD}"/>
                </a:ext>
              </a:extLst>
            </p:cNvPr>
            <p:cNvPicPr>
              <a:picLocks noChangeAspect="1" noChangeArrowheads="1"/>
            </p:cNvPicPr>
            <p:nvPr/>
          </p:nvPicPr>
          <p:blipFill>
            <a:blip r:embed="rId96"/>
            <a:stretch>
              <a:fillRect/>
            </a:stretch>
          </p:blipFill>
          <p:spPr bwMode="auto">
            <a:xfrm>
              <a:off x="9848323" y="3237883"/>
              <a:ext cx="180617" cy="135461"/>
            </a:xfrm>
            <a:prstGeom prst="rect">
              <a:avLst/>
            </a:prstGeom>
            <a:noFill/>
            <a:extLst>
              <a:ext uri="{909E8E84-426E-40DD-AFC4-6F175D3DCCD1}">
                <a14:hiddenFill xmlns:a14="http://schemas.microsoft.com/office/drawing/2010/main">
                  <a:solidFill>
                    <a:srgbClr val="FFFFFF"/>
                  </a:solidFill>
                </a14:hiddenFill>
              </a:ext>
            </a:extLst>
          </p:spPr>
        </p:pic>
        <p:pic>
          <p:nvPicPr>
            <p:cNvPr id="378" name="Picture 14">
              <a:extLst>
                <a:ext uri="{FF2B5EF4-FFF2-40B4-BE49-F238E27FC236}">
                  <a16:creationId xmlns:a16="http://schemas.microsoft.com/office/drawing/2014/main" id="{8BEC381F-91A3-4749-835E-7E86CF603A03}"/>
                </a:ext>
              </a:extLst>
            </p:cNvPr>
            <p:cNvPicPr>
              <a:picLocks noChangeAspect="1" noChangeArrowheads="1"/>
            </p:cNvPicPr>
            <p:nvPr/>
          </p:nvPicPr>
          <p:blipFill>
            <a:blip r:embed="rId97"/>
            <a:stretch>
              <a:fillRect/>
            </a:stretch>
          </p:blipFill>
          <p:spPr bwMode="auto">
            <a:xfrm>
              <a:off x="10131432" y="3242076"/>
              <a:ext cx="146408" cy="124107"/>
            </a:xfrm>
            <a:prstGeom prst="rect">
              <a:avLst/>
            </a:prstGeom>
            <a:noFill/>
            <a:extLst>
              <a:ext uri="{909E8E84-426E-40DD-AFC4-6F175D3DCCD1}">
                <a14:hiddenFill xmlns:a14="http://schemas.microsoft.com/office/drawing/2010/main">
                  <a:solidFill>
                    <a:srgbClr val="FFFFFF"/>
                  </a:solidFill>
                </a14:hiddenFill>
              </a:ext>
            </a:extLst>
          </p:spPr>
        </p:pic>
        <p:pic>
          <p:nvPicPr>
            <p:cNvPr id="379" name="Picture 14">
              <a:extLst>
                <a:ext uri="{FF2B5EF4-FFF2-40B4-BE49-F238E27FC236}">
                  <a16:creationId xmlns:a16="http://schemas.microsoft.com/office/drawing/2014/main" id="{9F373B36-ECCE-4C20-BF1D-AF9C32EA1F3A}"/>
                </a:ext>
              </a:extLst>
            </p:cNvPr>
            <p:cNvPicPr>
              <a:picLocks noChangeAspect="1" noChangeArrowheads="1"/>
            </p:cNvPicPr>
            <p:nvPr/>
          </p:nvPicPr>
          <p:blipFill>
            <a:blip r:embed="rId98"/>
            <a:stretch>
              <a:fillRect/>
            </a:stretch>
          </p:blipFill>
          <p:spPr bwMode="auto">
            <a:xfrm>
              <a:off x="10363860" y="3242895"/>
              <a:ext cx="107796" cy="109507"/>
            </a:xfrm>
            <a:prstGeom prst="rect">
              <a:avLst/>
            </a:prstGeom>
            <a:noFill/>
            <a:extLst>
              <a:ext uri="{909E8E84-426E-40DD-AFC4-6F175D3DCCD1}">
                <a14:hiddenFill xmlns:a14="http://schemas.microsoft.com/office/drawing/2010/main">
                  <a:solidFill>
                    <a:srgbClr val="FFFFFF"/>
                  </a:solidFill>
                </a14:hiddenFill>
              </a:ext>
            </a:extLst>
          </p:spPr>
        </p:pic>
        <p:pic>
          <p:nvPicPr>
            <p:cNvPr id="380" name="Picture 14">
              <a:extLst>
                <a:ext uri="{FF2B5EF4-FFF2-40B4-BE49-F238E27FC236}">
                  <a16:creationId xmlns:a16="http://schemas.microsoft.com/office/drawing/2014/main" id="{89F36BFE-8D7F-430C-AAC6-2E4C2ED7DA6A}"/>
                </a:ext>
              </a:extLst>
            </p:cNvPr>
            <p:cNvPicPr>
              <a:picLocks noChangeAspect="1" noChangeArrowheads="1"/>
            </p:cNvPicPr>
            <p:nvPr/>
          </p:nvPicPr>
          <p:blipFill>
            <a:blip r:embed="rId99"/>
            <a:stretch>
              <a:fillRect/>
            </a:stretch>
          </p:blipFill>
          <p:spPr bwMode="auto">
            <a:xfrm>
              <a:off x="11064327" y="3273007"/>
              <a:ext cx="306010" cy="78762"/>
            </a:xfrm>
            <a:prstGeom prst="rect">
              <a:avLst/>
            </a:prstGeom>
            <a:noFill/>
            <a:extLst>
              <a:ext uri="{909E8E84-426E-40DD-AFC4-6F175D3DCCD1}">
                <a14:hiddenFill xmlns:a14="http://schemas.microsoft.com/office/drawing/2010/main">
                  <a:solidFill>
                    <a:srgbClr val="FFFFFF"/>
                  </a:solidFill>
                </a14:hiddenFill>
              </a:ext>
            </a:extLst>
          </p:spPr>
        </p:pic>
        <p:pic>
          <p:nvPicPr>
            <p:cNvPr id="381" name="Picture 380">
              <a:extLst>
                <a:ext uri="{FF2B5EF4-FFF2-40B4-BE49-F238E27FC236}">
                  <a16:creationId xmlns:a16="http://schemas.microsoft.com/office/drawing/2014/main" id="{6E6F02E5-A5B4-49CF-86BC-8A2A6A29CE74}"/>
                </a:ext>
              </a:extLst>
            </p:cNvPr>
            <p:cNvPicPr>
              <a:picLocks noChangeAspect="1"/>
            </p:cNvPicPr>
            <p:nvPr/>
          </p:nvPicPr>
          <p:blipFill rotWithShape="1">
            <a:blip r:embed="rId100"/>
            <a:srcRect l="11245" t="18177" r="17731" b="21315"/>
            <a:stretch/>
          </p:blipFill>
          <p:spPr>
            <a:xfrm>
              <a:off x="10843250" y="3253697"/>
              <a:ext cx="146407" cy="114190"/>
            </a:xfrm>
            <a:prstGeom prst="rect">
              <a:avLst/>
            </a:prstGeom>
          </p:spPr>
        </p:pic>
        <p:pic>
          <p:nvPicPr>
            <p:cNvPr id="382" name="Picture 381" descr="A close up of a sign&#10;&#10;Description automatically generated">
              <a:extLst>
                <a:ext uri="{FF2B5EF4-FFF2-40B4-BE49-F238E27FC236}">
                  <a16:creationId xmlns:a16="http://schemas.microsoft.com/office/drawing/2014/main" id="{BB8917E6-FC2F-4827-87E1-99D69F27C9BD}"/>
                </a:ext>
              </a:extLst>
            </p:cNvPr>
            <p:cNvPicPr>
              <a:picLocks noChangeAspect="1"/>
            </p:cNvPicPr>
            <p:nvPr/>
          </p:nvPicPr>
          <p:blipFill rotWithShape="1">
            <a:blip r:embed="rId101"/>
            <a:srcRect l="13329" t="17372" r="18079" b="16766"/>
            <a:stretch/>
          </p:blipFill>
          <p:spPr>
            <a:xfrm>
              <a:off x="10846074" y="3802006"/>
              <a:ext cx="215013" cy="106775"/>
            </a:xfrm>
            <a:prstGeom prst="rect">
              <a:avLst/>
            </a:prstGeom>
          </p:spPr>
        </p:pic>
        <p:pic>
          <p:nvPicPr>
            <p:cNvPr id="383" name="Picture 382" descr="A close up of a logo&#10;&#10;Description automatically generated">
              <a:extLst>
                <a:ext uri="{FF2B5EF4-FFF2-40B4-BE49-F238E27FC236}">
                  <a16:creationId xmlns:a16="http://schemas.microsoft.com/office/drawing/2014/main" id="{DACE3345-ABD7-4899-A5B2-E5D532BA2A05}"/>
                </a:ext>
              </a:extLst>
            </p:cNvPr>
            <p:cNvPicPr>
              <a:picLocks noChangeAspect="1"/>
            </p:cNvPicPr>
            <p:nvPr/>
          </p:nvPicPr>
          <p:blipFill>
            <a:blip r:embed="rId102"/>
            <a:stretch>
              <a:fillRect/>
            </a:stretch>
          </p:blipFill>
          <p:spPr>
            <a:xfrm>
              <a:off x="11421965" y="3267238"/>
              <a:ext cx="141047" cy="112678"/>
            </a:xfrm>
            <a:prstGeom prst="rect">
              <a:avLst/>
            </a:prstGeom>
          </p:spPr>
        </p:pic>
        <p:pic>
          <p:nvPicPr>
            <p:cNvPr id="384" name="Picture 383">
              <a:extLst>
                <a:ext uri="{FF2B5EF4-FFF2-40B4-BE49-F238E27FC236}">
                  <a16:creationId xmlns:a16="http://schemas.microsoft.com/office/drawing/2014/main" id="{F2746D24-4456-4111-B817-6289EC84F627}"/>
                </a:ext>
              </a:extLst>
            </p:cNvPr>
            <p:cNvPicPr>
              <a:picLocks noChangeAspect="1"/>
            </p:cNvPicPr>
            <p:nvPr/>
          </p:nvPicPr>
          <p:blipFill>
            <a:blip r:embed="rId103"/>
            <a:stretch>
              <a:fillRect/>
            </a:stretch>
          </p:blipFill>
          <p:spPr>
            <a:xfrm>
              <a:off x="10977543" y="3467713"/>
              <a:ext cx="213617" cy="82422"/>
            </a:xfrm>
            <a:prstGeom prst="rect">
              <a:avLst/>
            </a:prstGeom>
          </p:spPr>
        </p:pic>
        <p:pic>
          <p:nvPicPr>
            <p:cNvPr id="385" name="Picture 384" descr="A picture containing clipart&#10;&#10;Description automatically generated">
              <a:extLst>
                <a:ext uri="{FF2B5EF4-FFF2-40B4-BE49-F238E27FC236}">
                  <a16:creationId xmlns:a16="http://schemas.microsoft.com/office/drawing/2014/main" id="{607D2C6B-9286-478B-A446-A030EA3D7407}"/>
                </a:ext>
              </a:extLst>
            </p:cNvPr>
            <p:cNvPicPr>
              <a:picLocks noChangeAspect="1"/>
            </p:cNvPicPr>
            <p:nvPr/>
          </p:nvPicPr>
          <p:blipFill>
            <a:blip r:embed="rId104">
              <a:extLst>
                <a:ext uri="{28A0092B-C50C-407E-A947-70E740481C1C}">
                  <a14:useLocalDpi xmlns:a14="http://schemas.microsoft.com/office/drawing/2010/main" val="0"/>
                </a:ext>
              </a:extLst>
            </a:blip>
            <a:stretch>
              <a:fillRect/>
            </a:stretch>
          </p:blipFill>
          <p:spPr>
            <a:xfrm>
              <a:off x="9862611" y="3474894"/>
              <a:ext cx="565447" cy="70681"/>
            </a:xfrm>
            <a:prstGeom prst="rect">
              <a:avLst/>
            </a:prstGeom>
          </p:spPr>
        </p:pic>
        <p:pic>
          <p:nvPicPr>
            <p:cNvPr id="386" name="Picture 385" descr="Text, logo&#10;&#10;Description automatically generated">
              <a:extLst>
                <a:ext uri="{FF2B5EF4-FFF2-40B4-BE49-F238E27FC236}">
                  <a16:creationId xmlns:a16="http://schemas.microsoft.com/office/drawing/2014/main" id="{425687AF-F766-4934-8D15-376BAFC4CABB}"/>
                </a:ext>
              </a:extLst>
            </p:cNvPr>
            <p:cNvPicPr>
              <a:picLocks noChangeAspect="1"/>
            </p:cNvPicPr>
            <p:nvPr/>
          </p:nvPicPr>
          <p:blipFill>
            <a:blip r:embed="rId105">
              <a:extLst>
                <a:ext uri="{28A0092B-C50C-407E-A947-70E740481C1C}">
                  <a14:useLocalDpi xmlns:a14="http://schemas.microsoft.com/office/drawing/2010/main" val="0"/>
                </a:ext>
              </a:extLst>
            </a:blip>
            <a:stretch>
              <a:fillRect/>
            </a:stretch>
          </p:blipFill>
          <p:spPr>
            <a:xfrm>
              <a:off x="10532665" y="3254130"/>
              <a:ext cx="252187" cy="104447"/>
            </a:xfrm>
            <a:prstGeom prst="rect">
              <a:avLst/>
            </a:prstGeom>
          </p:spPr>
        </p:pic>
        <p:pic>
          <p:nvPicPr>
            <p:cNvPr id="387" name="Picture 386" descr="Logo&#10;&#10;Description automatically generated">
              <a:extLst>
                <a:ext uri="{FF2B5EF4-FFF2-40B4-BE49-F238E27FC236}">
                  <a16:creationId xmlns:a16="http://schemas.microsoft.com/office/drawing/2014/main" id="{7983C4AE-A917-4ECC-80B1-D114E2DDDBD5}"/>
                </a:ext>
              </a:extLst>
            </p:cNvPr>
            <p:cNvPicPr>
              <a:picLocks noChangeAspect="1"/>
            </p:cNvPicPr>
            <p:nvPr/>
          </p:nvPicPr>
          <p:blipFill>
            <a:blip r:embed="rId106">
              <a:extLst>
                <a:ext uri="{28A0092B-C50C-407E-A947-70E740481C1C}">
                  <a14:useLocalDpi xmlns:a14="http://schemas.microsoft.com/office/drawing/2010/main" val="0"/>
                </a:ext>
              </a:extLst>
            </a:blip>
            <a:stretch>
              <a:fillRect/>
            </a:stretch>
          </p:blipFill>
          <p:spPr>
            <a:xfrm>
              <a:off x="9553017" y="3460710"/>
              <a:ext cx="252187" cy="100875"/>
            </a:xfrm>
            <a:prstGeom prst="rect">
              <a:avLst/>
            </a:prstGeom>
          </p:spPr>
        </p:pic>
        <p:pic>
          <p:nvPicPr>
            <p:cNvPr id="388" name="Picture 387" descr="Logo&#10;&#10;Description automatically generated">
              <a:extLst>
                <a:ext uri="{FF2B5EF4-FFF2-40B4-BE49-F238E27FC236}">
                  <a16:creationId xmlns:a16="http://schemas.microsoft.com/office/drawing/2014/main" id="{809B217D-3BB2-47A4-8168-327949CBC036}"/>
                </a:ext>
              </a:extLst>
            </p:cNvPr>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0476336" y="3465151"/>
              <a:ext cx="451724" cy="70017"/>
            </a:xfrm>
            <a:prstGeom prst="rect">
              <a:avLst/>
            </a:prstGeom>
          </p:spPr>
        </p:pic>
        <p:pic>
          <p:nvPicPr>
            <p:cNvPr id="389" name="Picture 388" descr="A picture containing building, sitting, light, sun&#10;&#10;Description automatically generated">
              <a:extLst>
                <a:ext uri="{FF2B5EF4-FFF2-40B4-BE49-F238E27FC236}">
                  <a16:creationId xmlns:a16="http://schemas.microsoft.com/office/drawing/2014/main" id="{94E6A8B1-E4F8-4F4E-AB40-47C6378C9867}"/>
                </a:ext>
              </a:extLst>
            </p:cNvPr>
            <p:cNvPicPr>
              <a:picLocks noChangeAspect="1"/>
            </p:cNvPicPr>
            <p:nvPr/>
          </p:nvPicPr>
          <p:blipFill>
            <a:blip r:embed="rId108">
              <a:extLst>
                <a:ext uri="{28A0092B-C50C-407E-A947-70E740481C1C}">
                  <a14:useLocalDpi xmlns:a14="http://schemas.microsoft.com/office/drawing/2010/main" val="0"/>
                </a:ext>
              </a:extLst>
            </a:blip>
            <a:stretch>
              <a:fillRect/>
            </a:stretch>
          </p:blipFill>
          <p:spPr>
            <a:xfrm>
              <a:off x="11271321" y="3450912"/>
              <a:ext cx="252188" cy="100875"/>
            </a:xfrm>
            <a:prstGeom prst="rect">
              <a:avLst/>
            </a:prstGeom>
          </p:spPr>
        </p:pic>
        <p:pic>
          <p:nvPicPr>
            <p:cNvPr id="390" name="Picture 389" descr="A picture containing shape&#10;&#10;Description automatically generated">
              <a:extLst>
                <a:ext uri="{FF2B5EF4-FFF2-40B4-BE49-F238E27FC236}">
                  <a16:creationId xmlns:a16="http://schemas.microsoft.com/office/drawing/2014/main" id="{9D809369-8A15-42C8-9469-0469AE2E315D}"/>
                </a:ext>
              </a:extLst>
            </p:cNvPr>
            <p:cNvPicPr>
              <a:picLocks noChangeAspect="1"/>
            </p:cNvPicPr>
            <p:nvPr/>
          </p:nvPicPr>
          <p:blipFill>
            <a:blip r:embed="rId109">
              <a:extLst>
                <a:ext uri="{28A0092B-C50C-407E-A947-70E740481C1C}">
                  <a14:useLocalDpi xmlns:a14="http://schemas.microsoft.com/office/drawing/2010/main" val="0"/>
                </a:ext>
              </a:extLst>
            </a:blip>
            <a:stretch>
              <a:fillRect/>
            </a:stretch>
          </p:blipFill>
          <p:spPr>
            <a:xfrm>
              <a:off x="9581301" y="3636609"/>
              <a:ext cx="521306" cy="75222"/>
            </a:xfrm>
            <a:prstGeom prst="rect">
              <a:avLst/>
            </a:prstGeom>
          </p:spPr>
        </p:pic>
        <p:pic>
          <p:nvPicPr>
            <p:cNvPr id="391" name="Picture 390" descr="A picture containing text, logo&#10;&#10;Description automatically generated">
              <a:extLst>
                <a:ext uri="{FF2B5EF4-FFF2-40B4-BE49-F238E27FC236}">
                  <a16:creationId xmlns:a16="http://schemas.microsoft.com/office/drawing/2014/main" id="{A70B03B3-CE11-456C-A034-AA6D1A3A9637}"/>
                </a:ext>
              </a:extLst>
            </p:cNvPr>
            <p:cNvPicPr>
              <a:picLocks noChangeAspect="1"/>
            </p:cNvPicPr>
            <p:nvPr/>
          </p:nvPicPr>
          <p:blipFill>
            <a:blip r:embed="rId110">
              <a:extLst>
                <a:ext uri="{28A0092B-C50C-407E-A947-70E740481C1C}">
                  <a14:useLocalDpi xmlns:a14="http://schemas.microsoft.com/office/drawing/2010/main" val="0"/>
                </a:ext>
              </a:extLst>
            </a:blip>
            <a:stretch>
              <a:fillRect/>
            </a:stretch>
          </p:blipFill>
          <p:spPr>
            <a:xfrm>
              <a:off x="10159259" y="3609329"/>
              <a:ext cx="311768" cy="140294"/>
            </a:xfrm>
            <a:prstGeom prst="rect">
              <a:avLst/>
            </a:prstGeom>
          </p:spPr>
        </p:pic>
        <p:pic>
          <p:nvPicPr>
            <p:cNvPr id="392" name="Picture 391" descr="A picture containing logo&#10;&#10;Description automatically generated">
              <a:extLst>
                <a:ext uri="{FF2B5EF4-FFF2-40B4-BE49-F238E27FC236}">
                  <a16:creationId xmlns:a16="http://schemas.microsoft.com/office/drawing/2014/main" id="{B034A1DF-A140-4C7A-9A29-D77F315772D1}"/>
                </a:ext>
              </a:extLst>
            </p:cNvPr>
            <p:cNvPicPr>
              <a:picLocks noChangeAspect="1"/>
            </p:cNvPicPr>
            <p:nvPr/>
          </p:nvPicPr>
          <p:blipFill rotWithShape="1">
            <a:blip r:embed="rId111">
              <a:clrChange>
                <a:clrFrom>
                  <a:srgbClr val="FFFFFF"/>
                </a:clrFrom>
                <a:clrTo>
                  <a:srgbClr val="FFFFFF">
                    <a:alpha val="0"/>
                  </a:srgbClr>
                </a:clrTo>
              </a:clrChange>
              <a:extLst>
                <a:ext uri="{28A0092B-C50C-407E-A947-70E740481C1C}">
                  <a14:useLocalDpi xmlns:a14="http://schemas.microsoft.com/office/drawing/2010/main" val="0"/>
                </a:ext>
              </a:extLst>
            </a:blip>
            <a:srcRect t="38339" b="38339"/>
            <a:stretch/>
          </p:blipFill>
          <p:spPr>
            <a:xfrm>
              <a:off x="10427095" y="3591023"/>
              <a:ext cx="736770" cy="174896"/>
            </a:xfrm>
            <a:prstGeom prst="rect">
              <a:avLst/>
            </a:prstGeom>
          </p:spPr>
        </p:pic>
        <p:pic>
          <p:nvPicPr>
            <p:cNvPr id="393" name="Picture 392" descr="A picture containing logo&#10;&#10;Description automatically generated">
              <a:extLst>
                <a:ext uri="{FF2B5EF4-FFF2-40B4-BE49-F238E27FC236}">
                  <a16:creationId xmlns:a16="http://schemas.microsoft.com/office/drawing/2014/main" id="{D46FC055-BC4A-446E-AF7A-DFEE7AFAF68E}"/>
                </a:ext>
              </a:extLst>
            </p:cNvPr>
            <p:cNvPicPr>
              <a:picLocks noChangeAspect="1"/>
            </p:cNvPicPr>
            <p:nvPr/>
          </p:nvPicPr>
          <p:blipFill>
            <a:blip r:embed="rId1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81301" y="3797800"/>
              <a:ext cx="401392" cy="128446"/>
            </a:xfrm>
            <a:prstGeom prst="rect">
              <a:avLst/>
            </a:prstGeom>
          </p:spPr>
        </p:pic>
        <p:pic>
          <p:nvPicPr>
            <p:cNvPr id="394" name="Picture 393" descr="Logo&#10;&#10;Description automatically generated">
              <a:extLst>
                <a:ext uri="{FF2B5EF4-FFF2-40B4-BE49-F238E27FC236}">
                  <a16:creationId xmlns:a16="http://schemas.microsoft.com/office/drawing/2014/main" id="{DCF93BAE-9F43-4FA2-AA64-4E18AF045E47}"/>
                </a:ext>
              </a:extLst>
            </p:cNvPr>
            <p:cNvPicPr>
              <a:picLocks noChangeAspect="1"/>
            </p:cNvPicPr>
            <p:nvPr/>
          </p:nvPicPr>
          <p:blipFill>
            <a:blip r:embed="rId113">
              <a:extLst>
                <a:ext uri="{28A0092B-C50C-407E-A947-70E740481C1C}">
                  <a14:useLocalDpi xmlns:a14="http://schemas.microsoft.com/office/drawing/2010/main" val="0"/>
                </a:ext>
              </a:extLst>
            </a:blip>
            <a:stretch>
              <a:fillRect/>
            </a:stretch>
          </p:blipFill>
          <p:spPr>
            <a:xfrm>
              <a:off x="10032956" y="3811368"/>
              <a:ext cx="311667" cy="114278"/>
            </a:xfrm>
            <a:prstGeom prst="rect">
              <a:avLst/>
            </a:prstGeom>
          </p:spPr>
        </p:pic>
        <p:pic>
          <p:nvPicPr>
            <p:cNvPr id="395" name="Picture 394" descr="Logo&#10;&#10;Description automatically generated">
              <a:extLst>
                <a:ext uri="{FF2B5EF4-FFF2-40B4-BE49-F238E27FC236}">
                  <a16:creationId xmlns:a16="http://schemas.microsoft.com/office/drawing/2014/main" id="{B95511A1-5DF7-41BB-B7E4-B88DB5B603D9}"/>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a:xfrm>
              <a:off x="10379797" y="3792269"/>
              <a:ext cx="413240" cy="115901"/>
            </a:xfrm>
            <a:prstGeom prst="rect">
              <a:avLst/>
            </a:prstGeom>
          </p:spPr>
        </p:pic>
        <p:pic>
          <p:nvPicPr>
            <p:cNvPr id="396" name="Picture 2" descr="See the source image">
              <a:extLst>
                <a:ext uri="{FF2B5EF4-FFF2-40B4-BE49-F238E27FC236}">
                  <a16:creationId xmlns:a16="http://schemas.microsoft.com/office/drawing/2014/main" id="{8ABF6E80-BCFA-4D44-AE97-4A52ACF99459}"/>
                </a:ext>
              </a:extLst>
            </p:cNvPr>
            <p:cNvPicPr>
              <a:picLocks noChangeAspect="1" noChangeArrowheads="1"/>
            </p:cNvPicPr>
            <p:nvPr/>
          </p:nvPicPr>
          <p:blipFill rotWithShape="1">
            <a:blip r:embed="rId115">
              <a:extLst>
                <a:ext uri="{28A0092B-C50C-407E-A947-70E740481C1C}">
                  <a14:useLocalDpi xmlns:a14="http://schemas.microsoft.com/office/drawing/2010/main" val="0"/>
                </a:ext>
              </a:extLst>
            </a:blip>
            <a:srcRect l="1" r="-1271"/>
            <a:stretch/>
          </p:blipFill>
          <p:spPr bwMode="auto">
            <a:xfrm>
              <a:off x="11141280" y="3637064"/>
              <a:ext cx="474985" cy="88920"/>
            </a:xfrm>
            <a:prstGeom prst="rect">
              <a:avLst/>
            </a:prstGeom>
            <a:noFill/>
            <a:extLst>
              <a:ext uri="{909E8E84-426E-40DD-AFC4-6F175D3DCCD1}">
                <a14:hiddenFill xmlns:a14="http://schemas.microsoft.com/office/drawing/2010/main">
                  <a:solidFill>
                    <a:srgbClr val="FFFFFF"/>
                  </a:solidFill>
                </a14:hiddenFill>
              </a:ext>
            </a:extLst>
          </p:spPr>
        </p:pic>
      </p:grpSp>
      <p:sp>
        <p:nvSpPr>
          <p:cNvPr id="402" name="TextBox 401">
            <a:extLst>
              <a:ext uri="{FF2B5EF4-FFF2-40B4-BE49-F238E27FC236}">
                <a16:creationId xmlns:a16="http://schemas.microsoft.com/office/drawing/2014/main" id="{07B9B2C6-08A7-4C2D-BD98-A5AAFBBBF878}"/>
              </a:ext>
            </a:extLst>
          </p:cNvPr>
          <p:cNvSpPr txBox="1"/>
          <p:nvPr/>
        </p:nvSpPr>
        <p:spPr>
          <a:xfrm>
            <a:off x="10258223" y="962716"/>
            <a:ext cx="1820293" cy="203133"/>
          </a:xfrm>
          <a:prstGeom prst="rect">
            <a:avLst/>
          </a:prstGeom>
          <a:noFill/>
        </p:spPr>
        <p:txBody>
          <a:bodyPr wrap="square" lIns="0">
            <a:sp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May 2021 – </a:t>
            </a:r>
            <a:r>
              <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hlinkClick r:id="rId116" tooltip="The latest published version of this document can be found at https://aka.ms/MCRA"/>
              </a:rPr>
              <a:t>https://aka.ms/MCRA</a:t>
            </a:r>
            <a:endParaRPr kumimoji="0" lang="en-US" sz="800" b="0" i="0" u="none" strike="noStrike" kern="1200" cap="none" spc="0" normalizeH="0" baseline="0" noProof="0">
              <a:ln>
                <a:noFill/>
              </a:ln>
              <a:gradFill>
                <a:gsLst>
                  <a:gs pos="0">
                    <a:srgbClr val="505050"/>
                  </a:gs>
                  <a:gs pos="100000">
                    <a:srgbClr val="505050"/>
                  </a:gs>
                </a:gsLst>
                <a:lin ang="5400000" scaled="1"/>
              </a:gradFill>
              <a:effectLst/>
              <a:highlight>
                <a:srgbClr val="FFFF00"/>
              </a:highlight>
              <a:uLnTx/>
              <a:uFillTx/>
              <a:latin typeface="Segoe UI" panose="020B0502040204020203" pitchFamily="34" charset="0"/>
              <a:ea typeface="+mn-ea"/>
              <a:cs typeface="Segoe UI" panose="020B0502040204020203" pitchFamily="34" charset="0"/>
            </a:endParaRPr>
          </a:p>
        </p:txBody>
      </p:sp>
      <p:pic>
        <p:nvPicPr>
          <p:cNvPr id="403" name="Picture 402">
            <a:extLst>
              <a:ext uri="{FF2B5EF4-FFF2-40B4-BE49-F238E27FC236}">
                <a16:creationId xmlns:a16="http://schemas.microsoft.com/office/drawing/2014/main" id="{0958A4E7-3B8C-400E-8F96-C0B2B0ED5EB6}"/>
              </a:ext>
            </a:extLst>
          </p:cNvPr>
          <p:cNvPicPr>
            <a:picLocks noChangeAspect="1"/>
          </p:cNvPicPr>
          <p:nvPr/>
        </p:nvPicPr>
        <p:blipFill>
          <a:blip r:embed="rId81" cstate="email">
            <a:extLst>
              <a:ext uri="{28A0092B-C50C-407E-A947-70E740481C1C}">
                <a14:useLocalDpi xmlns:a14="http://schemas.microsoft.com/office/drawing/2010/main" val="0"/>
              </a:ext>
            </a:extLst>
          </a:blip>
          <a:stretch>
            <a:fillRect/>
          </a:stretch>
        </p:blipFill>
        <p:spPr bwMode="invGray">
          <a:xfrm>
            <a:off x="10258223" y="587603"/>
            <a:ext cx="1038388" cy="222436"/>
          </a:xfrm>
          <a:prstGeom prst="rect">
            <a:avLst/>
          </a:prstGeom>
        </p:spPr>
      </p:pic>
      <p:sp>
        <p:nvSpPr>
          <p:cNvPr id="404" name="Rectangle 403">
            <a:hlinkClick r:id="rId117"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A0A7E63-F134-4504-89E7-FCD568C3E630}"/>
              </a:ext>
            </a:extLst>
          </p:cNvPr>
          <p:cNvSpPr/>
          <p:nvPr/>
        </p:nvSpPr>
        <p:spPr bwMode="auto">
          <a:xfrm>
            <a:off x="3820218" y="4685938"/>
            <a:ext cx="3044695" cy="5888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1115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42" presetClass="path" presetSubtype="0" decel="100000" fill="hold" nodeType="withEffect">
                                  <p:stCondLst>
                                    <p:cond delay="0"/>
                                  </p:stCondLst>
                                  <p:childTnLst>
                                    <p:animMotion origin="layout" path="M -6.25E-7 -3.7037E-7 L -6.25E-7 0.11319 " pathEditMode="relative" rAng="0" ptsTypes="AA">
                                      <p:cBhvr>
                                        <p:cTn id="9" dur="750" spd="-100000" fill="hold"/>
                                        <p:tgtEl>
                                          <p:spTgt spid="80"/>
                                        </p:tgtEl>
                                        <p:attrNameLst>
                                          <p:attrName>ppt_x</p:attrName>
                                          <p:attrName>ppt_y</p:attrName>
                                        </p:attrNameLst>
                                      </p:cBhvr>
                                      <p:rCtr x="0" y="5648"/>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10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250"/>
                                        <p:tgtEl>
                                          <p:spTgt spid="97"/>
                                        </p:tgtEl>
                                      </p:cBhvr>
                                    </p:animEffect>
                                  </p:childTnLst>
                                </p:cTn>
                              </p:par>
                              <p:par>
                                <p:cTn id="24" presetID="10" presetClass="entr" presetSubtype="0" fill="hold" nodeType="withEffect">
                                  <p:stCondLst>
                                    <p:cond delay="20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250"/>
                                        <p:tgtEl>
                                          <p:spTgt spid="156"/>
                                        </p:tgtEl>
                                      </p:cBhvr>
                                    </p:animEffect>
                                  </p:childTnLst>
                                </p:cTn>
                              </p:par>
                              <p:par>
                                <p:cTn id="27" presetID="10" presetClass="entr" presetSubtype="0" fill="hold" nodeType="withEffect">
                                  <p:stCondLst>
                                    <p:cond delay="300"/>
                                  </p:stCondLst>
                                  <p:childTnLst>
                                    <p:set>
                                      <p:cBhvr>
                                        <p:cTn id="28" dur="1" fill="hold">
                                          <p:stCondLst>
                                            <p:cond delay="0"/>
                                          </p:stCondLst>
                                        </p:cTn>
                                        <p:tgtEl>
                                          <p:spTgt spid="174"/>
                                        </p:tgtEl>
                                        <p:attrNameLst>
                                          <p:attrName>style.visibility</p:attrName>
                                        </p:attrNameLst>
                                      </p:cBhvr>
                                      <p:to>
                                        <p:strVal val="visible"/>
                                      </p:to>
                                    </p:set>
                                    <p:animEffect transition="in" filter="fade">
                                      <p:cBhvr>
                                        <p:cTn id="29" dur="250"/>
                                        <p:tgtEl>
                                          <p:spTgt spid="174"/>
                                        </p:tgtEl>
                                      </p:cBhvr>
                                    </p:animEffect>
                                  </p:childTnLst>
                                </p:cTn>
                              </p:par>
                              <p:par>
                                <p:cTn id="30" presetID="10" presetClass="entr" presetSubtype="0" fill="hold" nodeType="withEffect">
                                  <p:stCondLst>
                                    <p:cond delay="400"/>
                                  </p:stCondLst>
                                  <p:childTnLst>
                                    <p:set>
                                      <p:cBhvr>
                                        <p:cTn id="31" dur="1" fill="hold">
                                          <p:stCondLst>
                                            <p:cond delay="0"/>
                                          </p:stCondLst>
                                        </p:cTn>
                                        <p:tgtEl>
                                          <p:spTgt spid="227"/>
                                        </p:tgtEl>
                                        <p:attrNameLst>
                                          <p:attrName>style.visibility</p:attrName>
                                        </p:attrNameLst>
                                      </p:cBhvr>
                                      <p:to>
                                        <p:strVal val="visible"/>
                                      </p:to>
                                    </p:set>
                                    <p:animEffect transition="in" filter="fade">
                                      <p:cBhvr>
                                        <p:cTn id="32" dur="250"/>
                                        <p:tgtEl>
                                          <p:spTgt spid="227"/>
                                        </p:tgtEl>
                                      </p:cBhvr>
                                    </p:animEffect>
                                  </p:childTnLst>
                                </p:cTn>
                              </p:par>
                              <p:par>
                                <p:cTn id="33" presetID="10" presetClass="entr" presetSubtype="0" fill="hold" nodeType="withEffect">
                                  <p:stCondLst>
                                    <p:cond delay="500"/>
                                  </p:stCondLst>
                                  <p:childTnLst>
                                    <p:set>
                                      <p:cBhvr>
                                        <p:cTn id="34" dur="1" fill="hold">
                                          <p:stCondLst>
                                            <p:cond delay="0"/>
                                          </p:stCondLst>
                                        </p:cTn>
                                        <p:tgtEl>
                                          <p:spTgt spid="242"/>
                                        </p:tgtEl>
                                        <p:attrNameLst>
                                          <p:attrName>style.visibility</p:attrName>
                                        </p:attrNameLst>
                                      </p:cBhvr>
                                      <p:to>
                                        <p:strVal val="visible"/>
                                      </p:to>
                                    </p:set>
                                    <p:animEffect transition="in" filter="fade">
                                      <p:cBhvr>
                                        <p:cTn id="35" dur="250"/>
                                        <p:tgtEl>
                                          <p:spTgt spid="242"/>
                                        </p:tgtEl>
                                      </p:cBhvr>
                                    </p:animEffect>
                                  </p:childTnLst>
                                </p:cTn>
                              </p:par>
                              <p:par>
                                <p:cTn id="36" presetID="10" presetClass="entr" presetSubtype="0" fill="hold" nodeType="withEffect">
                                  <p:stCondLst>
                                    <p:cond delay="600"/>
                                  </p:stCondLst>
                                  <p:childTnLst>
                                    <p:set>
                                      <p:cBhvr>
                                        <p:cTn id="37" dur="1" fill="hold">
                                          <p:stCondLst>
                                            <p:cond delay="0"/>
                                          </p:stCondLst>
                                        </p:cTn>
                                        <p:tgtEl>
                                          <p:spTgt spid="256"/>
                                        </p:tgtEl>
                                        <p:attrNameLst>
                                          <p:attrName>style.visibility</p:attrName>
                                        </p:attrNameLst>
                                      </p:cBhvr>
                                      <p:to>
                                        <p:strVal val="visible"/>
                                      </p:to>
                                    </p:set>
                                    <p:animEffect transition="in" filter="fade">
                                      <p:cBhvr>
                                        <p:cTn id="38" dur="250"/>
                                        <p:tgtEl>
                                          <p:spTgt spid="256"/>
                                        </p:tgtEl>
                                      </p:cBhvr>
                                    </p:animEffect>
                                  </p:childTnLst>
                                </p:cTn>
                              </p:par>
                              <p:par>
                                <p:cTn id="39" presetID="10" presetClass="entr" presetSubtype="0" fill="hold" nodeType="withEffect">
                                  <p:stCondLst>
                                    <p:cond delay="700"/>
                                  </p:stCondLst>
                                  <p:childTnLst>
                                    <p:set>
                                      <p:cBhvr>
                                        <p:cTn id="40" dur="1" fill="hold">
                                          <p:stCondLst>
                                            <p:cond delay="0"/>
                                          </p:stCondLst>
                                        </p:cTn>
                                        <p:tgtEl>
                                          <p:spTgt spid="276"/>
                                        </p:tgtEl>
                                        <p:attrNameLst>
                                          <p:attrName>style.visibility</p:attrName>
                                        </p:attrNameLst>
                                      </p:cBhvr>
                                      <p:to>
                                        <p:strVal val="visible"/>
                                      </p:to>
                                    </p:set>
                                    <p:animEffect transition="in" filter="fade">
                                      <p:cBhvr>
                                        <p:cTn id="41" dur="250"/>
                                        <p:tgtEl>
                                          <p:spTgt spid="276"/>
                                        </p:tgtEl>
                                      </p:cBhvr>
                                    </p:animEffect>
                                  </p:childTnLst>
                                </p:cTn>
                              </p:par>
                              <p:par>
                                <p:cTn id="42" presetID="10" presetClass="entr" presetSubtype="0" fill="hold" nodeType="withEffect">
                                  <p:stCondLst>
                                    <p:cond delay="700"/>
                                  </p:stCondLst>
                                  <p:childTnLst>
                                    <p:set>
                                      <p:cBhvr>
                                        <p:cTn id="43" dur="1" fill="hold">
                                          <p:stCondLst>
                                            <p:cond delay="0"/>
                                          </p:stCondLst>
                                        </p:cTn>
                                        <p:tgtEl>
                                          <p:spTgt spid="296"/>
                                        </p:tgtEl>
                                        <p:attrNameLst>
                                          <p:attrName>style.visibility</p:attrName>
                                        </p:attrNameLst>
                                      </p:cBhvr>
                                      <p:to>
                                        <p:strVal val="visible"/>
                                      </p:to>
                                    </p:set>
                                    <p:animEffect transition="in" filter="fade">
                                      <p:cBhvr>
                                        <p:cTn id="44" dur="250"/>
                                        <p:tgtEl>
                                          <p:spTgt spid="296"/>
                                        </p:tgtEl>
                                      </p:cBhvr>
                                    </p:animEffect>
                                  </p:childTnLst>
                                </p:cTn>
                              </p:par>
                            </p:childTnLst>
                          </p:cTn>
                        </p:par>
                        <p:par>
                          <p:cTn id="45" fill="hold">
                            <p:stCondLst>
                              <p:cond delay="95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1450"/>
                            </p:stCondLst>
                            <p:childTnLst>
                              <p:par>
                                <p:cTn id="53" presetID="22" presetClass="entr" presetSubtype="2"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par>
                                <p:cTn id="56" presetID="10" presetClass="entr" presetSubtype="0" fill="hold" nodeType="withEffect">
                                  <p:stCondLst>
                                    <p:cond delay="25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2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2200"/>
                            </p:stCondLst>
                            <p:childTnLst>
                              <p:par>
                                <p:cTn id="63" presetID="22" presetClass="entr" presetSubtype="1" fill="hold" nodeType="afterEffect">
                                  <p:stCondLst>
                                    <p:cond delay="0"/>
                                  </p:stCondLst>
                                  <p:childTnLst>
                                    <p:set>
                                      <p:cBhvr>
                                        <p:cTn id="64" dur="1" fill="hold">
                                          <p:stCondLst>
                                            <p:cond delay="0"/>
                                          </p:stCondLst>
                                        </p:cTn>
                                        <p:tgtEl>
                                          <p:spTgt spid="224"/>
                                        </p:tgtEl>
                                        <p:attrNameLst>
                                          <p:attrName>style.visibility</p:attrName>
                                        </p:attrNameLst>
                                      </p:cBhvr>
                                      <p:to>
                                        <p:strVal val="visible"/>
                                      </p:to>
                                    </p:set>
                                    <p:animEffect transition="in" filter="wipe(up)">
                                      <p:cBhvr>
                                        <p:cTn id="65" dur="500"/>
                                        <p:tgtEl>
                                          <p:spTgt spid="224"/>
                                        </p:tgtEl>
                                      </p:cBhvr>
                                    </p:animEffect>
                                  </p:childTnLst>
                                </p:cTn>
                              </p:par>
                            </p:childTnLst>
                          </p:cTn>
                        </p:par>
                        <p:par>
                          <p:cTn id="66" fill="hold">
                            <p:stCondLst>
                              <p:cond delay="2700"/>
                            </p:stCondLst>
                            <p:childTnLst>
                              <p:par>
                                <p:cTn id="67" presetID="22" presetClass="entr" presetSubtype="8" fill="hold" nodeType="afterEffect">
                                  <p:stCondLst>
                                    <p:cond delay="0"/>
                                  </p:stCondLst>
                                  <p:childTnLst>
                                    <p:set>
                                      <p:cBhvr>
                                        <p:cTn id="68" dur="1" fill="hold">
                                          <p:stCondLst>
                                            <p:cond delay="0"/>
                                          </p:stCondLst>
                                        </p:cTn>
                                        <p:tgtEl>
                                          <p:spTgt spid="214"/>
                                        </p:tgtEl>
                                        <p:attrNameLst>
                                          <p:attrName>style.visibility</p:attrName>
                                        </p:attrNameLst>
                                      </p:cBhvr>
                                      <p:to>
                                        <p:strVal val="visible"/>
                                      </p:to>
                                    </p:set>
                                    <p:animEffect transition="in" filter="wipe(left)">
                                      <p:cBhvr>
                                        <p:cTn id="69" dur="500"/>
                                        <p:tgtEl>
                                          <p:spTgt spid="21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10" presetClass="entr" presetSubtype="0" fill="hold" nodeType="withEffect">
                                  <p:stCondLst>
                                    <p:cond delay="0"/>
                                  </p:stCondLst>
                                  <p:childTnLst>
                                    <p:set>
                                      <p:cBhvr>
                                        <p:cTn id="76" dur="1" fill="hold">
                                          <p:stCondLst>
                                            <p:cond delay="0"/>
                                          </p:stCondLst>
                                        </p:cTn>
                                        <p:tgtEl>
                                          <p:spTgt spid="315"/>
                                        </p:tgtEl>
                                        <p:attrNameLst>
                                          <p:attrName>style.visibility</p:attrName>
                                        </p:attrNameLst>
                                      </p:cBhvr>
                                      <p:to>
                                        <p:strVal val="visible"/>
                                      </p:to>
                                    </p:set>
                                    <p:animEffect transition="in" filter="fade">
                                      <p:cBhvr>
                                        <p:cTn id="77" dur="500"/>
                                        <p:tgtEl>
                                          <p:spTgt spid="31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79"/>
                                        </p:tgtEl>
                                        <p:attrNameLst>
                                          <p:attrName>style.visibility</p:attrName>
                                        </p:attrNameLst>
                                      </p:cBhvr>
                                      <p:to>
                                        <p:strVal val="visible"/>
                                      </p:to>
                                    </p:set>
                                    <p:animEffect transition="in" filter="wipe(up)">
                                      <p:cBhvr>
                                        <p:cTn id="84" dur="500"/>
                                        <p:tgtEl>
                                          <p:spTgt spid="79"/>
                                        </p:tgtEl>
                                      </p:cBhvr>
                                    </p:animEffect>
                                  </p:childTnLst>
                                </p:cTn>
                              </p:par>
                              <p:par>
                                <p:cTn id="85" presetID="10" presetClass="entr" presetSubtype="0" fill="hold" nodeType="withEffect">
                                  <p:stCondLst>
                                    <p:cond delay="0"/>
                                  </p:stCondLst>
                                  <p:childTnLst>
                                    <p:set>
                                      <p:cBhvr>
                                        <p:cTn id="86" dur="1" fill="hold">
                                          <p:stCondLst>
                                            <p:cond delay="0"/>
                                          </p:stCondLst>
                                        </p:cTn>
                                        <p:tgtEl>
                                          <p:spTgt spid="333"/>
                                        </p:tgtEl>
                                        <p:attrNameLst>
                                          <p:attrName>style.visibility</p:attrName>
                                        </p:attrNameLst>
                                      </p:cBhvr>
                                      <p:to>
                                        <p:strVal val="visible"/>
                                      </p:to>
                                    </p:set>
                                    <p:animEffect transition="in" filter="fade">
                                      <p:cBhvr>
                                        <p:cTn id="87" dur="500"/>
                                        <p:tgtEl>
                                          <p:spTgt spid="333"/>
                                        </p:tgtEl>
                                      </p:cBhvr>
                                    </p:animEffect>
                                  </p:childTnLst>
                                </p:cTn>
                              </p:par>
                            </p:childTnLst>
                          </p:cTn>
                        </p:par>
                        <p:par>
                          <p:cTn id="88" fill="hold">
                            <p:stCondLst>
                              <p:cond delay="1000"/>
                            </p:stCondLst>
                            <p:childTnLst>
                              <p:par>
                                <p:cTn id="89" presetID="10" presetClass="entr" presetSubtype="0" fill="hold" grpId="0" nodeType="after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22" presetClass="entr" presetSubtype="1" fill="hold" nodeType="withEffect">
                                  <p:stCondLst>
                                    <p:cond delay="0"/>
                                  </p:stCondLst>
                                  <p:childTnLst>
                                    <p:set>
                                      <p:cBhvr>
                                        <p:cTn id="96" dur="1" fill="hold">
                                          <p:stCondLst>
                                            <p:cond delay="0"/>
                                          </p:stCondLst>
                                        </p:cTn>
                                        <p:tgtEl>
                                          <p:spTgt spid="323"/>
                                        </p:tgtEl>
                                        <p:attrNameLst>
                                          <p:attrName>style.visibility</p:attrName>
                                        </p:attrNameLst>
                                      </p:cBhvr>
                                      <p:to>
                                        <p:strVal val="visible"/>
                                      </p:to>
                                    </p:set>
                                    <p:animEffect transition="in" filter="wipe(up)">
                                      <p:cBhvr>
                                        <p:cTn id="97" dur="500"/>
                                        <p:tgtEl>
                                          <p:spTgt spid="323"/>
                                        </p:tgtEl>
                                      </p:cBhvr>
                                    </p:animEffect>
                                  </p:childTnLst>
                                </p:cTn>
                              </p:par>
                            </p:childTnLst>
                          </p:cTn>
                        </p:par>
                        <p:par>
                          <p:cTn id="98" fill="hold">
                            <p:stCondLst>
                              <p:cond delay="1500"/>
                            </p:stCondLst>
                            <p:childTnLst>
                              <p:par>
                                <p:cTn id="99" presetID="22" presetClass="entr" presetSubtype="1" fill="hold" nodeType="afterEffect">
                                  <p:stCondLst>
                                    <p:cond delay="0"/>
                                  </p:stCondLst>
                                  <p:childTnLst>
                                    <p:set>
                                      <p:cBhvr>
                                        <p:cTn id="100" dur="1" fill="hold">
                                          <p:stCondLst>
                                            <p:cond delay="0"/>
                                          </p:stCondLst>
                                        </p:cTn>
                                        <p:tgtEl>
                                          <p:spTgt spid="210"/>
                                        </p:tgtEl>
                                        <p:attrNameLst>
                                          <p:attrName>style.visibility</p:attrName>
                                        </p:attrNameLst>
                                      </p:cBhvr>
                                      <p:to>
                                        <p:strVal val="visible"/>
                                      </p:to>
                                    </p:set>
                                    <p:animEffect transition="in" filter="wipe(up)">
                                      <p:cBhvr>
                                        <p:cTn id="101" dur="500"/>
                                        <p:tgtEl>
                                          <p:spTgt spid="210"/>
                                        </p:tgtEl>
                                      </p:cBhvr>
                                    </p:animEffect>
                                  </p:childTnLst>
                                </p:cTn>
                              </p:par>
                              <p:par>
                                <p:cTn id="102" presetID="22" presetClass="entr" presetSubtype="1" fill="hold" nodeType="withEffect">
                                  <p:stCondLst>
                                    <p:cond delay="250"/>
                                  </p:stCondLst>
                                  <p:childTnLst>
                                    <p:set>
                                      <p:cBhvr>
                                        <p:cTn id="103" dur="1" fill="hold">
                                          <p:stCondLst>
                                            <p:cond delay="0"/>
                                          </p:stCondLst>
                                        </p:cTn>
                                        <p:tgtEl>
                                          <p:spTgt spid="207"/>
                                        </p:tgtEl>
                                        <p:attrNameLst>
                                          <p:attrName>style.visibility</p:attrName>
                                        </p:attrNameLst>
                                      </p:cBhvr>
                                      <p:to>
                                        <p:strVal val="visible"/>
                                      </p:to>
                                    </p:set>
                                    <p:animEffect transition="in" filter="wipe(up)">
                                      <p:cBhvr>
                                        <p:cTn id="104" dur="500"/>
                                        <p:tgtEl>
                                          <p:spTgt spid="207"/>
                                        </p:tgtEl>
                                      </p:cBhvr>
                                    </p:animEffect>
                                  </p:childTnLst>
                                </p:cTn>
                              </p:par>
                              <p:par>
                                <p:cTn id="105" presetID="22" presetClass="entr" presetSubtype="1" fill="hold" nodeType="withEffect">
                                  <p:stCondLst>
                                    <p:cond delay="500"/>
                                  </p:stCondLst>
                                  <p:childTnLst>
                                    <p:set>
                                      <p:cBhvr>
                                        <p:cTn id="106" dur="1" fill="hold">
                                          <p:stCondLst>
                                            <p:cond delay="0"/>
                                          </p:stCondLst>
                                        </p:cTn>
                                        <p:tgtEl>
                                          <p:spTgt spid="206"/>
                                        </p:tgtEl>
                                        <p:attrNameLst>
                                          <p:attrName>style.visibility</p:attrName>
                                        </p:attrNameLst>
                                      </p:cBhvr>
                                      <p:to>
                                        <p:strVal val="visible"/>
                                      </p:to>
                                    </p:set>
                                    <p:animEffect transition="in" filter="wipe(up)">
                                      <p:cBhvr>
                                        <p:cTn id="107" dur="500"/>
                                        <p:tgtEl>
                                          <p:spTgt spid="206"/>
                                        </p:tgtEl>
                                      </p:cBhvr>
                                    </p:animEffect>
                                  </p:childTnLst>
                                </p:cTn>
                              </p:par>
                              <p:par>
                                <p:cTn id="108" presetID="22" presetClass="entr" presetSubtype="1" fill="hold" nodeType="withEffect">
                                  <p:stCondLst>
                                    <p:cond delay="750"/>
                                  </p:stCondLst>
                                  <p:childTnLst>
                                    <p:set>
                                      <p:cBhvr>
                                        <p:cTn id="109" dur="1" fill="hold">
                                          <p:stCondLst>
                                            <p:cond delay="0"/>
                                          </p:stCondLst>
                                        </p:cTn>
                                        <p:tgtEl>
                                          <p:spTgt spid="320"/>
                                        </p:tgtEl>
                                        <p:attrNameLst>
                                          <p:attrName>style.visibility</p:attrName>
                                        </p:attrNameLst>
                                      </p:cBhvr>
                                      <p:to>
                                        <p:strVal val="visible"/>
                                      </p:to>
                                    </p:set>
                                    <p:animEffect transition="in" filter="wipe(up)">
                                      <p:cBhvr>
                                        <p:cTn id="110" dur="500"/>
                                        <p:tgtEl>
                                          <p:spTgt spid="320"/>
                                        </p:tgtEl>
                                      </p:cBhvr>
                                    </p:animEffect>
                                  </p:childTnLst>
                                </p:cTn>
                              </p:par>
                              <p:par>
                                <p:cTn id="111" presetID="10" presetClass="entr" presetSubtype="0" fill="hold" nodeType="withEffect">
                                  <p:stCondLst>
                                    <p:cond delay="1250"/>
                                  </p:stCondLst>
                                  <p:childTnLst>
                                    <p:set>
                                      <p:cBhvr>
                                        <p:cTn id="112" dur="1" fill="hold">
                                          <p:stCondLst>
                                            <p:cond delay="0"/>
                                          </p:stCondLst>
                                        </p:cTn>
                                        <p:tgtEl>
                                          <p:spTgt spid="54"/>
                                        </p:tgtEl>
                                        <p:attrNameLst>
                                          <p:attrName>style.visibility</p:attrName>
                                        </p:attrNameLst>
                                      </p:cBhvr>
                                      <p:to>
                                        <p:strVal val="visible"/>
                                      </p:to>
                                    </p:set>
                                    <p:animEffect transition="in" filter="fade">
                                      <p:cBhvr>
                                        <p:cTn id="113" dur="500"/>
                                        <p:tgtEl>
                                          <p:spTgt spid="54"/>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324"/>
                                        </p:tgtEl>
                                        <p:attrNameLst>
                                          <p:attrName>style.visibility</p:attrName>
                                        </p:attrNameLst>
                                      </p:cBhvr>
                                      <p:to>
                                        <p:strVal val="visible"/>
                                      </p:to>
                                    </p:set>
                                    <p:animEffect transition="in" filter="fade">
                                      <p:cBhvr>
                                        <p:cTn id="118" dur="500"/>
                                        <p:tgtEl>
                                          <p:spTgt spid="324"/>
                                        </p:tgtEl>
                                      </p:cBhvr>
                                    </p:animEffect>
                                  </p:childTnLst>
                                </p:cTn>
                              </p:par>
                            </p:childTnLst>
                          </p:cTn>
                        </p:par>
                        <p:par>
                          <p:cTn id="119" fill="hold">
                            <p:stCondLst>
                              <p:cond delay="500"/>
                            </p:stCondLst>
                            <p:childTnLst>
                              <p:par>
                                <p:cTn id="120" presetID="22" presetClass="entr" presetSubtype="1" fill="hold" grpId="0" nodeType="after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wipe(up)">
                                      <p:cBhvr>
                                        <p:cTn id="122" dur="500"/>
                                        <p:tgtEl>
                                          <p:spTgt spid="7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animEffect transition="in" filter="fade">
                                      <p:cBhvr>
                                        <p:cTn id="125" dur="500"/>
                                        <p:tgtEl>
                                          <p:spTgt spid="94"/>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3"/>
                                        </p:tgtEl>
                                        <p:attrNameLst>
                                          <p:attrName>style.visibility</p:attrName>
                                        </p:attrNameLst>
                                      </p:cBhvr>
                                      <p:to>
                                        <p:strVal val="visible"/>
                                      </p:to>
                                    </p:set>
                                    <p:animEffect transition="in" filter="wipe(down)">
                                      <p:cBhvr>
                                        <p:cTn id="130" dur="250"/>
                                        <p:tgtEl>
                                          <p:spTgt spid="3"/>
                                        </p:tgtEl>
                                      </p:cBhvr>
                                    </p:animEffect>
                                  </p:childTnLst>
                                </p:cTn>
                              </p:par>
                              <p:par>
                                <p:cTn id="131" presetID="22" presetClass="entr" presetSubtype="2" fill="hold" grpId="0" nodeType="withEffect">
                                  <p:stCondLst>
                                    <p:cond delay="250"/>
                                  </p:stCondLst>
                                  <p:childTnLst>
                                    <p:set>
                                      <p:cBhvr>
                                        <p:cTn id="132" dur="1" fill="hold">
                                          <p:stCondLst>
                                            <p:cond delay="0"/>
                                          </p:stCondLst>
                                        </p:cTn>
                                        <p:tgtEl>
                                          <p:spTgt spid="5"/>
                                        </p:tgtEl>
                                        <p:attrNameLst>
                                          <p:attrName>style.visibility</p:attrName>
                                        </p:attrNameLst>
                                      </p:cBhvr>
                                      <p:to>
                                        <p:strVal val="visible"/>
                                      </p:to>
                                    </p:set>
                                    <p:animEffect transition="in" filter="wipe(right)">
                                      <p:cBhvr>
                                        <p:cTn id="133" dur="500"/>
                                        <p:tgtEl>
                                          <p:spTgt spid="5"/>
                                        </p:tgtEl>
                                      </p:cBhvr>
                                    </p:animEffect>
                                  </p:childTnLst>
                                </p:cTn>
                              </p:par>
                              <p:par>
                                <p:cTn id="134" presetID="22" presetClass="entr" presetSubtype="2" fill="hold" nodeType="withEffect">
                                  <p:stCondLst>
                                    <p:cond delay="0"/>
                                  </p:stCondLst>
                                  <p:childTnLst>
                                    <p:set>
                                      <p:cBhvr>
                                        <p:cTn id="135" dur="1" fill="hold">
                                          <p:stCondLst>
                                            <p:cond delay="0"/>
                                          </p:stCondLst>
                                        </p:cTn>
                                        <p:tgtEl>
                                          <p:spTgt spid="6"/>
                                        </p:tgtEl>
                                        <p:attrNameLst>
                                          <p:attrName>style.visibility</p:attrName>
                                        </p:attrNameLst>
                                      </p:cBhvr>
                                      <p:to>
                                        <p:strVal val="visible"/>
                                      </p:to>
                                    </p:set>
                                    <p:animEffect transition="in" filter="wipe(right)">
                                      <p:cBhvr>
                                        <p:cTn id="136" dur="500"/>
                                        <p:tgtEl>
                                          <p:spTgt spid="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Effect transition="in" filter="fade">
                                      <p:cBhvr>
                                        <p:cTn id="139" dur="500"/>
                                        <p:tgtEl>
                                          <p:spTgt spid="93"/>
                                        </p:tgtEl>
                                      </p:cBhvr>
                                    </p:animEffect>
                                  </p:childTnLst>
                                </p:cTn>
                              </p:par>
                            </p:childTnLst>
                          </p:cTn>
                        </p:par>
                        <p:par>
                          <p:cTn id="140" fill="hold">
                            <p:stCondLst>
                              <p:cond delay="750"/>
                            </p:stCondLst>
                            <p:childTnLst>
                              <p:par>
                                <p:cTn id="141" presetID="10" presetClass="entr" presetSubtype="0" fill="hold" nodeType="afterEffect">
                                  <p:stCondLst>
                                    <p:cond delay="0"/>
                                  </p:stCondLst>
                                  <p:childTnLst>
                                    <p:set>
                                      <p:cBhvr>
                                        <p:cTn id="142" dur="1" fill="hold">
                                          <p:stCondLst>
                                            <p:cond delay="0"/>
                                          </p:stCondLst>
                                        </p:cTn>
                                        <p:tgtEl>
                                          <p:spTgt spid="119"/>
                                        </p:tgtEl>
                                        <p:attrNameLst>
                                          <p:attrName>style.visibility</p:attrName>
                                        </p:attrNameLst>
                                      </p:cBhvr>
                                      <p:to>
                                        <p:strVal val="visible"/>
                                      </p:to>
                                    </p:set>
                                    <p:animEffect transition="in" filter="fade">
                                      <p:cBhvr>
                                        <p:cTn id="143" dur="500"/>
                                        <p:tgtEl>
                                          <p:spTgt spid="119"/>
                                        </p:tgtEl>
                                      </p:cBhvr>
                                    </p:animEffect>
                                  </p:childTnLst>
                                </p:cTn>
                              </p:par>
                              <p:par>
                                <p:cTn id="144" presetID="10" presetClass="entr" presetSubtype="0" fill="hold" grpId="0" nodeType="withEffect">
                                  <p:stCondLst>
                                    <p:cond delay="10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grpId="0" nodeType="withEffect">
                                  <p:stCondLst>
                                    <p:cond delay="100"/>
                                  </p:stCondLst>
                                  <p:childTnLst>
                                    <p:set>
                                      <p:cBhvr>
                                        <p:cTn id="148" dur="1" fill="hold">
                                          <p:stCondLst>
                                            <p:cond delay="0"/>
                                          </p:stCondLst>
                                        </p:cTn>
                                        <p:tgtEl>
                                          <p:spTgt spid="155"/>
                                        </p:tgtEl>
                                        <p:attrNameLst>
                                          <p:attrName>style.visibility</p:attrName>
                                        </p:attrNameLst>
                                      </p:cBhvr>
                                      <p:to>
                                        <p:strVal val="visible"/>
                                      </p:to>
                                    </p:set>
                                    <p:animEffect transition="in" filter="fade">
                                      <p:cBhvr>
                                        <p:cTn id="149" dur="500"/>
                                        <p:tgtEl>
                                          <p:spTgt spid="155"/>
                                        </p:tgtEl>
                                      </p:cBhvr>
                                    </p:animEffect>
                                  </p:childTnLst>
                                </p:cTn>
                              </p:par>
                              <p:par>
                                <p:cTn id="150" presetID="10" presetClass="entr" presetSubtype="0" fill="hold" nodeType="withEffect">
                                  <p:stCondLst>
                                    <p:cond delay="100"/>
                                  </p:stCondLst>
                                  <p:childTnLst>
                                    <p:set>
                                      <p:cBhvr>
                                        <p:cTn id="151" dur="1" fill="hold">
                                          <p:stCondLst>
                                            <p:cond delay="0"/>
                                          </p:stCondLst>
                                        </p:cTn>
                                        <p:tgtEl>
                                          <p:spTgt spid="96"/>
                                        </p:tgtEl>
                                        <p:attrNameLst>
                                          <p:attrName>style.visibility</p:attrName>
                                        </p:attrNameLst>
                                      </p:cBhvr>
                                      <p:to>
                                        <p:strVal val="visible"/>
                                      </p:to>
                                    </p:set>
                                    <p:animEffect transition="in" filter="fade">
                                      <p:cBhvr>
                                        <p:cTn id="152" dur="500"/>
                                        <p:tgtEl>
                                          <p:spTgt spid="96"/>
                                        </p:tgtEl>
                                      </p:cBhvr>
                                    </p:animEffect>
                                  </p:childTnLst>
                                </p:cTn>
                              </p:par>
                              <p:par>
                                <p:cTn id="153" presetID="10" presetClass="entr" presetSubtype="0" fill="hold" nodeType="withEffect">
                                  <p:stCondLst>
                                    <p:cond delay="100"/>
                                  </p:stCondLst>
                                  <p:childTnLst>
                                    <p:set>
                                      <p:cBhvr>
                                        <p:cTn id="154" dur="1" fill="hold">
                                          <p:stCondLst>
                                            <p:cond delay="0"/>
                                          </p:stCondLst>
                                        </p:cTn>
                                        <p:tgtEl>
                                          <p:spTgt spid="95"/>
                                        </p:tgtEl>
                                        <p:attrNameLst>
                                          <p:attrName>style.visibility</p:attrName>
                                        </p:attrNameLst>
                                      </p:cBhvr>
                                      <p:to>
                                        <p:strVal val="visible"/>
                                      </p:to>
                                    </p:set>
                                    <p:animEffect transition="in" filter="fade">
                                      <p:cBhvr>
                                        <p:cTn id="155" dur="500"/>
                                        <p:tgtEl>
                                          <p:spTgt spid="95"/>
                                        </p:tgtEl>
                                      </p:cBhvr>
                                    </p:animEffect>
                                  </p:childTnLst>
                                </p:cTn>
                              </p:par>
                            </p:childTnLst>
                          </p:cTn>
                        </p:par>
                        <p:par>
                          <p:cTn id="156" fill="hold">
                            <p:stCondLst>
                              <p:cond delay="1350"/>
                            </p:stCondLst>
                            <p:childTnLst>
                              <p:par>
                                <p:cTn id="157" presetID="22" presetClass="entr" presetSubtype="4" fill="hold" nodeType="afterEffect">
                                  <p:stCondLst>
                                    <p:cond delay="0"/>
                                  </p:stCondLst>
                                  <p:childTnLst>
                                    <p:set>
                                      <p:cBhvr>
                                        <p:cTn id="158" dur="1" fill="hold">
                                          <p:stCondLst>
                                            <p:cond delay="0"/>
                                          </p:stCondLst>
                                        </p:cTn>
                                        <p:tgtEl>
                                          <p:spTgt spid="53"/>
                                        </p:tgtEl>
                                        <p:attrNameLst>
                                          <p:attrName>style.visibility</p:attrName>
                                        </p:attrNameLst>
                                      </p:cBhvr>
                                      <p:to>
                                        <p:strVal val="visible"/>
                                      </p:to>
                                    </p:set>
                                    <p:animEffect transition="in" filter="wipe(down)">
                                      <p:cBhvr>
                                        <p:cTn id="159" dur="500"/>
                                        <p:tgtEl>
                                          <p:spTgt spid="53"/>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14"/>
                                        </p:tgtEl>
                                        <p:attrNameLst>
                                          <p:attrName>style.visibility</p:attrName>
                                        </p:attrNameLst>
                                      </p:cBhvr>
                                      <p:to>
                                        <p:strVal val="visible"/>
                                      </p:to>
                                    </p:set>
                                    <p:animEffect transition="in" filter="fade">
                                      <p:cBhvr>
                                        <p:cTn id="164" dur="500"/>
                                        <p:tgtEl>
                                          <p:spTgt spid="14"/>
                                        </p:tgtEl>
                                      </p:cBhvr>
                                    </p:animEffect>
                                  </p:childTnLst>
                                </p:cTn>
                              </p:par>
                              <p:par>
                                <p:cTn id="165" presetID="10" presetClass="entr" presetSubtype="0" fill="hold" nodeType="withEffect">
                                  <p:stCondLst>
                                    <p:cond delay="0"/>
                                  </p:stCondLst>
                                  <p:childTnLst>
                                    <p:set>
                                      <p:cBhvr>
                                        <p:cTn id="166" dur="1" fill="hold">
                                          <p:stCondLst>
                                            <p:cond delay="0"/>
                                          </p:stCondLst>
                                        </p:cTn>
                                        <p:tgtEl>
                                          <p:spTgt spid="332"/>
                                        </p:tgtEl>
                                        <p:attrNameLst>
                                          <p:attrName>style.visibility</p:attrName>
                                        </p:attrNameLst>
                                      </p:cBhvr>
                                      <p:to>
                                        <p:strVal val="visible"/>
                                      </p:to>
                                    </p:set>
                                    <p:animEffect transition="in" filter="fade">
                                      <p:cBhvr>
                                        <p:cTn id="167" dur="500"/>
                                        <p:tgtEl>
                                          <p:spTgt spid="332"/>
                                        </p:tgtEl>
                                      </p:cBhvr>
                                    </p:animEffect>
                                  </p:childTnLst>
                                </p:cTn>
                              </p:par>
                              <p:par>
                                <p:cTn id="168" presetID="22" presetClass="entr" presetSubtype="8" fill="hold" grpId="0" nodeType="withEffect">
                                  <p:stCondLst>
                                    <p:cond delay="250"/>
                                  </p:stCondLst>
                                  <p:childTnLst>
                                    <p:set>
                                      <p:cBhvr>
                                        <p:cTn id="169" dur="1" fill="hold">
                                          <p:stCondLst>
                                            <p:cond delay="0"/>
                                          </p:stCondLst>
                                        </p:cTn>
                                        <p:tgtEl>
                                          <p:spTgt spid="75"/>
                                        </p:tgtEl>
                                        <p:attrNameLst>
                                          <p:attrName>style.visibility</p:attrName>
                                        </p:attrNameLst>
                                      </p:cBhvr>
                                      <p:to>
                                        <p:strVal val="visible"/>
                                      </p:to>
                                    </p:set>
                                    <p:animEffect transition="in" filter="wipe(left)">
                                      <p:cBhvr>
                                        <p:cTn id="170" dur="250"/>
                                        <p:tgtEl>
                                          <p:spTgt spid="75"/>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327"/>
                                        </p:tgtEl>
                                        <p:attrNameLst>
                                          <p:attrName>style.visibility</p:attrName>
                                        </p:attrNameLst>
                                      </p:cBhvr>
                                      <p:to>
                                        <p:strVal val="visible"/>
                                      </p:to>
                                    </p:set>
                                    <p:animEffect transition="in" filter="fade">
                                      <p:cBhvr>
                                        <p:cTn id="174" dur="250"/>
                                        <p:tgtEl>
                                          <p:spTgt spid="327"/>
                                        </p:tgtEl>
                                      </p:cBhvr>
                                    </p:animEffect>
                                  </p:childTnLst>
                                </p:cTn>
                              </p:par>
                            </p:childTnLst>
                          </p:cTn>
                        </p:par>
                        <p:par>
                          <p:cTn id="175" fill="hold">
                            <p:stCondLst>
                              <p:cond delay="750"/>
                            </p:stCondLst>
                            <p:childTnLst>
                              <p:par>
                                <p:cTn id="176" presetID="22" presetClass="entr" presetSubtype="8" fill="hold" grpId="0" nodeType="afterEffect">
                                  <p:stCondLst>
                                    <p:cond delay="0"/>
                                  </p:stCondLst>
                                  <p:childTnLst>
                                    <p:set>
                                      <p:cBhvr>
                                        <p:cTn id="177" dur="1" fill="hold">
                                          <p:stCondLst>
                                            <p:cond delay="0"/>
                                          </p:stCondLst>
                                        </p:cTn>
                                        <p:tgtEl>
                                          <p:spTgt spid="76"/>
                                        </p:tgtEl>
                                        <p:attrNameLst>
                                          <p:attrName>style.visibility</p:attrName>
                                        </p:attrNameLst>
                                      </p:cBhvr>
                                      <p:to>
                                        <p:strVal val="visible"/>
                                      </p:to>
                                    </p:set>
                                    <p:animEffect transition="in" filter="wipe(left)">
                                      <p:cBhvr>
                                        <p:cTn id="178" dur="250"/>
                                        <p:tgtEl>
                                          <p:spTgt spid="76"/>
                                        </p:tgtEl>
                                      </p:cBhvr>
                                    </p:animEffect>
                                  </p:childTnLst>
                                </p:cTn>
                              </p:par>
                            </p:childTnLst>
                          </p:cTn>
                        </p:par>
                        <p:par>
                          <p:cTn id="179" fill="hold">
                            <p:stCondLst>
                              <p:cond delay="1000"/>
                            </p:stCondLst>
                            <p:childTnLst>
                              <p:par>
                                <p:cTn id="180" presetID="10" presetClass="entr" presetSubtype="0" fill="hold" nodeType="afterEffect">
                                  <p:stCondLst>
                                    <p:cond delay="0"/>
                                  </p:stCondLst>
                                  <p:childTnLst>
                                    <p:set>
                                      <p:cBhvr>
                                        <p:cTn id="181" dur="1" fill="hold">
                                          <p:stCondLst>
                                            <p:cond delay="0"/>
                                          </p:stCondLst>
                                        </p:cTn>
                                        <p:tgtEl>
                                          <p:spTgt spid="372"/>
                                        </p:tgtEl>
                                        <p:attrNameLst>
                                          <p:attrName>style.visibility</p:attrName>
                                        </p:attrNameLst>
                                      </p:cBhvr>
                                      <p:to>
                                        <p:strVal val="visible"/>
                                      </p:to>
                                    </p:set>
                                    <p:animEffect transition="in" filter="fade">
                                      <p:cBhvr>
                                        <p:cTn id="182" dur="250"/>
                                        <p:tgtEl>
                                          <p:spTgt spid="372"/>
                                        </p:tgtEl>
                                      </p:cBhvr>
                                    </p:animEffect>
                                  </p:childTnLst>
                                </p:cTn>
                              </p:par>
                            </p:childTnLst>
                          </p:cTn>
                        </p:par>
                        <p:par>
                          <p:cTn id="183" fill="hold">
                            <p:stCondLst>
                              <p:cond delay="1250"/>
                            </p:stCondLst>
                            <p:childTnLst>
                              <p:par>
                                <p:cTn id="184" presetID="10" presetClass="entr" presetSubtype="0" fill="hold" nodeType="after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nodeType="withEffect">
                                  <p:stCondLst>
                                    <p:cond delay="0"/>
                                  </p:stCondLst>
                                  <p:childTnLst>
                                    <p:set>
                                      <p:cBhvr>
                                        <p:cTn id="188" dur="1" fill="hold">
                                          <p:stCondLst>
                                            <p:cond delay="0"/>
                                          </p:stCondLst>
                                        </p:cTn>
                                        <p:tgtEl>
                                          <p:spTgt spid="403"/>
                                        </p:tgtEl>
                                        <p:attrNameLst>
                                          <p:attrName>style.visibility</p:attrName>
                                        </p:attrNameLst>
                                      </p:cBhvr>
                                      <p:to>
                                        <p:strVal val="visible"/>
                                      </p:to>
                                    </p:set>
                                    <p:animEffect transition="in" filter="fade">
                                      <p:cBhvr>
                                        <p:cTn id="189" dur="500"/>
                                        <p:tgtEl>
                                          <p:spTgt spid="403"/>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02"/>
                                        </p:tgtEl>
                                        <p:attrNameLst>
                                          <p:attrName>style.visibility</p:attrName>
                                        </p:attrNameLst>
                                      </p:cBhvr>
                                      <p:to>
                                        <p:strVal val="visible"/>
                                      </p:to>
                                    </p:set>
                                    <p:animEffect transition="in" filter="fade">
                                      <p:cBhvr>
                                        <p:cTn id="192"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8" grpId="0" animBg="1"/>
      <p:bldP spid="9" grpId="0"/>
      <p:bldP spid="14" grpId="0"/>
      <p:bldP spid="15" grpId="0"/>
      <p:bldP spid="16" grpId="0"/>
      <p:bldP spid="23" grpId="0"/>
      <p:bldP spid="43" grpId="0"/>
      <p:bldP spid="75" grpId="0" animBg="1"/>
      <p:bldP spid="76" grpId="0" animBg="1"/>
      <p:bldP spid="78" grpId="0" animBg="1"/>
      <p:bldP spid="93" grpId="0" animBg="1"/>
      <p:bldP spid="94" grpId="0" animBg="1"/>
      <p:bldP spid="155" grpId="0" animBg="1"/>
      <p:bldP spid="40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Azure Sentinel</a:t>
            </a:r>
          </a:p>
        </p:txBody>
      </p:sp>
    </p:spTree>
    <p:extLst>
      <p:ext uri="{BB962C8B-B14F-4D97-AF65-F5344CB8AC3E}">
        <p14:creationId xmlns:p14="http://schemas.microsoft.com/office/powerpoint/2010/main" val="1683519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61674-8DE1-4C7F-9976-65DEAE12F855}"/>
              </a:ext>
            </a:extLst>
          </p:cNvPr>
          <p:cNvSpPr>
            <a:spLocks noGrp="1"/>
          </p:cNvSpPr>
          <p:nvPr>
            <p:ph type="title"/>
          </p:nvPr>
        </p:nvSpPr>
        <p:spPr/>
        <p:txBody>
          <a:bodyPr/>
          <a:lstStyle/>
          <a:p>
            <a:r>
              <a:rPr lang="en-US"/>
              <a:t>Metrics</a:t>
            </a:r>
            <a:endParaRPr lang="gsw-CH"/>
          </a:p>
        </p:txBody>
      </p:sp>
      <p:pic>
        <p:nvPicPr>
          <p:cNvPr id="4" name="Picture 3">
            <a:extLst>
              <a:ext uri="{FF2B5EF4-FFF2-40B4-BE49-F238E27FC236}">
                <a16:creationId xmlns:a16="http://schemas.microsoft.com/office/drawing/2014/main" id="{7E6BC556-473B-41E0-8000-7677BC747298}"/>
              </a:ext>
            </a:extLst>
          </p:cNvPr>
          <p:cNvPicPr>
            <a:picLocks noChangeAspect="1"/>
          </p:cNvPicPr>
          <p:nvPr/>
        </p:nvPicPr>
        <p:blipFill>
          <a:blip r:embed="rId2"/>
          <a:stretch>
            <a:fillRect/>
          </a:stretch>
        </p:blipFill>
        <p:spPr>
          <a:xfrm>
            <a:off x="585216" y="1002757"/>
            <a:ext cx="10629123" cy="56542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7076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E38E0-878F-4654-A078-8FB25961BE94}"/>
              </a:ext>
            </a:extLst>
          </p:cNvPr>
          <p:cNvSpPr>
            <a:spLocks noGrp="1"/>
          </p:cNvSpPr>
          <p:nvPr>
            <p:ph type="title"/>
          </p:nvPr>
        </p:nvSpPr>
        <p:spPr/>
        <p:txBody>
          <a:bodyPr/>
          <a:lstStyle/>
          <a:p>
            <a:r>
              <a:rPr lang="en-US"/>
              <a:t>Migration to the Cloud</a:t>
            </a:r>
            <a:endParaRPr lang="gsw-CH"/>
          </a:p>
        </p:txBody>
      </p:sp>
      <p:sp>
        <p:nvSpPr>
          <p:cNvPr id="6" name="Rectangle 5">
            <a:extLst>
              <a:ext uri="{FF2B5EF4-FFF2-40B4-BE49-F238E27FC236}">
                <a16:creationId xmlns:a16="http://schemas.microsoft.com/office/drawing/2014/main" id="{04AB0473-327A-4F97-9564-5D45F7CE0329}"/>
              </a:ext>
            </a:extLst>
          </p:cNvPr>
          <p:cNvSpPr/>
          <p:nvPr/>
        </p:nvSpPr>
        <p:spPr bwMode="auto">
          <a:xfrm>
            <a:off x="58826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F7D42EE7-6165-474F-932E-FC3F7A1087E5}"/>
              </a:ext>
            </a:extLst>
          </p:cNvPr>
          <p:cNvSpPr txBox="1">
            <a:spLocks/>
          </p:cNvSpPr>
          <p:nvPr/>
        </p:nvSpPr>
        <p:spPr>
          <a:xfrm>
            <a:off x="589849" y="1272775"/>
            <a:ext cx="3555171" cy="483454"/>
          </a:xfrm>
          <a:prstGeom prst="rect">
            <a:avLst/>
          </a:prstGeom>
          <a:solidFill>
            <a:schemeClr val="accent1"/>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Existing Environment</a:t>
            </a:r>
          </a:p>
        </p:txBody>
      </p:sp>
      <p:sp>
        <p:nvSpPr>
          <p:cNvPr id="9" name="Rectangle 8">
            <a:extLst>
              <a:ext uri="{FF2B5EF4-FFF2-40B4-BE49-F238E27FC236}">
                <a16:creationId xmlns:a16="http://schemas.microsoft.com/office/drawing/2014/main" id="{9C696B55-1C93-4762-A0B7-36B97224F218}"/>
              </a:ext>
            </a:extLst>
          </p:cNvPr>
          <p:cNvSpPr/>
          <p:nvPr/>
        </p:nvSpPr>
        <p:spPr bwMode="auto">
          <a:xfrm>
            <a:off x="4559597"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3708EB9D-0A0A-4408-A401-086DA0EE31E1}"/>
              </a:ext>
            </a:extLst>
          </p:cNvPr>
          <p:cNvSpPr txBox="1">
            <a:spLocks/>
          </p:cNvSpPr>
          <p:nvPr/>
        </p:nvSpPr>
        <p:spPr>
          <a:xfrm>
            <a:off x="4561183" y="1272775"/>
            <a:ext cx="3555171" cy="483454"/>
          </a:xfrm>
          <a:prstGeom prst="rect">
            <a:avLst/>
          </a:prstGeom>
          <a:solidFill>
            <a:srgbClr val="107C1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FFFFFF"/>
                </a:solidFill>
                <a:effectLst/>
                <a:uLnTx/>
                <a:uFillTx/>
                <a:latin typeface="Segoe UI Semibold"/>
                <a:ea typeface="+mn-ea"/>
                <a:cs typeface="Segoe UI" pitchFamily="34" charset="0"/>
              </a:rPr>
              <a:t>Side-by-Side</a:t>
            </a:r>
          </a:p>
        </p:txBody>
      </p:sp>
      <p:sp>
        <p:nvSpPr>
          <p:cNvPr id="11" name="Rectangle 10">
            <a:extLst>
              <a:ext uri="{FF2B5EF4-FFF2-40B4-BE49-F238E27FC236}">
                <a16:creationId xmlns:a16="http://schemas.microsoft.com/office/drawing/2014/main" id="{FE62AC31-2B86-4DBA-8359-B57AB6E86E20}"/>
              </a:ext>
            </a:extLst>
          </p:cNvPr>
          <p:cNvSpPr/>
          <p:nvPr/>
        </p:nvSpPr>
        <p:spPr bwMode="auto">
          <a:xfrm>
            <a:off x="8532113" y="1272775"/>
            <a:ext cx="3556166" cy="4596777"/>
          </a:xfrm>
          <a:prstGeom prst="rect">
            <a:avLst/>
          </a:prstGeom>
          <a:solidFill>
            <a:schemeClr val="bg1"/>
          </a:solidFill>
          <a:ln>
            <a:noFill/>
            <a:headEnd type="none" w="med" len="med"/>
            <a:tailEnd type="none" w="med" len="med"/>
          </a:ln>
          <a:effectLst>
            <a:outerShdw blurRad="2540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4EB60E50-3641-4FC8-881B-A6A6901B48A6}"/>
              </a:ext>
            </a:extLst>
          </p:cNvPr>
          <p:cNvSpPr txBox="1">
            <a:spLocks/>
          </p:cNvSpPr>
          <p:nvPr/>
        </p:nvSpPr>
        <p:spPr>
          <a:xfrm>
            <a:off x="8533699" y="1272775"/>
            <a:ext cx="3555171" cy="483454"/>
          </a:xfrm>
          <a:prstGeom prst="rect">
            <a:avLst/>
          </a:prstGeom>
          <a:solidFill>
            <a:srgbClr val="FFB900"/>
          </a:solidFill>
        </p:spPr>
        <p:txBody>
          <a:bodyPr vert="horz" wrap="none" lIns="0" tIns="93247" rIns="0" bIns="93247" rtlCol="0" anchor="ctr">
            <a:noAutofit/>
          </a:bodyPr>
          <a:lstStyle>
            <a:lvl1pPr algn="l" defTabSz="932719" rtl="0" eaLnBrk="1" latinLnBrk="0" hangingPunct="1">
              <a:lnSpc>
                <a:spcPct val="85000"/>
              </a:lnSpc>
              <a:spcBef>
                <a:spcPct val="0"/>
              </a:spcBef>
              <a:buNone/>
              <a:defRPr lang="en-US" sz="3921" b="1" kern="1200" cap="none" spc="-51" baseline="0">
                <a:ln w="3175">
                  <a:noFill/>
                </a:ln>
                <a:solidFill>
                  <a:schemeClr val="tx1">
                    <a:lumMod val="75000"/>
                    <a:lumOff val="25000"/>
                  </a:schemeClr>
                </a:solidFill>
                <a:effectLst/>
                <a:latin typeface="+mj-lt"/>
                <a:ea typeface="+mn-ea"/>
                <a:cs typeface="Segoe UI" pitchFamily="34" charset="0"/>
              </a:defRPr>
            </a:lvl1pPr>
          </a:lstStyle>
          <a:p>
            <a:pPr marL="0" marR="0" lvl="0" indent="0" algn="ctr" defTabSz="951098" rtl="0" eaLnBrk="1" fontAlgn="auto" latinLnBrk="0" hangingPunct="1">
              <a:lnSpc>
                <a:spcPct val="85000"/>
              </a:lnSpc>
              <a:spcBef>
                <a:spcPct val="0"/>
              </a:spcBef>
              <a:spcAft>
                <a:spcPts val="0"/>
              </a:spcAft>
              <a:buClrTx/>
              <a:buSzTx/>
              <a:buFontTx/>
              <a:buNone/>
              <a:tabLst/>
              <a:defRPr/>
            </a:pPr>
            <a:r>
              <a:rPr kumimoji="0" lang="en-US" sz="2300" b="0" i="0" u="none" strike="noStrike" kern="1200" cap="none" spc="0" normalizeH="0" baseline="0" noProof="0">
                <a:ln w="3175">
                  <a:noFill/>
                </a:ln>
                <a:solidFill>
                  <a:srgbClr val="000000"/>
                </a:solidFill>
                <a:effectLst/>
                <a:uLnTx/>
                <a:uFillTx/>
                <a:latin typeface="Segoe UI Semibold"/>
                <a:ea typeface="+mn-ea"/>
                <a:cs typeface="Segoe UI" pitchFamily="34" charset="0"/>
              </a:rPr>
              <a:t>Cloud-Native</a:t>
            </a:r>
          </a:p>
        </p:txBody>
      </p:sp>
      <p:sp>
        <p:nvSpPr>
          <p:cNvPr id="13" name="Rectangle 12">
            <a:extLst>
              <a:ext uri="{FF2B5EF4-FFF2-40B4-BE49-F238E27FC236}">
                <a16:creationId xmlns:a16="http://schemas.microsoft.com/office/drawing/2014/main" id="{C41FF7EA-320E-4918-87AF-9976302703B8}"/>
              </a:ext>
            </a:extLst>
          </p:cNvPr>
          <p:cNvSpPr/>
          <p:nvPr/>
        </p:nvSpPr>
        <p:spPr bwMode="auto">
          <a:xfrm>
            <a:off x="1321771" y="249555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logs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9D26E3F-037C-481C-A2C5-9F798356495F}"/>
              </a:ext>
            </a:extLst>
          </p:cNvPr>
          <p:cNvSpPr/>
          <p:nvPr/>
        </p:nvSpPr>
        <p:spPr bwMode="auto">
          <a:xfrm>
            <a:off x="1321771" y="4254500"/>
            <a:ext cx="2089150" cy="8128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All </a:t>
            </a: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alerts</a:t>
            </a: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to </a:t>
            </a:r>
            <a:b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On-Prem </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951C2C93-A283-466F-9F48-07C1BF5E6248}"/>
              </a:ext>
            </a:extLst>
          </p:cNvPr>
          <p:cNvSpPr/>
          <p:nvPr/>
        </p:nvSpPr>
        <p:spPr bwMode="auto">
          <a:xfrm>
            <a:off x="5293105" y="3331962"/>
            <a:ext cx="2089150" cy="8128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Side-by-Side</a:t>
            </a:r>
            <a:endParaRPr kumimoji="0" lang="gsw-CH" sz="23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86B69B3C-43B5-454D-94BD-02804074B2CD}"/>
              </a:ext>
            </a:extLst>
          </p:cNvPr>
          <p:cNvSpPr/>
          <p:nvPr/>
        </p:nvSpPr>
        <p:spPr bwMode="auto">
          <a:xfrm>
            <a:off x="9265621" y="3331962"/>
            <a:ext cx="2089150" cy="81280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All logs to the Cloud</a:t>
            </a:r>
            <a:endParaRPr kumimoji="0" lang="gsw-CH" sz="23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173DF075-F802-4B4E-ACBD-495987F210A4}"/>
              </a:ext>
            </a:extLst>
          </p:cNvPr>
          <p:cNvCxnSpPr>
            <a:cxnSpLocks/>
            <a:stCxn id="13" idx="3"/>
            <a:endCxn id="15" idx="1"/>
          </p:cNvCxnSpPr>
          <p:nvPr/>
        </p:nvCxnSpPr>
        <p:spPr>
          <a:xfrm>
            <a:off x="3410921" y="2901950"/>
            <a:ext cx="1882184" cy="836412"/>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75ADB3A-198A-46D0-AAF9-FE42007D1B5D}"/>
              </a:ext>
            </a:extLst>
          </p:cNvPr>
          <p:cNvCxnSpPr>
            <a:cxnSpLocks/>
            <a:stCxn id="14" idx="3"/>
            <a:endCxn id="15" idx="1"/>
          </p:cNvCxnSpPr>
          <p:nvPr/>
        </p:nvCxnSpPr>
        <p:spPr>
          <a:xfrm flipV="1">
            <a:off x="3410921" y="3738362"/>
            <a:ext cx="1882184" cy="922538"/>
          </a:xfrm>
          <a:prstGeom prst="bentConnector3">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Graphic 4">
            <a:extLst>
              <a:ext uri="{FF2B5EF4-FFF2-40B4-BE49-F238E27FC236}">
                <a16:creationId xmlns:a16="http://schemas.microsoft.com/office/drawing/2014/main" id="{B293E5C2-94E7-40EB-B2FF-C94719FD94BB}"/>
              </a:ext>
            </a:extLst>
          </p:cNvPr>
          <p:cNvSpPr/>
          <p:nvPr/>
        </p:nvSpPr>
        <p:spPr>
          <a:xfrm rot="10800000" flipH="1">
            <a:off x="5073140" y="357021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26" name="Straight Connector 25">
            <a:extLst>
              <a:ext uri="{FF2B5EF4-FFF2-40B4-BE49-F238E27FC236}">
                <a16:creationId xmlns:a16="http://schemas.microsoft.com/office/drawing/2014/main" id="{BA6C77B6-CD25-430B-A2C2-E91A80037BFD}"/>
              </a:ext>
            </a:extLst>
          </p:cNvPr>
          <p:cNvCxnSpPr>
            <a:cxnSpLocks/>
            <a:stCxn id="15" idx="3"/>
            <a:endCxn id="28" idx="9"/>
          </p:cNvCxnSpPr>
          <p:nvPr/>
        </p:nvCxnSpPr>
        <p:spPr>
          <a:xfrm>
            <a:off x="7382255" y="3738362"/>
            <a:ext cx="1774871" cy="10354"/>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4">
            <a:extLst>
              <a:ext uri="{FF2B5EF4-FFF2-40B4-BE49-F238E27FC236}">
                <a16:creationId xmlns:a16="http://schemas.microsoft.com/office/drawing/2014/main" id="{ED54BD68-ED73-411D-9D23-3ED913D3BA24}"/>
              </a:ext>
            </a:extLst>
          </p:cNvPr>
          <p:cNvSpPr/>
          <p:nvPr/>
        </p:nvSpPr>
        <p:spPr>
          <a:xfrm rot="10800000" flipH="1">
            <a:off x="9036266" y="357884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88143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left)">
                                      <p:cBhvr>
                                        <p:cTn id="30" dur="500"/>
                                        <p:tgtEl>
                                          <p:spTgt spid="2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24" grpId="0" animBg="1"/>
      <p:bldP spid="2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6D3B-48FB-4669-AE55-056064D00BA0}"/>
              </a:ext>
            </a:extLst>
          </p:cNvPr>
          <p:cNvSpPr>
            <a:spLocks noGrp="1"/>
          </p:cNvSpPr>
          <p:nvPr>
            <p:ph type="title"/>
          </p:nvPr>
        </p:nvSpPr>
        <p:spPr/>
        <p:txBody>
          <a:bodyPr/>
          <a:lstStyle/>
          <a:p>
            <a:r>
              <a:rPr lang="en-US"/>
              <a:t>Key Topics of a Modern SOC</a:t>
            </a:r>
            <a:endParaRPr lang="gsw-CH"/>
          </a:p>
        </p:txBody>
      </p:sp>
      <p:grpSp>
        <p:nvGrpSpPr>
          <p:cNvPr id="20" name="Group 19">
            <a:extLst>
              <a:ext uri="{FF2B5EF4-FFF2-40B4-BE49-F238E27FC236}">
                <a16:creationId xmlns:a16="http://schemas.microsoft.com/office/drawing/2014/main" id="{0A59970F-5471-426D-BE15-12326AB909E1}"/>
              </a:ext>
            </a:extLst>
          </p:cNvPr>
          <p:cNvGrpSpPr/>
          <p:nvPr/>
        </p:nvGrpSpPr>
        <p:grpSpPr>
          <a:xfrm>
            <a:off x="-2" y="2129237"/>
            <a:ext cx="3320406" cy="837631"/>
            <a:chOff x="-831988" y="1464109"/>
            <a:chExt cx="3320406" cy="837631"/>
          </a:xfrm>
        </p:grpSpPr>
        <p:sp>
          <p:nvSpPr>
            <p:cNvPr id="21" name="Rectangle: Top Corners Rounded 20">
              <a:extLst>
                <a:ext uri="{FF2B5EF4-FFF2-40B4-BE49-F238E27FC236}">
                  <a16:creationId xmlns:a16="http://schemas.microsoft.com/office/drawing/2014/main" id="{3EE0877F-F8FD-44A0-B3DF-CEB44262C49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 name="!!Market Circle">
              <a:extLst>
                <a:ext uri="{FF2B5EF4-FFF2-40B4-BE49-F238E27FC236}">
                  <a16:creationId xmlns:a16="http://schemas.microsoft.com/office/drawing/2014/main" id="{EAB19DD3-966D-43F5-8675-C3131909B804}"/>
                </a:ext>
              </a:extLst>
            </p:cNvPr>
            <p:cNvGrpSpPr/>
            <p:nvPr/>
          </p:nvGrpSpPr>
          <p:grpSpPr>
            <a:xfrm>
              <a:off x="1651174" y="1464496"/>
              <a:ext cx="837244" cy="837244"/>
              <a:chOff x="1651174" y="1462114"/>
              <a:chExt cx="837244" cy="837244"/>
            </a:xfrm>
          </p:grpSpPr>
          <p:sp>
            <p:nvSpPr>
              <p:cNvPr id="23" name="!!Market white">
                <a:extLst>
                  <a:ext uri="{FF2B5EF4-FFF2-40B4-BE49-F238E27FC236}">
                    <a16:creationId xmlns:a16="http://schemas.microsoft.com/office/drawing/2014/main" id="{AFDD77FD-4618-4094-AFD1-BD3BD686B5F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Market grey">
                <a:extLst>
                  <a:ext uri="{FF2B5EF4-FFF2-40B4-BE49-F238E27FC236}">
                    <a16:creationId xmlns:a16="http://schemas.microsoft.com/office/drawing/2014/main" id="{AA930A87-D94D-4985-BECE-75DA9A2BF31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5" name="Group 24">
            <a:extLst>
              <a:ext uri="{FF2B5EF4-FFF2-40B4-BE49-F238E27FC236}">
                <a16:creationId xmlns:a16="http://schemas.microsoft.com/office/drawing/2014/main" id="{63D3B8CD-0EC2-410F-BD07-E1F93DA9B87A}"/>
              </a:ext>
            </a:extLst>
          </p:cNvPr>
          <p:cNvGrpSpPr/>
          <p:nvPr/>
        </p:nvGrpSpPr>
        <p:grpSpPr>
          <a:xfrm>
            <a:off x="-2" y="3342526"/>
            <a:ext cx="3320406" cy="837631"/>
            <a:chOff x="-831988" y="1464109"/>
            <a:chExt cx="3320406" cy="837631"/>
          </a:xfrm>
        </p:grpSpPr>
        <p:sp>
          <p:nvSpPr>
            <p:cNvPr id="26" name="Rectangle: Top Corners Rounded 25">
              <a:extLst>
                <a:ext uri="{FF2B5EF4-FFF2-40B4-BE49-F238E27FC236}">
                  <a16:creationId xmlns:a16="http://schemas.microsoft.com/office/drawing/2014/main" id="{6FA7B492-9D4D-494D-B14B-C927B1FE2FF4}"/>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7" name="!!Market Circle">
              <a:extLst>
                <a:ext uri="{FF2B5EF4-FFF2-40B4-BE49-F238E27FC236}">
                  <a16:creationId xmlns:a16="http://schemas.microsoft.com/office/drawing/2014/main" id="{A663049B-6628-40FE-A2A5-8DFA86A945D8}"/>
                </a:ext>
              </a:extLst>
            </p:cNvPr>
            <p:cNvGrpSpPr/>
            <p:nvPr/>
          </p:nvGrpSpPr>
          <p:grpSpPr>
            <a:xfrm>
              <a:off x="1651174" y="1464496"/>
              <a:ext cx="837244" cy="837244"/>
              <a:chOff x="1651174" y="1462114"/>
              <a:chExt cx="837244" cy="837244"/>
            </a:xfrm>
          </p:grpSpPr>
          <p:sp>
            <p:nvSpPr>
              <p:cNvPr id="28" name="!!Market white">
                <a:extLst>
                  <a:ext uri="{FF2B5EF4-FFF2-40B4-BE49-F238E27FC236}">
                    <a16:creationId xmlns:a16="http://schemas.microsoft.com/office/drawing/2014/main" id="{FF306EDE-5C36-4614-9A30-DADD4EB7457C}"/>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Market grey">
                <a:extLst>
                  <a:ext uri="{FF2B5EF4-FFF2-40B4-BE49-F238E27FC236}">
                    <a16:creationId xmlns:a16="http://schemas.microsoft.com/office/drawing/2014/main" id="{5D46723A-3607-4C8E-9685-1ABB3FE35998}"/>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ECCFE68C-0512-49C4-BF8C-97F457697FAD}"/>
              </a:ext>
            </a:extLst>
          </p:cNvPr>
          <p:cNvGrpSpPr/>
          <p:nvPr/>
        </p:nvGrpSpPr>
        <p:grpSpPr>
          <a:xfrm>
            <a:off x="-2" y="4555815"/>
            <a:ext cx="3320406" cy="837631"/>
            <a:chOff x="-831988" y="1464109"/>
            <a:chExt cx="3320406" cy="837631"/>
          </a:xfrm>
        </p:grpSpPr>
        <p:sp>
          <p:nvSpPr>
            <p:cNvPr id="31" name="Rectangle: Top Corners Rounded 30">
              <a:extLst>
                <a:ext uri="{FF2B5EF4-FFF2-40B4-BE49-F238E27FC236}">
                  <a16:creationId xmlns:a16="http://schemas.microsoft.com/office/drawing/2014/main" id="{C06C30AF-200D-4F35-B193-3D9EB9A58C1E}"/>
                </a:ext>
              </a:extLst>
            </p:cNvPr>
            <p:cNvSpPr/>
            <p:nvPr/>
          </p:nvSpPr>
          <p:spPr bwMode="auto">
            <a:xfrm rot="5400000">
              <a:off x="408994" y="223127"/>
              <a:ext cx="837244" cy="3319207"/>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Market Circle">
              <a:extLst>
                <a:ext uri="{FF2B5EF4-FFF2-40B4-BE49-F238E27FC236}">
                  <a16:creationId xmlns:a16="http://schemas.microsoft.com/office/drawing/2014/main" id="{CD38F639-1D4F-41F8-915D-0E210200B32C}"/>
                </a:ext>
              </a:extLst>
            </p:cNvPr>
            <p:cNvGrpSpPr/>
            <p:nvPr/>
          </p:nvGrpSpPr>
          <p:grpSpPr>
            <a:xfrm>
              <a:off x="1651174" y="1464496"/>
              <a:ext cx="837244" cy="837244"/>
              <a:chOff x="1651174" y="1462114"/>
              <a:chExt cx="837244" cy="837244"/>
            </a:xfrm>
          </p:grpSpPr>
          <p:sp>
            <p:nvSpPr>
              <p:cNvPr id="33" name="!!Market white">
                <a:extLst>
                  <a:ext uri="{FF2B5EF4-FFF2-40B4-BE49-F238E27FC236}">
                    <a16:creationId xmlns:a16="http://schemas.microsoft.com/office/drawing/2014/main" id="{5287368C-7A94-4F0C-9643-9F1E1A834D13}"/>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Market grey">
                <a:extLst>
                  <a:ext uri="{FF2B5EF4-FFF2-40B4-BE49-F238E27FC236}">
                    <a16:creationId xmlns:a16="http://schemas.microsoft.com/office/drawing/2014/main" id="{BC0951FC-78D8-47DE-A4FB-CA9AF64603EB}"/>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6" name="Processing_E9F5" title="Icon of two interlocked gears">
            <a:extLst>
              <a:ext uri="{FF2B5EF4-FFF2-40B4-BE49-F238E27FC236}">
                <a16:creationId xmlns:a16="http://schemas.microsoft.com/office/drawing/2014/main" id="{044BA4EF-64A6-468A-A8E5-377C1509F2C3}"/>
              </a:ext>
            </a:extLst>
          </p:cNvPr>
          <p:cNvSpPr>
            <a:spLocks noChangeAspect="1" noEditPoints="1"/>
          </p:cNvSpPr>
          <p:nvPr/>
        </p:nvSpPr>
        <p:spPr bwMode="auto">
          <a:xfrm>
            <a:off x="2698772" y="2369826"/>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people_12" title="Icon of three people">
            <a:extLst>
              <a:ext uri="{FF2B5EF4-FFF2-40B4-BE49-F238E27FC236}">
                <a16:creationId xmlns:a16="http://schemas.microsoft.com/office/drawing/2014/main" id="{5CF82B30-5984-4461-97F0-3B6782BAEF57}"/>
              </a:ext>
            </a:extLst>
          </p:cNvPr>
          <p:cNvSpPr>
            <a:spLocks noChangeAspect="1" noEditPoints="1"/>
          </p:cNvSpPr>
          <p:nvPr/>
        </p:nvSpPr>
        <p:spPr bwMode="auto">
          <a:xfrm>
            <a:off x="2692010" y="3592020"/>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speedometer_2" title="Icon of a spedometer showing fast speed">
            <a:extLst>
              <a:ext uri="{FF2B5EF4-FFF2-40B4-BE49-F238E27FC236}">
                <a16:creationId xmlns:a16="http://schemas.microsoft.com/office/drawing/2014/main" id="{80800110-F14F-48AB-A493-4A3A3C45AD13}"/>
              </a:ext>
            </a:extLst>
          </p:cNvPr>
          <p:cNvSpPr>
            <a:spLocks noChangeAspect="1" noEditPoints="1"/>
          </p:cNvSpPr>
          <p:nvPr/>
        </p:nvSpPr>
        <p:spPr bwMode="auto">
          <a:xfrm>
            <a:off x="2716606" y="478520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3" name="Group 42">
            <a:extLst>
              <a:ext uri="{FF2B5EF4-FFF2-40B4-BE49-F238E27FC236}">
                <a16:creationId xmlns:a16="http://schemas.microsoft.com/office/drawing/2014/main" id="{74262FEF-BAB9-4446-8AD8-F3F602733217}"/>
              </a:ext>
            </a:extLst>
          </p:cNvPr>
          <p:cNvGrpSpPr/>
          <p:nvPr/>
        </p:nvGrpSpPr>
        <p:grpSpPr>
          <a:xfrm>
            <a:off x="3582575" y="2237112"/>
            <a:ext cx="2976721" cy="621492"/>
            <a:chOff x="3519075" y="2302737"/>
            <a:chExt cx="2976721" cy="621492"/>
          </a:xfrm>
        </p:grpSpPr>
        <p:sp>
          <p:nvSpPr>
            <p:cNvPr id="41" name="Title 2">
              <a:extLst>
                <a:ext uri="{FF2B5EF4-FFF2-40B4-BE49-F238E27FC236}">
                  <a16:creationId xmlns:a16="http://schemas.microsoft.com/office/drawing/2014/main" id="{14A5F7BF-4633-4418-AF2D-08A2A814842D}"/>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Tooling</a:t>
              </a:r>
            </a:p>
          </p:txBody>
        </p:sp>
        <p:sp>
          <p:nvSpPr>
            <p:cNvPr id="42" name="Rectangle 41">
              <a:extLst>
                <a:ext uri="{FF2B5EF4-FFF2-40B4-BE49-F238E27FC236}">
                  <a16:creationId xmlns:a16="http://schemas.microsoft.com/office/drawing/2014/main" id="{A51571AF-16CC-4122-B98C-8F08D382B624}"/>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Use the right tool for the job</a:t>
              </a:r>
            </a:p>
          </p:txBody>
        </p:sp>
      </p:grpSp>
      <p:grpSp>
        <p:nvGrpSpPr>
          <p:cNvPr id="44" name="Group 43">
            <a:extLst>
              <a:ext uri="{FF2B5EF4-FFF2-40B4-BE49-F238E27FC236}">
                <a16:creationId xmlns:a16="http://schemas.microsoft.com/office/drawing/2014/main" id="{EAE002E1-40B9-49ED-96B3-418893688411}"/>
              </a:ext>
            </a:extLst>
          </p:cNvPr>
          <p:cNvGrpSpPr/>
          <p:nvPr/>
        </p:nvGrpSpPr>
        <p:grpSpPr>
          <a:xfrm>
            <a:off x="3582575" y="3450401"/>
            <a:ext cx="2976721" cy="621492"/>
            <a:chOff x="3519075" y="2302737"/>
            <a:chExt cx="2976721" cy="621492"/>
          </a:xfrm>
        </p:grpSpPr>
        <p:sp>
          <p:nvSpPr>
            <p:cNvPr id="45" name="Title 2">
              <a:extLst>
                <a:ext uri="{FF2B5EF4-FFF2-40B4-BE49-F238E27FC236}">
                  <a16:creationId xmlns:a16="http://schemas.microsoft.com/office/drawing/2014/main" id="{D8E43E39-472E-4143-872B-51E0860B98CF}"/>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Culture</a:t>
              </a:r>
            </a:p>
          </p:txBody>
        </p:sp>
        <p:sp>
          <p:nvSpPr>
            <p:cNvPr id="46" name="Rectangle 45">
              <a:extLst>
                <a:ext uri="{FF2B5EF4-FFF2-40B4-BE49-F238E27FC236}">
                  <a16:creationId xmlns:a16="http://schemas.microsoft.com/office/drawing/2014/main" id="{6F11332D-A76F-42DA-A7FC-54735385D223}"/>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Reduce toil</a:t>
              </a:r>
            </a:p>
          </p:txBody>
        </p:sp>
      </p:grpSp>
      <p:grpSp>
        <p:nvGrpSpPr>
          <p:cNvPr id="47" name="Group 46">
            <a:extLst>
              <a:ext uri="{FF2B5EF4-FFF2-40B4-BE49-F238E27FC236}">
                <a16:creationId xmlns:a16="http://schemas.microsoft.com/office/drawing/2014/main" id="{42392FBF-AAA2-4080-A656-5489AF4E072D}"/>
              </a:ext>
            </a:extLst>
          </p:cNvPr>
          <p:cNvGrpSpPr/>
          <p:nvPr/>
        </p:nvGrpSpPr>
        <p:grpSpPr>
          <a:xfrm>
            <a:off x="3582575" y="4655887"/>
            <a:ext cx="2976721" cy="621492"/>
            <a:chOff x="3519075" y="2302737"/>
            <a:chExt cx="2976721" cy="621492"/>
          </a:xfrm>
        </p:grpSpPr>
        <p:sp>
          <p:nvSpPr>
            <p:cNvPr id="48" name="Title 2">
              <a:extLst>
                <a:ext uri="{FF2B5EF4-FFF2-40B4-BE49-F238E27FC236}">
                  <a16:creationId xmlns:a16="http://schemas.microsoft.com/office/drawing/2014/main" id="{845ACC42-89D0-437C-8CA0-44286BE33FEC}"/>
                </a:ext>
              </a:extLst>
            </p:cNvPr>
            <p:cNvSpPr txBox="1">
              <a:spLocks/>
            </p:cNvSpPr>
            <p:nvPr/>
          </p:nvSpPr>
          <p:spPr>
            <a:xfrm>
              <a:off x="3519075" y="2302737"/>
              <a:ext cx="2721312" cy="318549"/>
            </a:xfrm>
            <a:prstGeom prst="rect">
              <a:avLst/>
            </a:prstGeom>
            <a:noFill/>
          </p:spPr>
          <p:txBody>
            <a:bodyPr vert="horz" wrap="square" lIns="0" tIns="0" rIns="0" bIns="0" rtlCol="0" anchor="t">
              <a:spAutoFit/>
            </a:bodyPr>
            <a:lstStyle>
              <a:lvl1pPr algn="l" defTabSz="932540"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098" rtl="0" eaLnBrk="1" fontAlgn="auto" latinLnBrk="0" hangingPunct="1">
                <a:lnSpc>
                  <a:spcPct val="90000"/>
                </a:lnSpc>
                <a:spcBef>
                  <a:spcPct val="0"/>
                </a:spcBef>
                <a:spcAft>
                  <a:spcPts val="0"/>
                </a:spcAft>
                <a:buClrTx/>
                <a:buSzTx/>
                <a:buFontTx/>
                <a:buNone/>
                <a:tabLst/>
                <a:defRPr/>
              </a:pPr>
              <a:r>
                <a:rPr kumimoji="0" lang="en-US" sz="2300" b="0" i="0" u="none" strike="noStrike" kern="1200" cap="none" spc="-52" normalizeH="0" baseline="0" noProof="0">
                  <a:ln w="3175">
                    <a:noFill/>
                  </a:ln>
                  <a:solidFill>
                    <a:srgbClr val="000000"/>
                  </a:solidFill>
                  <a:effectLst/>
                  <a:uLnTx/>
                  <a:uFillTx/>
                  <a:latin typeface="Segoe UI Semibold"/>
                  <a:ea typeface="+mn-ea"/>
                  <a:cs typeface="Segoe UI" pitchFamily="34" charset="0"/>
                </a:rPr>
                <a:t>Metrics</a:t>
              </a:r>
            </a:p>
          </p:txBody>
        </p:sp>
        <p:sp>
          <p:nvSpPr>
            <p:cNvPr id="49" name="Rectangle 48">
              <a:extLst>
                <a:ext uri="{FF2B5EF4-FFF2-40B4-BE49-F238E27FC236}">
                  <a16:creationId xmlns:a16="http://schemas.microsoft.com/office/drawing/2014/main" id="{A917DEBD-77F2-4C14-87EB-28D6973161F6}"/>
                </a:ext>
              </a:extLst>
            </p:cNvPr>
            <p:cNvSpPr/>
            <p:nvPr/>
          </p:nvSpPr>
          <p:spPr>
            <a:xfrm>
              <a:off x="3519075" y="2605680"/>
              <a:ext cx="2976721" cy="318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Measure the right things</a:t>
              </a:r>
            </a:p>
          </p:txBody>
        </p:sp>
      </p:grpSp>
    </p:spTree>
    <p:extLst>
      <p:ext uri="{BB962C8B-B14F-4D97-AF65-F5344CB8AC3E}">
        <p14:creationId xmlns:p14="http://schemas.microsoft.com/office/powerpoint/2010/main" val="17987520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2AB4-2AC8-4285-996C-12369E728642}"/>
              </a:ext>
            </a:extLst>
          </p:cNvPr>
          <p:cNvSpPr>
            <a:spLocks noGrp="1"/>
          </p:cNvSpPr>
          <p:nvPr>
            <p:ph type="title"/>
          </p:nvPr>
        </p:nvSpPr>
        <p:spPr>
          <a:xfrm>
            <a:off x="585216" y="3035808"/>
            <a:ext cx="3948684" cy="498598"/>
          </a:xfrm>
        </p:spPr>
        <p:txBody>
          <a:bodyPr/>
          <a:lstStyle/>
          <a:p>
            <a:r>
              <a:rPr lang="en-US"/>
              <a:t>Zero Trust</a:t>
            </a:r>
            <a:endParaRPr lang="gsw-CH"/>
          </a:p>
        </p:txBody>
      </p:sp>
    </p:spTree>
    <p:extLst>
      <p:ext uri="{BB962C8B-B14F-4D97-AF65-F5344CB8AC3E}">
        <p14:creationId xmlns:p14="http://schemas.microsoft.com/office/powerpoint/2010/main" val="11406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42203410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SecDevOps</a:t>
            </a:r>
            <a:endParaRPr lang="en-US"/>
          </a:p>
        </p:txBody>
      </p:sp>
    </p:spTree>
    <p:extLst>
      <p:ext uri="{BB962C8B-B14F-4D97-AF65-F5344CB8AC3E}">
        <p14:creationId xmlns:p14="http://schemas.microsoft.com/office/powerpoint/2010/main" val="1675463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4D63-F3A4-4168-BE56-4AEAF161EB47}"/>
              </a:ext>
            </a:extLst>
          </p:cNvPr>
          <p:cNvSpPr>
            <a:spLocks noGrp="1"/>
          </p:cNvSpPr>
          <p:nvPr>
            <p:ph type="title"/>
          </p:nvPr>
        </p:nvSpPr>
        <p:spPr/>
        <p:txBody>
          <a:bodyPr/>
          <a:lstStyle/>
          <a:p>
            <a:r>
              <a:rPr lang="en-US"/>
              <a:t>The way we build applications has changed</a:t>
            </a:r>
            <a:endParaRPr lang="gsw-CH"/>
          </a:p>
        </p:txBody>
      </p:sp>
      <p:grpSp>
        <p:nvGrpSpPr>
          <p:cNvPr id="4" name="Group 3">
            <a:extLst>
              <a:ext uri="{FF2B5EF4-FFF2-40B4-BE49-F238E27FC236}">
                <a16:creationId xmlns:a16="http://schemas.microsoft.com/office/drawing/2014/main" id="{A4111D67-BE41-4EEB-9356-E368D2F9A294}"/>
              </a:ext>
            </a:extLst>
          </p:cNvPr>
          <p:cNvGrpSpPr/>
          <p:nvPr/>
        </p:nvGrpSpPr>
        <p:grpSpPr>
          <a:xfrm>
            <a:off x="894256" y="1178239"/>
            <a:ext cx="10410413" cy="2430745"/>
            <a:chOff x="892779" y="1342526"/>
            <a:chExt cx="10413366" cy="2431435"/>
          </a:xfrm>
        </p:grpSpPr>
        <p:sp>
          <p:nvSpPr>
            <p:cNvPr id="5" name="Rectangle 4">
              <a:extLst>
                <a:ext uri="{FF2B5EF4-FFF2-40B4-BE49-F238E27FC236}">
                  <a16:creationId xmlns:a16="http://schemas.microsoft.com/office/drawing/2014/main" id="{F8452281-6BD1-453E-A42A-5A14030DF6C2}"/>
                </a:ext>
              </a:extLst>
            </p:cNvPr>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107C10"/>
                  </a:solidFill>
                  <a:effectLst/>
                  <a:uLnTx/>
                  <a:uFillTx/>
                  <a:latin typeface="Segoe UI Semibold"/>
                  <a:ea typeface="Segoe UI" pitchFamily="34" charset="0"/>
                  <a:cs typeface="Segoe UI" pitchFamily="34" charset="0"/>
                </a:rPr>
                <a:t>Past</a:t>
              </a:r>
            </a:p>
            <a:p>
              <a:pPr marL="0" marR="0" lvl="0" indent="0" algn="r"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Long application cycles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Monolithic apps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Servers and VMs</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Less data</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Desktop</a:t>
              </a:r>
            </a:p>
            <a:p>
              <a:pPr marL="0" marR="0" lvl="0" indent="0" algn="r"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Distinct infrastructure and operations teams</a:t>
              </a:r>
            </a:p>
          </p:txBody>
        </p:sp>
        <p:sp>
          <p:nvSpPr>
            <p:cNvPr id="6" name="Rectangle 5">
              <a:extLst>
                <a:ext uri="{FF2B5EF4-FFF2-40B4-BE49-F238E27FC236}">
                  <a16:creationId xmlns:a16="http://schemas.microsoft.com/office/drawing/2014/main" id="{A73A939D-C033-4BA4-B786-A58F536DC080}"/>
                </a:ext>
              </a:extLst>
            </p:cNvPr>
            <p:cNvSpPr/>
            <p:nvPr/>
          </p:nvSpPr>
          <p:spPr bwMode="auto">
            <a:xfrm>
              <a:off x="6356177" y="1342526"/>
              <a:ext cx="4949968"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2970" rtl="0" eaLnBrk="1" fontAlgn="base" latinLnBrk="0" hangingPunct="1">
                <a:lnSpc>
                  <a:spcPct val="100000"/>
                </a:lnSpc>
                <a:spcBef>
                  <a:spcPct val="0"/>
                </a:spcBef>
                <a:spcAft>
                  <a:spcPts val="800"/>
                </a:spcAft>
                <a:buClrTx/>
                <a:buSzTx/>
                <a:buFontTx/>
                <a:buNone/>
                <a:tabLst/>
                <a:defRPr/>
              </a:pPr>
              <a:r>
                <a:rPr kumimoji="0" lang="en-US" sz="3200" b="0" i="0" u="none" strike="noStrike" kern="0" cap="none" spc="0" normalizeH="0" baseline="0" noProof="0">
                  <a:ln>
                    <a:noFill/>
                  </a:ln>
                  <a:solidFill>
                    <a:srgbClr val="0078D4"/>
                  </a:solidFill>
                  <a:effectLst/>
                  <a:uLnTx/>
                  <a:uFillTx/>
                  <a:latin typeface="Segoe UI Semibold"/>
                  <a:ea typeface="+mn-ea"/>
                  <a:cs typeface="Segoe UI" pitchFamily="34" charset="0"/>
                </a:rPr>
                <a:t>Today</a:t>
              </a:r>
            </a:p>
            <a:p>
              <a:pPr marL="0" marR="0" lvl="0" indent="0" algn="l" defTabSz="912970" rtl="0" eaLnBrk="1" fontAlgn="base" latinLnBrk="0" hangingPunct="1">
                <a:lnSpc>
                  <a:spcPct val="100000"/>
                </a:lnSpc>
                <a:spcBef>
                  <a:spcPts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Rapid innovation</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Loosely-coupled apps, microservices, and containers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Serverless</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Big Data</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Mobile</a:t>
              </a:r>
            </a:p>
            <a:p>
              <a:pPr marL="0" marR="0" lvl="0" indent="0" algn="l" defTabSz="912970" rtl="0" eaLnBrk="1" fontAlgn="base" latinLnBrk="0" hangingPunct="1">
                <a:lnSpc>
                  <a:spcPct val="100000"/>
                </a:lnSpc>
                <a:spcBef>
                  <a:spcPts val="471"/>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Service-focused DevOps teams</a:t>
              </a:r>
            </a:p>
          </p:txBody>
        </p:sp>
        <p:cxnSp>
          <p:nvCxnSpPr>
            <p:cNvPr id="7" name="Straight Connector 6">
              <a:extLst>
                <a:ext uri="{FF2B5EF4-FFF2-40B4-BE49-F238E27FC236}">
                  <a16:creationId xmlns:a16="http://schemas.microsoft.com/office/drawing/2014/main" id="{3918A465-DB1F-4602-93FC-9D816296FD98}"/>
                </a:ext>
              </a:extLst>
            </p:cNvPr>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4DF8DD5B-A678-4B1F-8CFE-8669BE1256CF}"/>
              </a:ext>
            </a:extLst>
          </p:cNvPr>
          <p:cNvSpPr txBox="1"/>
          <p:nvPr/>
        </p:nvSpPr>
        <p:spPr>
          <a:xfrm>
            <a:off x="5077267" y="5766206"/>
            <a:ext cx="1552560"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CaaS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Container Platform</a:t>
            </a:r>
          </a:p>
        </p:txBody>
      </p:sp>
      <p:sp>
        <p:nvSpPr>
          <p:cNvPr id="9" name="TextBox 8">
            <a:extLst>
              <a:ext uri="{FF2B5EF4-FFF2-40B4-BE49-F238E27FC236}">
                <a16:creationId xmlns:a16="http://schemas.microsoft.com/office/drawing/2014/main" id="{FDFF83CE-1A2B-4593-880B-F11D35952B62}"/>
              </a:ext>
            </a:extLst>
          </p:cNvPr>
          <p:cNvSpPr txBox="1"/>
          <p:nvPr/>
        </p:nvSpPr>
        <p:spPr>
          <a:xfrm>
            <a:off x="389973" y="5766206"/>
            <a:ext cx="1775313"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On-Premises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p:txBody>
      </p:sp>
      <p:grpSp>
        <p:nvGrpSpPr>
          <p:cNvPr id="10" name="Group 9">
            <a:extLst>
              <a:ext uri="{FF2B5EF4-FFF2-40B4-BE49-F238E27FC236}">
                <a16:creationId xmlns:a16="http://schemas.microsoft.com/office/drawing/2014/main" id="{74B4C915-3644-475A-A887-B5465F551095}"/>
              </a:ext>
            </a:extLst>
          </p:cNvPr>
          <p:cNvGrpSpPr/>
          <p:nvPr/>
        </p:nvGrpSpPr>
        <p:grpSpPr>
          <a:xfrm>
            <a:off x="902137" y="4767562"/>
            <a:ext cx="750982" cy="801402"/>
            <a:chOff x="2084593" y="2157479"/>
            <a:chExt cx="958326" cy="1022668"/>
          </a:xfrm>
        </p:grpSpPr>
        <p:grpSp>
          <p:nvGrpSpPr>
            <p:cNvPr id="11" name="Group 4">
              <a:extLst>
                <a:ext uri="{FF2B5EF4-FFF2-40B4-BE49-F238E27FC236}">
                  <a16:creationId xmlns:a16="http://schemas.microsoft.com/office/drawing/2014/main" id="{B66B0905-E3AF-4F00-87AC-992C03B7C624}"/>
                </a:ext>
              </a:extLst>
            </p:cNvPr>
            <p:cNvGrpSpPr>
              <a:grpSpLocks noChangeAspect="1"/>
            </p:cNvGrpSpPr>
            <p:nvPr/>
          </p:nvGrpSpPr>
          <p:grpSpPr bwMode="auto">
            <a:xfrm>
              <a:off x="2084593" y="2157479"/>
              <a:ext cx="475727" cy="1022668"/>
              <a:chOff x="7" y="12"/>
              <a:chExt cx="167" cy="359"/>
            </a:xfrm>
          </p:grpSpPr>
          <p:sp>
            <p:nvSpPr>
              <p:cNvPr id="19" name="Rectangle 5">
                <a:extLst>
                  <a:ext uri="{FF2B5EF4-FFF2-40B4-BE49-F238E27FC236}">
                    <a16:creationId xmlns:a16="http://schemas.microsoft.com/office/drawing/2014/main" id="{6156D479-7054-4216-A11C-99872E1AC65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6">
                <a:extLst>
                  <a:ext uri="{FF2B5EF4-FFF2-40B4-BE49-F238E27FC236}">
                    <a16:creationId xmlns:a16="http://schemas.microsoft.com/office/drawing/2014/main" id="{D4DC832F-87F5-4772-B07E-AE83A9FA50E8}"/>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7">
                <a:extLst>
                  <a:ext uri="{FF2B5EF4-FFF2-40B4-BE49-F238E27FC236}">
                    <a16:creationId xmlns:a16="http://schemas.microsoft.com/office/drawing/2014/main" id="{E297498B-8CE1-4DE0-962B-C286E1FA2310}"/>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8">
                <a:extLst>
                  <a:ext uri="{FF2B5EF4-FFF2-40B4-BE49-F238E27FC236}">
                    <a16:creationId xmlns:a16="http://schemas.microsoft.com/office/drawing/2014/main" id="{6BD8FF55-8F6D-4890-AFB4-B22281E1C3C1}"/>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9">
                <a:extLst>
                  <a:ext uri="{FF2B5EF4-FFF2-40B4-BE49-F238E27FC236}">
                    <a16:creationId xmlns:a16="http://schemas.microsoft.com/office/drawing/2014/main" id="{AD1B7913-B683-4113-9479-C3DE8D3D051A}"/>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Rectangle 10">
                <a:extLst>
                  <a:ext uri="{FF2B5EF4-FFF2-40B4-BE49-F238E27FC236}">
                    <a16:creationId xmlns:a16="http://schemas.microsoft.com/office/drawing/2014/main" id="{D1128756-74E9-47A4-B53C-1E1AF69765D5}"/>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Rectangle 11">
                <a:extLst>
                  <a:ext uri="{FF2B5EF4-FFF2-40B4-BE49-F238E27FC236}">
                    <a16:creationId xmlns:a16="http://schemas.microsoft.com/office/drawing/2014/main" id="{F46CA1D0-455B-4BAA-9DB7-1A9B4FFF90AC}"/>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Rectangle 12">
                <a:extLst>
                  <a:ext uri="{FF2B5EF4-FFF2-40B4-BE49-F238E27FC236}">
                    <a16:creationId xmlns:a16="http://schemas.microsoft.com/office/drawing/2014/main" id="{D10BE44D-6508-4215-A2C2-A496440A3F82}"/>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Rectangle 13">
                <a:extLst>
                  <a:ext uri="{FF2B5EF4-FFF2-40B4-BE49-F238E27FC236}">
                    <a16:creationId xmlns:a16="http://schemas.microsoft.com/office/drawing/2014/main" id="{9DA66380-A8BC-4863-A962-80A793A549D3}"/>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284816AD-ED1D-472C-8CE9-4F2D32E6F380}"/>
                </a:ext>
              </a:extLst>
            </p:cNvPr>
            <p:cNvGrpSpPr/>
            <p:nvPr/>
          </p:nvGrpSpPr>
          <p:grpSpPr>
            <a:xfrm>
              <a:off x="2561534" y="2758439"/>
              <a:ext cx="475727" cy="421466"/>
              <a:chOff x="2779974" y="2727959"/>
              <a:chExt cx="475727" cy="421466"/>
            </a:xfrm>
          </p:grpSpPr>
          <p:sp>
            <p:nvSpPr>
              <p:cNvPr id="14" name="Rectangle 5">
                <a:extLst>
                  <a:ext uri="{FF2B5EF4-FFF2-40B4-BE49-F238E27FC236}">
                    <a16:creationId xmlns:a16="http://schemas.microsoft.com/office/drawing/2014/main" id="{C5820D78-F261-452E-A436-52AC42171DB9}"/>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6">
                <a:extLst>
                  <a:ext uri="{FF2B5EF4-FFF2-40B4-BE49-F238E27FC236}">
                    <a16:creationId xmlns:a16="http://schemas.microsoft.com/office/drawing/2014/main" id="{87AE84A6-92B0-4C3F-9B8A-7BBB4EB129B7}"/>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7">
                <a:extLst>
                  <a:ext uri="{FF2B5EF4-FFF2-40B4-BE49-F238E27FC236}">
                    <a16:creationId xmlns:a16="http://schemas.microsoft.com/office/drawing/2014/main" id="{9741E8F8-8C85-46F7-8BC7-32C1CFD4DAD5}"/>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8">
                <a:extLst>
                  <a:ext uri="{FF2B5EF4-FFF2-40B4-BE49-F238E27FC236}">
                    <a16:creationId xmlns:a16="http://schemas.microsoft.com/office/drawing/2014/main" id="{49BBAE19-FBA5-4728-8E54-DEF99FF378BA}"/>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9">
                <a:extLst>
                  <a:ext uri="{FF2B5EF4-FFF2-40B4-BE49-F238E27FC236}">
                    <a16:creationId xmlns:a16="http://schemas.microsoft.com/office/drawing/2014/main" id="{97E8F354-95F6-4427-B4BF-E7D29BCD7C8D}"/>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3" name="Isosceles Triangle 12">
              <a:extLst>
                <a:ext uri="{FF2B5EF4-FFF2-40B4-BE49-F238E27FC236}">
                  <a16:creationId xmlns:a16="http://schemas.microsoft.com/office/drawing/2014/main" id="{B7F9E088-2488-423A-8EEB-455FCFABB4B0}"/>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8" name="Group 16">
            <a:extLst>
              <a:ext uri="{FF2B5EF4-FFF2-40B4-BE49-F238E27FC236}">
                <a16:creationId xmlns:a16="http://schemas.microsoft.com/office/drawing/2014/main" id="{4F149B6C-520C-48BC-8755-F20AC0A6807A}"/>
              </a:ext>
            </a:extLst>
          </p:cNvPr>
          <p:cNvGrpSpPr>
            <a:grpSpLocks noChangeAspect="1"/>
          </p:cNvGrpSpPr>
          <p:nvPr/>
        </p:nvGrpSpPr>
        <p:grpSpPr bwMode="auto">
          <a:xfrm>
            <a:off x="7893729" y="4870658"/>
            <a:ext cx="603706" cy="698306"/>
            <a:chOff x="13" y="7"/>
            <a:chExt cx="351" cy="406"/>
          </a:xfrm>
        </p:grpSpPr>
        <p:sp>
          <p:nvSpPr>
            <p:cNvPr id="29" name="Freeform 17">
              <a:extLst>
                <a:ext uri="{FF2B5EF4-FFF2-40B4-BE49-F238E27FC236}">
                  <a16:creationId xmlns:a16="http://schemas.microsoft.com/office/drawing/2014/main" id="{64DA20F7-EC48-4EA2-BEB4-553B4B04C54F}"/>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Freeform 18">
              <a:extLst>
                <a:ext uri="{FF2B5EF4-FFF2-40B4-BE49-F238E27FC236}">
                  <a16:creationId xmlns:a16="http://schemas.microsoft.com/office/drawing/2014/main" id="{4D715996-433E-40FC-AE9A-E660DF91823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Line 19">
              <a:extLst>
                <a:ext uri="{FF2B5EF4-FFF2-40B4-BE49-F238E27FC236}">
                  <a16:creationId xmlns:a16="http://schemas.microsoft.com/office/drawing/2014/main" id="{002E506B-C323-469A-9FD0-EF20BD381797}"/>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0">
              <a:extLst>
                <a:ext uri="{FF2B5EF4-FFF2-40B4-BE49-F238E27FC236}">
                  <a16:creationId xmlns:a16="http://schemas.microsoft.com/office/drawing/2014/main" id="{9829BCBB-B22B-4FAF-8164-010A992FA0B3}"/>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1">
              <a:extLst>
                <a:ext uri="{FF2B5EF4-FFF2-40B4-BE49-F238E27FC236}">
                  <a16:creationId xmlns:a16="http://schemas.microsoft.com/office/drawing/2014/main" id="{9F7DAEAC-8B8D-4B93-B973-6D5E9EC3A63B}"/>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Line 22">
              <a:extLst>
                <a:ext uri="{FF2B5EF4-FFF2-40B4-BE49-F238E27FC236}">
                  <a16:creationId xmlns:a16="http://schemas.microsoft.com/office/drawing/2014/main" id="{2F1FE5B7-41AF-4908-8182-AEBC06A3C626}"/>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23">
              <a:extLst>
                <a:ext uri="{FF2B5EF4-FFF2-40B4-BE49-F238E27FC236}">
                  <a16:creationId xmlns:a16="http://schemas.microsoft.com/office/drawing/2014/main" id="{2F1603BF-DD5B-4F42-8842-4DC0D8DF736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24">
              <a:extLst>
                <a:ext uri="{FF2B5EF4-FFF2-40B4-BE49-F238E27FC236}">
                  <a16:creationId xmlns:a16="http://schemas.microsoft.com/office/drawing/2014/main" id="{08F784DF-EBB5-4B82-A67D-E5936C5FF0B7}"/>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25">
              <a:extLst>
                <a:ext uri="{FF2B5EF4-FFF2-40B4-BE49-F238E27FC236}">
                  <a16:creationId xmlns:a16="http://schemas.microsoft.com/office/drawing/2014/main" id="{8338270F-612D-43EF-8A11-2512428E8BD8}"/>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Line 26">
              <a:extLst>
                <a:ext uri="{FF2B5EF4-FFF2-40B4-BE49-F238E27FC236}">
                  <a16:creationId xmlns:a16="http://schemas.microsoft.com/office/drawing/2014/main" id="{6AD6DDD6-14C9-433B-B9EE-F3060192F6AB}"/>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27">
              <a:extLst>
                <a:ext uri="{FF2B5EF4-FFF2-40B4-BE49-F238E27FC236}">
                  <a16:creationId xmlns:a16="http://schemas.microsoft.com/office/drawing/2014/main" id="{9078DE5F-F721-4849-9AF6-754B4018576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28">
              <a:extLst>
                <a:ext uri="{FF2B5EF4-FFF2-40B4-BE49-F238E27FC236}">
                  <a16:creationId xmlns:a16="http://schemas.microsoft.com/office/drawing/2014/main" id="{43D3341A-6594-4D1E-B9A2-F417A35A94EE}"/>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 name="Group 31">
            <a:extLst>
              <a:ext uri="{FF2B5EF4-FFF2-40B4-BE49-F238E27FC236}">
                <a16:creationId xmlns:a16="http://schemas.microsoft.com/office/drawing/2014/main" id="{8CD1C349-7644-4D72-8E68-E2F19992CCFE}"/>
              </a:ext>
            </a:extLst>
          </p:cNvPr>
          <p:cNvGrpSpPr>
            <a:grpSpLocks noChangeAspect="1"/>
          </p:cNvGrpSpPr>
          <p:nvPr/>
        </p:nvGrpSpPr>
        <p:grpSpPr bwMode="auto">
          <a:xfrm>
            <a:off x="3261810" y="5001779"/>
            <a:ext cx="542631" cy="567185"/>
            <a:chOff x="12" y="7"/>
            <a:chExt cx="221" cy="231"/>
          </a:xfrm>
        </p:grpSpPr>
        <p:sp>
          <p:nvSpPr>
            <p:cNvPr id="42" name="Rectangle 32">
              <a:extLst>
                <a:ext uri="{FF2B5EF4-FFF2-40B4-BE49-F238E27FC236}">
                  <a16:creationId xmlns:a16="http://schemas.microsoft.com/office/drawing/2014/main" id="{0662365D-4B0B-4E08-A438-5679C6165111}"/>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3" name="Line 33">
              <a:extLst>
                <a:ext uri="{FF2B5EF4-FFF2-40B4-BE49-F238E27FC236}">
                  <a16:creationId xmlns:a16="http://schemas.microsoft.com/office/drawing/2014/main" id="{95B8E4F7-5537-4B90-9748-B1BD9EE95287}"/>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34">
              <a:extLst>
                <a:ext uri="{FF2B5EF4-FFF2-40B4-BE49-F238E27FC236}">
                  <a16:creationId xmlns:a16="http://schemas.microsoft.com/office/drawing/2014/main" id="{84FEB036-1E20-47BE-9D60-76B1E66E3E61}"/>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35">
              <a:extLst>
                <a:ext uri="{FF2B5EF4-FFF2-40B4-BE49-F238E27FC236}">
                  <a16:creationId xmlns:a16="http://schemas.microsoft.com/office/drawing/2014/main" id="{217C98CE-5636-462B-900A-5A4393C5B9BF}"/>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Rectangle 36">
              <a:extLst>
                <a:ext uri="{FF2B5EF4-FFF2-40B4-BE49-F238E27FC236}">
                  <a16:creationId xmlns:a16="http://schemas.microsoft.com/office/drawing/2014/main" id="{A93CFEA9-6E9A-434C-8BAE-99830B1338CE}"/>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Line 37">
              <a:extLst>
                <a:ext uri="{FF2B5EF4-FFF2-40B4-BE49-F238E27FC236}">
                  <a16:creationId xmlns:a16="http://schemas.microsoft.com/office/drawing/2014/main" id="{662E0B02-9BB4-4E38-AB3B-F8616EA5D3D0}"/>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38">
              <a:extLst>
                <a:ext uri="{FF2B5EF4-FFF2-40B4-BE49-F238E27FC236}">
                  <a16:creationId xmlns:a16="http://schemas.microsoft.com/office/drawing/2014/main" id="{F5E90D8F-F364-4F45-B7AC-0D9AEE56FB0D}"/>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Line 39">
              <a:extLst>
                <a:ext uri="{FF2B5EF4-FFF2-40B4-BE49-F238E27FC236}">
                  <a16:creationId xmlns:a16="http://schemas.microsoft.com/office/drawing/2014/main" id="{AB82A99D-86D2-4C8A-8F46-21E642B36E06}"/>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Rectangle 40">
              <a:extLst>
                <a:ext uri="{FF2B5EF4-FFF2-40B4-BE49-F238E27FC236}">
                  <a16:creationId xmlns:a16="http://schemas.microsoft.com/office/drawing/2014/main" id="{8AFEC491-8895-4EA7-977A-EF6F995BC787}"/>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1" name="Line 41">
              <a:extLst>
                <a:ext uri="{FF2B5EF4-FFF2-40B4-BE49-F238E27FC236}">
                  <a16:creationId xmlns:a16="http://schemas.microsoft.com/office/drawing/2014/main" id="{581B7CDB-C6A8-4658-A06A-CC1671BDC70E}"/>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Line 42">
              <a:extLst>
                <a:ext uri="{FF2B5EF4-FFF2-40B4-BE49-F238E27FC236}">
                  <a16:creationId xmlns:a16="http://schemas.microsoft.com/office/drawing/2014/main" id="{78433C07-6B46-4F27-B83E-666AA9385E49}"/>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3" name="Line 43">
              <a:extLst>
                <a:ext uri="{FF2B5EF4-FFF2-40B4-BE49-F238E27FC236}">
                  <a16:creationId xmlns:a16="http://schemas.microsoft.com/office/drawing/2014/main" id="{D26B31F7-AC8C-4504-916C-AA0D6C4E3E92}"/>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4" name="Line 44">
              <a:extLst>
                <a:ext uri="{FF2B5EF4-FFF2-40B4-BE49-F238E27FC236}">
                  <a16:creationId xmlns:a16="http://schemas.microsoft.com/office/drawing/2014/main" id="{220D20DE-33E3-4AF9-992E-E724C2F1425A}"/>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Line 45">
              <a:extLst>
                <a:ext uri="{FF2B5EF4-FFF2-40B4-BE49-F238E27FC236}">
                  <a16:creationId xmlns:a16="http://schemas.microsoft.com/office/drawing/2014/main" id="{6DB20708-D8B9-41FF-907C-A82CDD1BA6DD}"/>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Line 46">
              <a:extLst>
                <a:ext uri="{FF2B5EF4-FFF2-40B4-BE49-F238E27FC236}">
                  <a16:creationId xmlns:a16="http://schemas.microsoft.com/office/drawing/2014/main" id="{1C5FA8B5-ABB7-4B61-BC7B-525A2E6657DC}"/>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57" name="Right Brace 56">
            <a:extLst>
              <a:ext uri="{FF2B5EF4-FFF2-40B4-BE49-F238E27FC236}">
                <a16:creationId xmlns:a16="http://schemas.microsoft.com/office/drawing/2014/main" id="{564790CD-DEAE-449B-B9BB-9F042B4BE969}"/>
              </a:ext>
            </a:extLst>
          </p:cNvPr>
          <p:cNvSpPr/>
          <p:nvPr/>
        </p:nvSpPr>
        <p:spPr>
          <a:xfrm rot="16200000">
            <a:off x="7174380" y="255572"/>
            <a:ext cx="328721" cy="8794385"/>
          </a:xfrm>
          <a:prstGeom prst="rightBrace">
            <a:avLst>
              <a:gd name="adj1" fmla="val 146892"/>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8" name="Group 57">
            <a:extLst>
              <a:ext uri="{FF2B5EF4-FFF2-40B4-BE49-F238E27FC236}">
                <a16:creationId xmlns:a16="http://schemas.microsoft.com/office/drawing/2014/main" id="{7A1A8ACA-01DA-467B-B219-08AF97E6E884}"/>
              </a:ext>
            </a:extLst>
          </p:cNvPr>
          <p:cNvGrpSpPr/>
          <p:nvPr/>
        </p:nvGrpSpPr>
        <p:grpSpPr>
          <a:xfrm>
            <a:off x="6772116" y="3766917"/>
            <a:ext cx="1082185" cy="574620"/>
            <a:chOff x="6772308" y="3901049"/>
            <a:chExt cx="1082491" cy="574783"/>
          </a:xfrm>
        </p:grpSpPr>
        <p:sp>
          <p:nvSpPr>
            <p:cNvPr id="59" name="Freeform 50">
              <a:extLst>
                <a:ext uri="{FF2B5EF4-FFF2-40B4-BE49-F238E27FC236}">
                  <a16:creationId xmlns:a16="http://schemas.microsoft.com/office/drawing/2014/main" id="{D9D0109A-D1EE-4C36-B8A6-4A621CFC4C77}"/>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50">
              <a:extLst>
                <a:ext uri="{FF2B5EF4-FFF2-40B4-BE49-F238E27FC236}">
                  <a16:creationId xmlns:a16="http://schemas.microsoft.com/office/drawing/2014/main" id="{2725FBB9-C62C-4A0D-8475-F85958C85D52}"/>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7F2ADC77-5414-4B43-B018-06BE675044B4}"/>
              </a:ext>
            </a:extLst>
          </p:cNvPr>
          <p:cNvGrpSpPr/>
          <p:nvPr/>
        </p:nvGrpSpPr>
        <p:grpSpPr>
          <a:xfrm>
            <a:off x="10202151" y="4876611"/>
            <a:ext cx="524356" cy="692354"/>
            <a:chOff x="10098762" y="4608227"/>
            <a:chExt cx="655882" cy="866020"/>
          </a:xfrm>
        </p:grpSpPr>
        <p:sp>
          <p:nvSpPr>
            <p:cNvPr id="62" name="Freeform 54">
              <a:extLst>
                <a:ext uri="{FF2B5EF4-FFF2-40B4-BE49-F238E27FC236}">
                  <a16:creationId xmlns:a16="http://schemas.microsoft.com/office/drawing/2014/main" id="{9B46EAB6-B377-4961-AFF7-CD83574AFC52}"/>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3" name="Group 62">
              <a:extLst>
                <a:ext uri="{FF2B5EF4-FFF2-40B4-BE49-F238E27FC236}">
                  <a16:creationId xmlns:a16="http://schemas.microsoft.com/office/drawing/2014/main" id="{9451F89F-DFAF-47D2-B72A-CF3A5EF8C3ED}"/>
                </a:ext>
              </a:extLst>
            </p:cNvPr>
            <p:cNvGrpSpPr/>
            <p:nvPr/>
          </p:nvGrpSpPr>
          <p:grpSpPr>
            <a:xfrm>
              <a:off x="10326298" y="4915958"/>
              <a:ext cx="203201" cy="358593"/>
              <a:chOff x="10949140" y="2845563"/>
              <a:chExt cx="207305" cy="365835"/>
            </a:xfrm>
          </p:grpSpPr>
          <p:sp>
            <p:nvSpPr>
              <p:cNvPr id="64" name="Right Brace 63">
                <a:extLst>
                  <a:ext uri="{FF2B5EF4-FFF2-40B4-BE49-F238E27FC236}">
                    <a16:creationId xmlns:a16="http://schemas.microsoft.com/office/drawing/2014/main" id="{2DB36450-FCD6-40FD-909C-851E5E4E569D}"/>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ight Brace 64">
                <a:extLst>
                  <a:ext uri="{FF2B5EF4-FFF2-40B4-BE49-F238E27FC236}">
                    <a16:creationId xmlns:a16="http://schemas.microsoft.com/office/drawing/2014/main" id="{8C162D23-2F58-4B5C-B15B-95A9D8C61AF4}"/>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6" name="TextBox 65">
            <a:extLst>
              <a:ext uri="{FF2B5EF4-FFF2-40B4-BE49-F238E27FC236}">
                <a16:creationId xmlns:a16="http://schemas.microsoft.com/office/drawing/2014/main" id="{CAE5A9A4-72D8-4829-9A8F-E4987FD185B3}"/>
              </a:ext>
            </a:extLst>
          </p:cNvPr>
          <p:cNvSpPr txBox="1"/>
          <p:nvPr/>
        </p:nvSpPr>
        <p:spPr>
          <a:xfrm>
            <a:off x="7373630" y="5766206"/>
            <a:ext cx="1643905"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PaaS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Application Platform</a:t>
            </a:r>
          </a:p>
        </p:txBody>
      </p:sp>
      <p:sp>
        <p:nvSpPr>
          <p:cNvPr id="67" name="TextBox 66">
            <a:extLst>
              <a:ext uri="{FF2B5EF4-FFF2-40B4-BE49-F238E27FC236}">
                <a16:creationId xmlns:a16="http://schemas.microsoft.com/office/drawing/2014/main" id="{FE594CCC-EC19-49A6-BF52-D623BD8AF52D}"/>
              </a:ext>
            </a:extLst>
          </p:cNvPr>
          <p:cNvSpPr txBox="1"/>
          <p:nvPr/>
        </p:nvSpPr>
        <p:spPr>
          <a:xfrm>
            <a:off x="9692859" y="5766206"/>
            <a:ext cx="1542944" cy="821475"/>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FaaS</a:t>
            </a:r>
          </a:p>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Serverless Platform</a:t>
            </a:r>
          </a:p>
        </p:txBody>
      </p:sp>
      <p:grpSp>
        <p:nvGrpSpPr>
          <p:cNvPr id="68" name="Group 67">
            <a:extLst>
              <a:ext uri="{FF2B5EF4-FFF2-40B4-BE49-F238E27FC236}">
                <a16:creationId xmlns:a16="http://schemas.microsoft.com/office/drawing/2014/main" id="{1CAC1BC0-4B39-4460-A2F4-83CCEC3EDC0B}"/>
              </a:ext>
            </a:extLst>
          </p:cNvPr>
          <p:cNvGrpSpPr/>
          <p:nvPr/>
        </p:nvGrpSpPr>
        <p:grpSpPr>
          <a:xfrm>
            <a:off x="5495220" y="4995639"/>
            <a:ext cx="716654" cy="573326"/>
            <a:chOff x="5395286" y="2674311"/>
            <a:chExt cx="914389" cy="731512"/>
          </a:xfrm>
        </p:grpSpPr>
        <p:grpSp>
          <p:nvGrpSpPr>
            <p:cNvPr id="69" name="Group 68">
              <a:extLst>
                <a:ext uri="{FF2B5EF4-FFF2-40B4-BE49-F238E27FC236}">
                  <a16:creationId xmlns:a16="http://schemas.microsoft.com/office/drawing/2014/main" id="{5B9FAF76-F81B-44A5-9D2E-B3546D9C94CD}"/>
                </a:ext>
              </a:extLst>
            </p:cNvPr>
            <p:cNvGrpSpPr/>
            <p:nvPr/>
          </p:nvGrpSpPr>
          <p:grpSpPr>
            <a:xfrm>
              <a:off x="5395286" y="2674311"/>
              <a:ext cx="914389" cy="457195"/>
              <a:chOff x="5303847" y="2765750"/>
              <a:chExt cx="914389" cy="457195"/>
            </a:xfrm>
          </p:grpSpPr>
          <p:sp>
            <p:nvSpPr>
              <p:cNvPr id="75" name="Rectangle 32">
                <a:extLst>
                  <a:ext uri="{FF2B5EF4-FFF2-40B4-BE49-F238E27FC236}">
                    <a16:creationId xmlns:a16="http://schemas.microsoft.com/office/drawing/2014/main" id="{269BA249-233C-4855-8BFA-70D8FBA9774E}"/>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32">
                <a:extLst>
                  <a:ext uri="{FF2B5EF4-FFF2-40B4-BE49-F238E27FC236}">
                    <a16:creationId xmlns:a16="http://schemas.microsoft.com/office/drawing/2014/main" id="{0FDBF305-0652-45EC-A00E-F6677E916200}"/>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32">
                <a:extLst>
                  <a:ext uri="{FF2B5EF4-FFF2-40B4-BE49-F238E27FC236}">
                    <a16:creationId xmlns:a16="http://schemas.microsoft.com/office/drawing/2014/main" id="{2712D962-F2AD-4A90-9A65-35A376CDCBE3}"/>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32">
                <a:extLst>
                  <a:ext uri="{FF2B5EF4-FFF2-40B4-BE49-F238E27FC236}">
                    <a16:creationId xmlns:a16="http://schemas.microsoft.com/office/drawing/2014/main" id="{0ABEEA02-0DC9-4BA0-930D-841169D30C01}"/>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32">
                <a:extLst>
                  <a:ext uri="{FF2B5EF4-FFF2-40B4-BE49-F238E27FC236}">
                    <a16:creationId xmlns:a16="http://schemas.microsoft.com/office/drawing/2014/main" id="{AA93BAC4-964C-40D2-B57A-3467A7D88AEB}"/>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32">
                <a:extLst>
                  <a:ext uri="{FF2B5EF4-FFF2-40B4-BE49-F238E27FC236}">
                    <a16:creationId xmlns:a16="http://schemas.microsoft.com/office/drawing/2014/main" id="{00C51A5E-4AAA-4D51-89ED-9D4956968A36}"/>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70" name="Rectangle 32">
              <a:extLst>
                <a:ext uri="{FF2B5EF4-FFF2-40B4-BE49-F238E27FC236}">
                  <a16:creationId xmlns:a16="http://schemas.microsoft.com/office/drawing/2014/main" id="{111AC5CE-AE55-446A-A0CD-8FD395331260}"/>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Line 33">
              <a:extLst>
                <a:ext uri="{FF2B5EF4-FFF2-40B4-BE49-F238E27FC236}">
                  <a16:creationId xmlns:a16="http://schemas.microsoft.com/office/drawing/2014/main" id="{C1F4A389-A592-4AF9-A018-27C61A73ECBD}"/>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Line 34">
              <a:extLst>
                <a:ext uri="{FF2B5EF4-FFF2-40B4-BE49-F238E27FC236}">
                  <a16:creationId xmlns:a16="http://schemas.microsoft.com/office/drawing/2014/main" id="{AD8BF6B1-ADA5-47D2-8B21-EFCE4BE4FAA9}"/>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Line 35">
              <a:extLst>
                <a:ext uri="{FF2B5EF4-FFF2-40B4-BE49-F238E27FC236}">
                  <a16:creationId xmlns:a16="http://schemas.microsoft.com/office/drawing/2014/main" id="{0FA864C8-484E-48E4-BE1E-71EC0D6387F1}"/>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Line 45">
              <a:extLst>
                <a:ext uri="{FF2B5EF4-FFF2-40B4-BE49-F238E27FC236}">
                  <a16:creationId xmlns:a16="http://schemas.microsoft.com/office/drawing/2014/main" id="{A9C53283-A788-44D9-90F7-EECAD6F20460}"/>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marL="0" marR="0" lvl="0" indent="0" algn="l" defTabSz="91393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81" name="Straight Arrow Connector 80">
            <a:extLst>
              <a:ext uri="{FF2B5EF4-FFF2-40B4-BE49-F238E27FC236}">
                <a16:creationId xmlns:a16="http://schemas.microsoft.com/office/drawing/2014/main" id="{7D73D3E6-4918-4B96-8DB8-88006CEED560}"/>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45D4D0C4-7D97-4FA0-B994-76E55DD2869A}"/>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a:extLst>
              <a:ext uri="{FF2B5EF4-FFF2-40B4-BE49-F238E27FC236}">
                <a16:creationId xmlns:a16="http://schemas.microsoft.com/office/drawing/2014/main" id="{6BBCDD32-FDF8-4B2E-99E7-54F7753DCEE6}"/>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6F308312-1C28-4256-B259-CD01067EF234}"/>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a:extLst>
              <a:ext uri="{FF2B5EF4-FFF2-40B4-BE49-F238E27FC236}">
                <a16:creationId xmlns:a16="http://schemas.microsoft.com/office/drawing/2014/main" id="{532F8B77-2007-4EA3-8882-6EC3508F3784}"/>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a:extLst>
              <a:ext uri="{FF2B5EF4-FFF2-40B4-BE49-F238E27FC236}">
                <a16:creationId xmlns:a16="http://schemas.microsoft.com/office/drawing/2014/main" id="{85075405-A9FE-403C-977B-8919AF67F1C5}"/>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marL="0" marR="0" lvl="0" indent="0" algn="ctr" defTabSz="91367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TextBox 87">
            <a:extLst>
              <a:ext uri="{FF2B5EF4-FFF2-40B4-BE49-F238E27FC236}">
                <a16:creationId xmlns:a16="http://schemas.microsoft.com/office/drawing/2014/main" id="{5BCF15B9-B796-45DF-8BC8-AC7419E1F5E8}"/>
              </a:ext>
            </a:extLst>
          </p:cNvPr>
          <p:cNvSpPr txBox="1"/>
          <p:nvPr/>
        </p:nvSpPr>
        <p:spPr>
          <a:xfrm>
            <a:off x="2645470" y="5766205"/>
            <a:ext cx="1775313" cy="994102"/>
          </a:xfrm>
          <a:prstGeom prst="rect">
            <a:avLst/>
          </a:prstGeom>
          <a:noFill/>
        </p:spPr>
        <p:txBody>
          <a:bodyPr wrap="none" lIns="179184" tIns="143346" rIns="179184" bIns="143346" rtlCol="0" anchor="t">
            <a:spAutoFit/>
          </a:bodyPr>
          <a:lstStyle/>
          <a:p>
            <a:pPr marL="0" marR="0" lvl="0" indent="0" algn="ctr" defTabSz="895791" rtl="0" eaLnBrk="1" fontAlgn="auto" latinLnBrk="0" hangingPunct="1">
              <a:lnSpc>
                <a:spcPct val="100000"/>
              </a:lnSpc>
              <a:spcBef>
                <a:spcPts val="0"/>
              </a:spcBef>
              <a:spcAft>
                <a:spcPts val="588"/>
              </a:spcAft>
              <a:buClrTx/>
              <a:buSzTx/>
              <a:buFontTx/>
              <a:buNone/>
              <a:tabLst/>
              <a:defRPr/>
            </a:pPr>
            <a:r>
              <a:rPr kumimoji="0" lang="en-US" sz="1836" b="0" i="0" u="none" strike="noStrike" kern="0" cap="none" spc="0" normalizeH="0" baseline="0" noProof="0">
                <a:ln>
                  <a:noFill/>
                </a:ln>
                <a:solidFill>
                  <a:srgbClr val="000000"/>
                </a:solidFill>
                <a:effectLst/>
                <a:uLnTx/>
                <a:uFillTx/>
                <a:latin typeface="Segoe UI"/>
                <a:ea typeface="+mn-ea"/>
                <a:cs typeface="+mn-cs"/>
              </a:rPr>
              <a:t>IaaS</a:t>
            </a:r>
          </a:p>
          <a:p>
            <a:pPr marL="0" marR="0" lvl="0" indent="0" algn="ctr" defTabSz="895791"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rgbClr val="000000"/>
                </a:solidFill>
                <a:effectLst/>
                <a:uLnTx/>
                <a:uFillTx/>
                <a:latin typeface="Segoe UI"/>
                <a:ea typeface="+mn-ea"/>
                <a:cs typeface="+mn-cs"/>
              </a:rPr>
              <a:t>Infrastructure Platform</a:t>
            </a:r>
          </a:p>
          <a:p>
            <a:pPr marL="0" marR="0" lvl="0" indent="0" algn="ctr" defTabSz="914314"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“lift &amp; shift”</a:t>
            </a:r>
          </a:p>
        </p:txBody>
      </p:sp>
    </p:spTree>
    <p:extLst>
      <p:ext uri="{BB962C8B-B14F-4D97-AF65-F5344CB8AC3E}">
        <p14:creationId xmlns:p14="http://schemas.microsoft.com/office/powerpoint/2010/main" val="12623442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D1F3E3D-9C7B-4BEE-9647-23D8CFCAD73B}"/>
              </a:ext>
            </a:extLst>
          </p:cNvPr>
          <p:cNvGrpSpPr/>
          <p:nvPr/>
        </p:nvGrpSpPr>
        <p:grpSpPr>
          <a:xfrm>
            <a:off x="4968425" y="-72548"/>
            <a:ext cx="7235284" cy="7040550"/>
            <a:chOff x="4969239" y="-74951"/>
            <a:chExt cx="7240250" cy="7045377"/>
          </a:xfrm>
        </p:grpSpPr>
        <p:cxnSp>
          <p:nvCxnSpPr>
            <p:cNvPr id="5" name="Straight Connector 4">
              <a:extLst>
                <a:ext uri="{FF2B5EF4-FFF2-40B4-BE49-F238E27FC236}">
                  <a16:creationId xmlns:a16="http://schemas.microsoft.com/office/drawing/2014/main" id="{92E4A7F0-F627-46DD-83C6-111F2BEF504C}"/>
                </a:ext>
              </a:extLst>
            </p:cNvPr>
            <p:cNvCxnSpPr/>
            <p:nvPr/>
          </p:nvCxnSpPr>
          <p:spPr>
            <a:xfrm>
              <a:off x="7749915" y="757003"/>
              <a:ext cx="1514006" cy="132663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 name="Straight Connector 5">
              <a:extLst>
                <a:ext uri="{FF2B5EF4-FFF2-40B4-BE49-F238E27FC236}">
                  <a16:creationId xmlns:a16="http://schemas.microsoft.com/office/drawing/2014/main" id="{D74B6417-C5ED-413A-B517-EFA2EEEB8E36}"/>
                </a:ext>
              </a:extLst>
            </p:cNvPr>
            <p:cNvCxnSpPr>
              <a:cxnSpLocks/>
            </p:cNvCxnSpPr>
            <p:nvPr/>
          </p:nvCxnSpPr>
          <p:spPr>
            <a:xfrm flipH="1">
              <a:off x="9263921" y="517161"/>
              <a:ext cx="824460" cy="154398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 name="Straight Connector 6">
              <a:extLst>
                <a:ext uri="{FF2B5EF4-FFF2-40B4-BE49-F238E27FC236}">
                  <a16:creationId xmlns:a16="http://schemas.microsoft.com/office/drawing/2014/main" id="{AEA681FD-9A9F-469E-A3AD-B5ECDBD3D066}"/>
                </a:ext>
              </a:extLst>
            </p:cNvPr>
            <p:cNvCxnSpPr>
              <a:cxnSpLocks/>
            </p:cNvCxnSpPr>
            <p:nvPr/>
          </p:nvCxnSpPr>
          <p:spPr>
            <a:xfrm>
              <a:off x="10095875" y="547141"/>
              <a:ext cx="936886" cy="1364105"/>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9288ED5C-2D35-4B4B-91D3-E3B8B787F3F4}"/>
                </a:ext>
              </a:extLst>
            </p:cNvPr>
            <p:cNvCxnSpPr>
              <a:cxnSpLocks/>
            </p:cNvCxnSpPr>
            <p:nvPr/>
          </p:nvCxnSpPr>
          <p:spPr>
            <a:xfrm flipV="1">
              <a:off x="9278911" y="4114801"/>
              <a:ext cx="1573968" cy="344773"/>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11290528-E175-474A-80B6-3FFE0B526D78}"/>
                </a:ext>
              </a:extLst>
            </p:cNvPr>
            <p:cNvCxnSpPr>
              <a:cxnSpLocks/>
            </p:cNvCxnSpPr>
            <p:nvPr/>
          </p:nvCxnSpPr>
          <p:spPr>
            <a:xfrm flipV="1">
              <a:off x="7277725" y="4459574"/>
              <a:ext cx="2008682" cy="277318"/>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 name="Straight Connector 9">
              <a:extLst>
                <a:ext uri="{FF2B5EF4-FFF2-40B4-BE49-F238E27FC236}">
                  <a16:creationId xmlns:a16="http://schemas.microsoft.com/office/drawing/2014/main" id="{0D1A4D8E-D714-41E1-AE4A-E2427550AF1C}"/>
                </a:ext>
              </a:extLst>
            </p:cNvPr>
            <p:cNvCxnSpPr>
              <a:cxnSpLocks/>
            </p:cNvCxnSpPr>
            <p:nvPr/>
          </p:nvCxnSpPr>
          <p:spPr>
            <a:xfrm flipV="1">
              <a:off x="6760564" y="4721902"/>
              <a:ext cx="539646" cy="179881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 name="Straight Connector 10">
              <a:extLst>
                <a:ext uri="{FF2B5EF4-FFF2-40B4-BE49-F238E27FC236}">
                  <a16:creationId xmlns:a16="http://schemas.microsoft.com/office/drawing/2014/main" id="{76E4DF32-C610-478F-968E-ADCEE466576E}"/>
                </a:ext>
              </a:extLst>
            </p:cNvPr>
            <p:cNvCxnSpPr>
              <a:cxnSpLocks/>
            </p:cNvCxnSpPr>
            <p:nvPr/>
          </p:nvCxnSpPr>
          <p:spPr>
            <a:xfrm flipH="1">
              <a:off x="4969239" y="4736892"/>
              <a:ext cx="2315981" cy="3822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 name="Straight Connector 11">
              <a:extLst>
                <a:ext uri="{FF2B5EF4-FFF2-40B4-BE49-F238E27FC236}">
                  <a16:creationId xmlns:a16="http://schemas.microsoft.com/office/drawing/2014/main" id="{F8E3350D-10C1-41C2-A598-0811D4B1D4AB}"/>
                </a:ext>
              </a:extLst>
            </p:cNvPr>
            <p:cNvCxnSpPr>
              <a:cxnSpLocks/>
            </p:cNvCxnSpPr>
            <p:nvPr/>
          </p:nvCxnSpPr>
          <p:spPr>
            <a:xfrm flipV="1">
              <a:off x="7292715" y="3680085"/>
              <a:ext cx="712033" cy="103432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 name="Straight Connector 12">
              <a:extLst>
                <a:ext uri="{FF2B5EF4-FFF2-40B4-BE49-F238E27FC236}">
                  <a16:creationId xmlns:a16="http://schemas.microsoft.com/office/drawing/2014/main" id="{7835C1A2-BC3D-4856-9AC7-9101C9F83C0E}"/>
                </a:ext>
              </a:extLst>
            </p:cNvPr>
            <p:cNvCxnSpPr>
              <a:cxnSpLocks/>
            </p:cNvCxnSpPr>
            <p:nvPr/>
          </p:nvCxnSpPr>
          <p:spPr>
            <a:xfrm flipV="1">
              <a:off x="9226446" y="1866275"/>
              <a:ext cx="1813810" cy="29230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7B2FD0AA-79D9-4BBE-A7F6-AA3BC9231913}"/>
                </a:ext>
              </a:extLst>
            </p:cNvPr>
            <p:cNvCxnSpPr>
              <a:cxnSpLocks/>
            </p:cNvCxnSpPr>
            <p:nvPr/>
          </p:nvCxnSpPr>
          <p:spPr>
            <a:xfrm flipH="1" flipV="1">
              <a:off x="9248932" y="2121108"/>
              <a:ext cx="1596452" cy="200868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5" name="Straight Connector 14">
              <a:extLst>
                <a:ext uri="{FF2B5EF4-FFF2-40B4-BE49-F238E27FC236}">
                  <a16:creationId xmlns:a16="http://schemas.microsoft.com/office/drawing/2014/main" id="{F8479FF6-9A15-4FA5-8015-8BB460E154FA}"/>
                </a:ext>
              </a:extLst>
            </p:cNvPr>
            <p:cNvCxnSpPr>
              <a:cxnSpLocks/>
            </p:cNvCxnSpPr>
            <p:nvPr/>
          </p:nvCxnSpPr>
          <p:spPr>
            <a:xfrm flipV="1">
              <a:off x="10740452" y="1941227"/>
              <a:ext cx="299805" cy="1109271"/>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 name="Straight Connector 15">
              <a:extLst>
                <a:ext uri="{FF2B5EF4-FFF2-40B4-BE49-F238E27FC236}">
                  <a16:creationId xmlns:a16="http://schemas.microsoft.com/office/drawing/2014/main" id="{08A69C76-DBC1-4FF3-A7FE-54E23BE510CE}"/>
                </a:ext>
              </a:extLst>
            </p:cNvPr>
            <p:cNvCxnSpPr>
              <a:cxnSpLocks/>
            </p:cNvCxnSpPr>
            <p:nvPr/>
          </p:nvCxnSpPr>
          <p:spPr>
            <a:xfrm flipH="1" flipV="1">
              <a:off x="11040257" y="1903751"/>
              <a:ext cx="1161736" cy="659567"/>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7" name="Straight Connector 16">
              <a:extLst>
                <a:ext uri="{FF2B5EF4-FFF2-40B4-BE49-F238E27FC236}">
                  <a16:creationId xmlns:a16="http://schemas.microsoft.com/office/drawing/2014/main" id="{F7581187-DAD1-4DFA-93F4-D8255F6204E5}"/>
                </a:ext>
              </a:extLst>
            </p:cNvPr>
            <p:cNvCxnSpPr>
              <a:cxnSpLocks/>
            </p:cNvCxnSpPr>
            <p:nvPr/>
          </p:nvCxnSpPr>
          <p:spPr>
            <a:xfrm flipV="1">
              <a:off x="10747948" y="4137286"/>
              <a:ext cx="82445" cy="222603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8" name="Straight Connector 17">
              <a:extLst>
                <a:ext uri="{FF2B5EF4-FFF2-40B4-BE49-F238E27FC236}">
                  <a16:creationId xmlns:a16="http://schemas.microsoft.com/office/drawing/2014/main" id="{A9484A57-AA8A-4BB9-BA70-C1445E60A9D6}"/>
                </a:ext>
              </a:extLst>
            </p:cNvPr>
            <p:cNvCxnSpPr>
              <a:cxnSpLocks/>
            </p:cNvCxnSpPr>
            <p:nvPr/>
          </p:nvCxnSpPr>
          <p:spPr>
            <a:xfrm flipH="1">
              <a:off x="10755443" y="4609475"/>
              <a:ext cx="1454046" cy="1753850"/>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6003858E-6D3A-4DB3-BB77-338364168CC5}"/>
                </a:ext>
              </a:extLst>
            </p:cNvPr>
            <p:cNvCxnSpPr>
              <a:cxnSpLocks/>
            </p:cNvCxnSpPr>
            <p:nvPr/>
          </p:nvCxnSpPr>
          <p:spPr>
            <a:xfrm flipV="1">
              <a:off x="10103371" y="-74951"/>
              <a:ext cx="1746354" cy="622092"/>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70201093-D5FC-47A4-9800-5C249F1398CA}"/>
                </a:ext>
              </a:extLst>
            </p:cNvPr>
            <p:cNvCxnSpPr>
              <a:cxnSpLocks/>
            </p:cNvCxnSpPr>
            <p:nvPr/>
          </p:nvCxnSpPr>
          <p:spPr>
            <a:xfrm flipH="1">
              <a:off x="9331377" y="6355830"/>
              <a:ext cx="1469037" cy="614596"/>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1" name="Straight Connector 20">
              <a:extLst>
                <a:ext uri="{FF2B5EF4-FFF2-40B4-BE49-F238E27FC236}">
                  <a16:creationId xmlns:a16="http://schemas.microsoft.com/office/drawing/2014/main" id="{0B4C162E-8B31-4617-96E3-56A24863BF0D}"/>
                </a:ext>
              </a:extLst>
            </p:cNvPr>
            <p:cNvCxnSpPr>
              <a:cxnSpLocks/>
            </p:cNvCxnSpPr>
            <p:nvPr/>
          </p:nvCxnSpPr>
          <p:spPr>
            <a:xfrm>
              <a:off x="7232754" y="4766872"/>
              <a:ext cx="2121108" cy="2181069"/>
            </a:xfrm>
            <a:prstGeom prst="line">
              <a:avLst/>
            </a:pr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2" name="Oval 21">
            <a:extLst>
              <a:ext uri="{FF2B5EF4-FFF2-40B4-BE49-F238E27FC236}">
                <a16:creationId xmlns:a16="http://schemas.microsoft.com/office/drawing/2014/main" id="{8E673078-8F82-4B60-864A-1B4B10D5E596}"/>
              </a:ext>
            </a:extLst>
          </p:cNvPr>
          <p:cNvSpPr/>
          <p:nvPr/>
        </p:nvSpPr>
        <p:spPr bwMode="auto">
          <a:xfrm>
            <a:off x="7454462" y="46131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E493A77B-4B1D-4F40-BB32-CBB2BCFA353D}"/>
              </a:ext>
            </a:extLst>
          </p:cNvPr>
          <p:cNvSpPr/>
          <p:nvPr/>
        </p:nvSpPr>
        <p:spPr bwMode="auto">
          <a:xfrm>
            <a:off x="9713512" y="22018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2874799F-A7A8-4563-B573-012B3029D8ED}"/>
              </a:ext>
            </a:extLst>
          </p:cNvPr>
          <p:cNvSpPr/>
          <p:nvPr/>
        </p:nvSpPr>
        <p:spPr bwMode="auto">
          <a:xfrm>
            <a:off x="10690741" y="154007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D8464D06-99D9-4B41-9705-3BC48E29D99A}"/>
              </a:ext>
            </a:extLst>
          </p:cNvPr>
          <p:cNvSpPr/>
          <p:nvPr/>
        </p:nvSpPr>
        <p:spPr bwMode="auto">
          <a:xfrm>
            <a:off x="10513062" y="3799129"/>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45D60A21-9204-49D5-95CA-3A88A763D491}"/>
              </a:ext>
            </a:extLst>
          </p:cNvPr>
          <p:cNvSpPr/>
          <p:nvPr/>
        </p:nvSpPr>
        <p:spPr bwMode="auto">
          <a:xfrm>
            <a:off x="10411532" y="602010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7" name="Oval 26">
            <a:extLst>
              <a:ext uri="{FF2B5EF4-FFF2-40B4-BE49-F238E27FC236}">
                <a16:creationId xmlns:a16="http://schemas.microsoft.com/office/drawing/2014/main" id="{FF79D43A-D7B0-4B59-A51C-7009AEAC91A2}"/>
              </a:ext>
            </a:extLst>
          </p:cNvPr>
          <p:cNvSpPr/>
          <p:nvPr/>
        </p:nvSpPr>
        <p:spPr bwMode="auto">
          <a:xfrm>
            <a:off x="6896045" y="440831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8" name="Oval 27">
            <a:extLst>
              <a:ext uri="{FF2B5EF4-FFF2-40B4-BE49-F238E27FC236}">
                <a16:creationId xmlns:a16="http://schemas.microsoft.com/office/drawing/2014/main" id="{77247C20-6F20-4F93-9C3B-F376559C80BC}"/>
              </a:ext>
            </a:extLst>
          </p:cNvPr>
          <p:cNvSpPr/>
          <p:nvPr/>
        </p:nvSpPr>
        <p:spPr bwMode="auto">
          <a:xfrm>
            <a:off x="4624305" y="4750976"/>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itle 3">
            <a:extLst>
              <a:ext uri="{FF2B5EF4-FFF2-40B4-BE49-F238E27FC236}">
                <a16:creationId xmlns:a16="http://schemas.microsoft.com/office/drawing/2014/main" id="{643074D0-97BA-446D-B741-39F8CA9299C1}"/>
              </a:ext>
            </a:extLst>
          </p:cNvPr>
          <p:cNvSpPr>
            <a:spLocks noGrp="1"/>
          </p:cNvSpPr>
          <p:nvPr>
            <p:ph type="title"/>
          </p:nvPr>
        </p:nvSpPr>
        <p:spPr>
          <a:xfrm>
            <a:off x="539328" y="2374782"/>
            <a:ext cx="11304865" cy="1661993"/>
          </a:xfrm>
        </p:spPr>
        <p:txBody>
          <a:bodyPr/>
          <a:lstStyle/>
          <a:p>
            <a:pPr>
              <a:lnSpc>
                <a:spcPct val="100000"/>
              </a:lnSpc>
            </a:pPr>
            <a:r>
              <a:rPr lang="en-US">
                <a:solidFill>
                  <a:srgbClr val="0078D4"/>
                </a:solidFill>
              </a:rPr>
              <a:t>Product innovations need </a:t>
            </a:r>
            <a:br>
              <a:rPr lang="en-US">
                <a:solidFill>
                  <a:srgbClr val="0078D4"/>
                </a:solidFill>
              </a:rPr>
            </a:br>
            <a:r>
              <a:rPr lang="en-US">
                <a:solidFill>
                  <a:srgbClr val="0078D4"/>
                </a:solidFill>
              </a:rPr>
              <a:t>to reach customers quickly, </a:t>
            </a:r>
            <a:br>
              <a:rPr lang="en-US">
                <a:solidFill>
                  <a:srgbClr val="0078D4"/>
                </a:solidFill>
              </a:rPr>
            </a:br>
            <a:r>
              <a:rPr lang="en-US">
                <a:solidFill>
                  <a:srgbClr val="0078D4"/>
                </a:solidFill>
              </a:rPr>
              <a:t>and stay available</a:t>
            </a:r>
          </a:p>
        </p:txBody>
      </p:sp>
      <p:sp>
        <p:nvSpPr>
          <p:cNvPr id="30" name="DownloadMap_E826" title="Icon of a folded map with a download symbol in the lower right corner">
            <a:extLst>
              <a:ext uri="{FF2B5EF4-FFF2-40B4-BE49-F238E27FC236}">
                <a16:creationId xmlns:a16="http://schemas.microsoft.com/office/drawing/2014/main" id="{FB89ADB7-B468-47B8-AF95-B18918DBDEC1}"/>
              </a:ext>
            </a:extLst>
          </p:cNvPr>
          <p:cNvSpPr>
            <a:spLocks noChangeAspect="1" noEditPoints="1"/>
          </p:cNvSpPr>
          <p:nvPr/>
        </p:nvSpPr>
        <p:spPr bwMode="auto">
          <a:xfrm>
            <a:off x="7591388" y="635324"/>
            <a:ext cx="407316" cy="3331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money_2" title="Icon of a dollar sign with an arrow around it pointing clockwise">
            <a:extLst>
              <a:ext uri="{FF2B5EF4-FFF2-40B4-BE49-F238E27FC236}">
                <a16:creationId xmlns:a16="http://schemas.microsoft.com/office/drawing/2014/main" id="{FAAF92FA-2AFB-469A-A9E3-3834CB3F6D68}"/>
              </a:ext>
            </a:extLst>
          </p:cNvPr>
          <p:cNvSpPr>
            <a:spLocks noChangeAspect="1" noEditPoints="1"/>
          </p:cNvSpPr>
          <p:nvPr/>
        </p:nvSpPr>
        <p:spPr bwMode="auto">
          <a:xfrm>
            <a:off x="10578011" y="6177117"/>
            <a:ext cx="348212" cy="367146"/>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Commitments_EC4D" title="Icon of a handshake">
            <a:extLst>
              <a:ext uri="{FF2B5EF4-FFF2-40B4-BE49-F238E27FC236}">
                <a16:creationId xmlns:a16="http://schemas.microsoft.com/office/drawing/2014/main" id="{0A294D4C-F4E7-4143-ABF4-C2DD1D7754DF}"/>
              </a:ext>
            </a:extLst>
          </p:cNvPr>
          <p:cNvSpPr>
            <a:spLocks noChangeAspect="1" noEditPoints="1"/>
          </p:cNvSpPr>
          <p:nvPr/>
        </p:nvSpPr>
        <p:spPr bwMode="auto">
          <a:xfrm>
            <a:off x="7050970" y="4574816"/>
            <a:ext cx="371320" cy="3481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 name="network" title="Icon of a device or computer network">
            <a:extLst>
              <a:ext uri="{FF2B5EF4-FFF2-40B4-BE49-F238E27FC236}">
                <a16:creationId xmlns:a16="http://schemas.microsoft.com/office/drawing/2014/main" id="{95F98DD9-F348-4BEC-8203-D59D1750AADC}"/>
              </a:ext>
            </a:extLst>
          </p:cNvPr>
          <p:cNvSpPr>
            <a:spLocks noChangeAspect="1" noEditPoints="1"/>
          </p:cNvSpPr>
          <p:nvPr/>
        </p:nvSpPr>
        <p:spPr bwMode="auto">
          <a:xfrm>
            <a:off x="10700974" y="3980745"/>
            <a:ext cx="305350" cy="31794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4" name="building_5" title="Icon of tall buildings">
            <a:extLst>
              <a:ext uri="{FF2B5EF4-FFF2-40B4-BE49-F238E27FC236}">
                <a16:creationId xmlns:a16="http://schemas.microsoft.com/office/drawing/2014/main" id="{1612FEA2-BF63-4A2E-81D1-2F0E6C342138}"/>
              </a:ext>
            </a:extLst>
          </p:cNvPr>
          <p:cNvSpPr>
            <a:spLocks noChangeAspect="1" noEditPoints="1"/>
          </p:cNvSpPr>
          <p:nvPr/>
        </p:nvSpPr>
        <p:spPr bwMode="auto">
          <a:xfrm>
            <a:off x="4800756" y="4913299"/>
            <a:ext cx="328269" cy="356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5" name="monitor" title="Icon of a monitor">
            <a:extLst>
              <a:ext uri="{FF2B5EF4-FFF2-40B4-BE49-F238E27FC236}">
                <a16:creationId xmlns:a16="http://schemas.microsoft.com/office/drawing/2014/main" id="{ABF5BBA3-649D-422C-8022-1BA76B596773}"/>
              </a:ext>
            </a:extLst>
          </p:cNvPr>
          <p:cNvSpPr>
            <a:spLocks noChangeAspect="1" noEditPoints="1"/>
          </p:cNvSpPr>
          <p:nvPr/>
        </p:nvSpPr>
        <p:spPr bwMode="auto">
          <a:xfrm>
            <a:off x="10875902" y="1761546"/>
            <a:ext cx="310853" cy="23823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Financial_E7BB" title="Icon of a chart made of vertical lines with a line tracing the top of each, turning into an arrow pointing up">
            <a:extLst>
              <a:ext uri="{FF2B5EF4-FFF2-40B4-BE49-F238E27FC236}">
                <a16:creationId xmlns:a16="http://schemas.microsoft.com/office/drawing/2014/main" id="{50A51B73-01F4-47E2-BEF1-42611E8FC5B0}"/>
              </a:ext>
            </a:extLst>
          </p:cNvPr>
          <p:cNvSpPr>
            <a:spLocks noChangeAspect="1" noEditPoints="1"/>
          </p:cNvSpPr>
          <p:nvPr/>
        </p:nvSpPr>
        <p:spPr bwMode="auto">
          <a:xfrm>
            <a:off x="9880302" y="429690"/>
            <a:ext cx="347588" cy="26216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9050" cap="flat">
            <a:solidFill>
              <a:schemeClr val="bg1">
                <a:lumMod val="75000"/>
              </a:schemeClr>
            </a:solidFill>
            <a:prstDash val="solid"/>
            <a:miter lim="800000"/>
            <a:headEnd/>
            <a:tailEnd/>
          </a:ln>
        </p:spPr>
        <p:txBody>
          <a:bodyPr vert="horz" wrap="square" lIns="89557" tIns="44780" rIns="89557" bIns="4478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3415"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Oval 36">
            <a:extLst>
              <a:ext uri="{FF2B5EF4-FFF2-40B4-BE49-F238E27FC236}">
                <a16:creationId xmlns:a16="http://schemas.microsoft.com/office/drawing/2014/main" id="{1F4E3E40-F009-48B1-8B40-D3380DAAD382}"/>
              </a:ext>
            </a:extLst>
          </p:cNvPr>
          <p:cNvSpPr/>
          <p:nvPr/>
        </p:nvSpPr>
        <p:spPr bwMode="auto">
          <a:xfrm>
            <a:off x="8695891" y="1474544"/>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5A172713-4E80-401C-8018-D34FD574878D}"/>
              </a:ext>
            </a:extLst>
          </p:cNvPr>
          <p:cNvSpPr/>
          <p:nvPr/>
        </p:nvSpPr>
        <p:spPr bwMode="auto">
          <a:xfrm>
            <a:off x="8695891" y="3860507"/>
            <a:ext cx="1116834" cy="1116834"/>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335F4EC6-5611-4777-A3CE-43EC1D2CCFA6}"/>
              </a:ext>
            </a:extLst>
          </p:cNvPr>
          <p:cNvSpPr/>
          <p:nvPr/>
        </p:nvSpPr>
        <p:spPr bwMode="auto">
          <a:xfrm>
            <a:off x="7950027" y="278798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Accelerate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delivery</a:t>
            </a:r>
          </a:p>
        </p:txBody>
      </p:sp>
      <p:sp>
        <p:nvSpPr>
          <p:cNvPr id="40" name="Rectangle 39">
            <a:extLst>
              <a:ext uri="{FF2B5EF4-FFF2-40B4-BE49-F238E27FC236}">
                <a16:creationId xmlns:a16="http://schemas.microsoft.com/office/drawing/2014/main" id="{0DF47DE8-05EB-43C9-B20C-3AB39C917AC3}"/>
              </a:ext>
            </a:extLst>
          </p:cNvPr>
          <p:cNvSpPr/>
          <p:nvPr/>
        </p:nvSpPr>
        <p:spPr bwMode="auto">
          <a:xfrm>
            <a:off x="7950027" y="5237406"/>
            <a:ext cx="2608563" cy="368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ctr" anchorCtr="0" forceAA="0" compatLnSpc="1">
            <a:prstTxWarp prst="textNoShape">
              <a:avLst/>
            </a:prstTxWarp>
            <a:noAutofit/>
          </a:bodyPr>
          <a:lstStyle/>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Optimize</a:t>
            </a:r>
          </a:p>
          <a:p>
            <a:pPr marL="0" marR="0" lvl="0" indent="0" algn="ctr" defTabSz="93174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0078D4"/>
                    </a:gs>
                    <a:gs pos="100000">
                      <a:srgbClr val="0078D4"/>
                    </a:gs>
                  </a:gsLst>
                  <a:lin ang="5400000" scaled="0"/>
                </a:gradFill>
                <a:effectLst/>
                <a:uLnTx/>
                <a:uFillTx/>
                <a:latin typeface="Segoe UI Semibold"/>
                <a:ea typeface="Segoe UI" pitchFamily="34" charset="0"/>
                <a:cs typeface="Segoe UI" pitchFamily="34" charset="0"/>
              </a:rPr>
              <a:t>reliability</a:t>
            </a:r>
          </a:p>
        </p:txBody>
      </p:sp>
      <p:sp useBgFill="1">
        <p:nvSpPr>
          <p:cNvPr id="41" name="Oval 40">
            <a:extLst>
              <a:ext uri="{FF2B5EF4-FFF2-40B4-BE49-F238E27FC236}">
                <a16:creationId xmlns:a16="http://schemas.microsoft.com/office/drawing/2014/main" id="{51AB50E9-1470-46AE-8978-61FA75DEF2CA}"/>
              </a:ext>
            </a:extLst>
          </p:cNvPr>
          <p:cNvSpPr/>
          <p:nvPr/>
        </p:nvSpPr>
        <p:spPr bwMode="auto">
          <a:xfrm>
            <a:off x="11344447" y="4862701"/>
            <a:ext cx="681168" cy="68116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server" title="Icon of a server tower">
            <a:extLst>
              <a:ext uri="{FF2B5EF4-FFF2-40B4-BE49-F238E27FC236}">
                <a16:creationId xmlns:a16="http://schemas.microsoft.com/office/drawing/2014/main" id="{EAD9BF48-8C04-4860-A48D-33CE7F5B6B5C}"/>
              </a:ext>
            </a:extLst>
          </p:cNvPr>
          <p:cNvSpPr>
            <a:spLocks noChangeAspect="1" noEditPoints="1"/>
          </p:cNvSpPr>
          <p:nvPr/>
        </p:nvSpPr>
        <p:spPr bwMode="auto">
          <a:xfrm>
            <a:off x="11595080" y="5032436"/>
            <a:ext cx="179901" cy="3416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flat">
            <a:solidFill>
              <a:schemeClr val="bg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marL="0" marR="0" lvl="0" indent="0" algn="l" defTabSz="9134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3E4759C2-0629-4CB3-87BE-B9C3D2946725}"/>
              </a:ext>
            </a:extLst>
          </p:cNvPr>
          <p:cNvSpPr/>
          <p:nvPr/>
        </p:nvSpPr>
        <p:spPr bwMode="auto">
          <a:xfrm>
            <a:off x="10655831" y="2948377"/>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4177EC1-ED02-4B5F-AD84-63AFED7AF135}"/>
              </a:ext>
            </a:extLst>
          </p:cNvPr>
          <p:cNvSpPr/>
          <p:nvPr/>
        </p:nvSpPr>
        <p:spPr bwMode="auto">
          <a:xfrm>
            <a:off x="7907022" y="3570041"/>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5B7126E6-29F5-4259-87C1-097EFB792ACF}"/>
              </a:ext>
            </a:extLst>
          </p:cNvPr>
          <p:cNvSpPr/>
          <p:nvPr/>
        </p:nvSpPr>
        <p:spPr bwMode="auto">
          <a:xfrm>
            <a:off x="6663693" y="6423710"/>
            <a:ext cx="182075" cy="18207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marL="0" marR="0" lvl="0" indent="0" algn="l" defTabSz="931745"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Product_ECDC" title="Icon of a box">
            <a:extLst>
              <a:ext uri="{FF2B5EF4-FFF2-40B4-BE49-F238E27FC236}">
                <a16:creationId xmlns:a16="http://schemas.microsoft.com/office/drawing/2014/main" id="{EFC77845-711B-4E9B-95EF-493616D60B9D}"/>
              </a:ext>
            </a:extLst>
          </p:cNvPr>
          <p:cNvSpPr>
            <a:spLocks noChangeAspect="1" noEditPoints="1"/>
          </p:cNvSpPr>
          <p:nvPr/>
        </p:nvSpPr>
        <p:spPr bwMode="auto">
          <a:xfrm>
            <a:off x="9042483" y="1794651"/>
            <a:ext cx="423646" cy="476617"/>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386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47" name="algorithm">
            <a:extLst>
              <a:ext uri="{FF2B5EF4-FFF2-40B4-BE49-F238E27FC236}">
                <a16:creationId xmlns:a16="http://schemas.microsoft.com/office/drawing/2014/main" id="{F499C27D-2A9F-486D-8F2E-F1039CAFB09C}"/>
              </a:ext>
            </a:extLst>
          </p:cNvPr>
          <p:cNvSpPr>
            <a:spLocks noChangeAspect="1" noEditPoints="1"/>
          </p:cNvSpPr>
          <p:nvPr/>
        </p:nvSpPr>
        <p:spPr bwMode="auto">
          <a:xfrm>
            <a:off x="9002218" y="4200846"/>
            <a:ext cx="504179" cy="43615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09" tIns="43905" rIns="87809" bIns="43905" numCol="1" anchor="t" anchorCtr="0" compatLnSpc="1">
            <a:prstTxWarp prst="textNoShape">
              <a:avLst/>
            </a:prstTxWarp>
          </a:bodyPr>
          <a:lstStyle/>
          <a:p>
            <a:pPr marL="0" marR="0" lvl="0" indent="0" algn="l" defTabSz="895644" rtl="0" eaLnBrk="1" fontAlgn="auto" latinLnBrk="0" hangingPunct="1">
              <a:lnSpc>
                <a:spcPct val="100000"/>
              </a:lnSpc>
              <a:spcBef>
                <a:spcPts val="0"/>
              </a:spcBef>
              <a:spcAft>
                <a:spcPts val="0"/>
              </a:spcAft>
              <a:buClrTx/>
              <a:buSzTx/>
              <a:buFontTx/>
              <a:buNone/>
              <a:tabLst/>
              <a:defRPr/>
            </a:pPr>
            <a:endParaRPr kumimoji="0" lang="en-US" sz="1727"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Tree>
    <p:extLst>
      <p:ext uri="{BB962C8B-B14F-4D97-AF65-F5344CB8AC3E}">
        <p14:creationId xmlns:p14="http://schemas.microsoft.com/office/powerpoint/2010/main" val="5418093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333ED-6854-4BA8-AA37-6717D520C182}"/>
              </a:ext>
            </a:extLst>
          </p:cNvPr>
          <p:cNvSpPr>
            <a:spLocks noGrp="1"/>
          </p:cNvSpPr>
          <p:nvPr>
            <p:ph type="title"/>
          </p:nvPr>
        </p:nvSpPr>
        <p:spPr>
          <a:xfrm>
            <a:off x="588263" y="2425541"/>
            <a:ext cx="4167887"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In other words:</a:t>
            </a:r>
          </a:p>
        </p:txBody>
      </p:sp>
      <p:sp>
        <p:nvSpPr>
          <p:cNvPr id="4" name="Text Placeholder 4">
            <a:extLst>
              <a:ext uri="{FF2B5EF4-FFF2-40B4-BE49-F238E27FC236}">
                <a16:creationId xmlns:a16="http://schemas.microsoft.com/office/drawing/2014/main" id="{0917859B-AB4B-4539-BFEC-B4C0E2D0DD7F}"/>
              </a:ext>
            </a:extLst>
          </p:cNvPr>
          <p:cNvSpPr txBox="1">
            <a:spLocks/>
          </p:cNvSpPr>
          <p:nvPr/>
        </p:nvSpPr>
        <p:spPr>
          <a:xfrm>
            <a:off x="582042" y="3962400"/>
            <a:ext cx="4164583" cy="338554"/>
          </a:xfrm>
          <a:prstGeom prst="rect">
            <a:avLst/>
          </a:prstGeom>
          <a:noFill/>
        </p:spPr>
        <p:txBody>
          <a:bodyPr vert="horz" wrap="square" lIns="0" tIns="0" rIns="0" bIns="0" rtlCol="0">
            <a:norm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plane engine on air”</a:t>
            </a:r>
          </a:p>
        </p:txBody>
      </p:sp>
      <p:pic>
        <p:nvPicPr>
          <p:cNvPr id="6" name="Picture 5" descr="A picture containing sky, plane, outdoor, airplane&#10;&#10;Description automatically generated">
            <a:extLst>
              <a:ext uri="{FF2B5EF4-FFF2-40B4-BE49-F238E27FC236}">
                <a16:creationId xmlns:a16="http://schemas.microsoft.com/office/drawing/2014/main" id="{BE657413-CF62-4C69-A8D9-700822A5712E}"/>
              </a:ext>
            </a:extLst>
          </p:cNvPr>
          <p:cNvPicPr>
            <a:picLocks noChangeAspect="1"/>
          </p:cNvPicPr>
          <p:nvPr/>
        </p:nvPicPr>
        <p:blipFill rotWithShape="1">
          <a:blip r:embed="rId2"/>
          <a:srcRect l="6100" r="18198"/>
          <a:stretch/>
        </p:blipFill>
        <p:spPr>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noFill/>
        </p:spPr>
      </p:pic>
      <p:sp>
        <p:nvSpPr>
          <p:cNvPr id="7" name="Rectangle 6">
            <a:extLst>
              <a:ext uri="{FF2B5EF4-FFF2-40B4-BE49-F238E27FC236}">
                <a16:creationId xmlns:a16="http://schemas.microsoft.com/office/drawing/2014/main" id="{96FAC3D6-19C0-4D35-91A2-86BB65C7719E}"/>
              </a:ext>
            </a:extLst>
          </p:cNvPr>
          <p:cNvSpPr/>
          <p:nvPr/>
        </p:nvSpPr>
        <p:spPr bwMode="auto">
          <a:xfrm>
            <a:off x="281940" y="259080"/>
            <a:ext cx="3208020" cy="9220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7488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21BA3-0FA0-43EA-B1B7-2C2E414EFB51}"/>
              </a:ext>
            </a:extLst>
          </p:cNvPr>
          <p:cNvSpPr>
            <a:spLocks noGrp="1"/>
          </p:cNvSpPr>
          <p:nvPr>
            <p:ph type="title"/>
          </p:nvPr>
        </p:nvSpPr>
        <p:spPr/>
        <p:txBody>
          <a:bodyPr/>
          <a:lstStyle/>
          <a:p>
            <a:r>
              <a:rPr lang="en-US"/>
              <a:t>Software delivery paradox</a:t>
            </a:r>
            <a:endParaRPr lang="gsw-CH"/>
          </a:p>
        </p:txBody>
      </p:sp>
      <p:sp>
        <p:nvSpPr>
          <p:cNvPr id="70" name="Rectangle 69">
            <a:extLst>
              <a:ext uri="{FF2B5EF4-FFF2-40B4-BE49-F238E27FC236}">
                <a16:creationId xmlns:a16="http://schemas.microsoft.com/office/drawing/2014/main" id="{3D214F8F-AEEE-4E9D-98B1-7BE6EE4C23F4}"/>
              </a:ext>
            </a:extLst>
          </p:cNvPr>
          <p:cNvSpPr/>
          <p:nvPr/>
        </p:nvSpPr>
        <p:spPr>
          <a:xfrm>
            <a:off x="578756" y="1977301"/>
            <a:ext cx="11048870" cy="4308794"/>
          </a:xfrm>
          <a:prstGeom prst="rect">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p:spPr>
        <p:txBody>
          <a:bodyPr rtlCol="0" anchor="ctr"/>
          <a:lstStyle/>
          <a:p>
            <a:pPr marL="0" marR="0" lvl="0" indent="0" algn="ctr" defTabSz="91350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ED0E51F-07D1-48B2-81F6-AF1D5D8B48B8}"/>
              </a:ext>
            </a:extLst>
          </p:cNvPr>
          <p:cNvSpPr/>
          <p:nvPr/>
        </p:nvSpPr>
        <p:spPr bwMode="auto">
          <a:xfrm flipH="1">
            <a:off x="4985601" y="1977302"/>
            <a:ext cx="6642022" cy="4305914"/>
          </a:xfrm>
          <a:prstGeom prst="rect">
            <a:avLst/>
          </a:prstGeom>
          <a:blipFill>
            <a:blip r:embed="rId2"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48">
            <a:extLst>
              <a:ext uri="{FF2B5EF4-FFF2-40B4-BE49-F238E27FC236}">
                <a16:creationId xmlns:a16="http://schemas.microsoft.com/office/drawing/2014/main" id="{4F8D1ADC-1F03-47B2-8513-462DDCD853CC}"/>
              </a:ext>
            </a:extLst>
          </p:cNvPr>
          <p:cNvSpPr/>
          <p:nvPr/>
        </p:nvSpPr>
        <p:spPr bwMode="auto">
          <a:xfrm>
            <a:off x="578754" y="1977301"/>
            <a:ext cx="6638549" cy="4305913"/>
          </a:xfrm>
          <a:custGeom>
            <a:avLst/>
            <a:gdLst>
              <a:gd name="connsiteX0" fmla="*/ 0 w 6630590"/>
              <a:gd name="connsiteY0" fmla="*/ 0 h 4243378"/>
              <a:gd name="connsiteX1" fmla="*/ 66305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0 h 4243378"/>
              <a:gd name="connsiteX1" fmla="*/ 4433490 w 6630590"/>
              <a:gd name="connsiteY1" fmla="*/ 0 h 4243378"/>
              <a:gd name="connsiteX2" fmla="*/ 6630590 w 6630590"/>
              <a:gd name="connsiteY2" fmla="*/ 4243378 h 4243378"/>
              <a:gd name="connsiteX3" fmla="*/ 0 w 6630590"/>
              <a:gd name="connsiteY3" fmla="*/ 4243378 h 4243378"/>
              <a:gd name="connsiteX4" fmla="*/ 0 w 6630590"/>
              <a:gd name="connsiteY4" fmla="*/ 0 h 4243378"/>
              <a:gd name="connsiteX0" fmla="*/ 0 w 6630590"/>
              <a:gd name="connsiteY0" fmla="*/ 4762 h 4248140"/>
              <a:gd name="connsiteX1" fmla="*/ 4452540 w 6630590"/>
              <a:gd name="connsiteY1" fmla="*/ 0 h 4248140"/>
              <a:gd name="connsiteX2" fmla="*/ 6630590 w 6630590"/>
              <a:gd name="connsiteY2" fmla="*/ 4248140 h 4248140"/>
              <a:gd name="connsiteX3" fmla="*/ 0 w 6630590"/>
              <a:gd name="connsiteY3" fmla="*/ 4248140 h 4248140"/>
              <a:gd name="connsiteX4" fmla="*/ 0 w 6630590"/>
              <a:gd name="connsiteY4" fmla="*/ 4762 h 424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0590" h="4248140">
                <a:moveTo>
                  <a:pt x="0" y="4762"/>
                </a:moveTo>
                <a:lnTo>
                  <a:pt x="4452540" y="0"/>
                </a:lnTo>
                <a:lnTo>
                  <a:pt x="6630590" y="4248140"/>
                </a:lnTo>
                <a:lnTo>
                  <a:pt x="0" y="4248140"/>
                </a:lnTo>
                <a:lnTo>
                  <a:pt x="0" y="4762"/>
                </a:lnTo>
                <a:close/>
              </a:path>
            </a:pathLst>
          </a:custGeom>
          <a:blipFill>
            <a:blip r:embed="rId3" cstate="print">
              <a:extLst>
                <a:ext uri="{28A0092B-C50C-407E-A947-70E740481C1C}">
                  <a14:useLocalDpi xmlns:a14="http://schemas.microsoft.com/office/drawing/2010/main" val="0"/>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AC909224-4552-4C7C-AB51-55E8B3FD428D}"/>
              </a:ext>
            </a:extLst>
          </p:cNvPr>
          <p:cNvSpPr/>
          <p:nvPr/>
        </p:nvSpPr>
        <p:spPr bwMode="auto">
          <a:xfrm>
            <a:off x="578755" y="1977301"/>
            <a:ext cx="11048870" cy="430879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4">
            <a:extLst>
              <a:ext uri="{FF2B5EF4-FFF2-40B4-BE49-F238E27FC236}">
                <a16:creationId xmlns:a16="http://schemas.microsoft.com/office/drawing/2014/main" id="{92A7158B-CABF-4C99-883E-828DDC84081A}"/>
              </a:ext>
            </a:extLst>
          </p:cNvPr>
          <p:cNvSpPr txBox="1">
            <a:spLocks/>
          </p:cNvSpPr>
          <p:nvPr/>
        </p:nvSpPr>
        <p:spPr>
          <a:xfrm>
            <a:off x="589673" y="1427471"/>
            <a:ext cx="11329048" cy="307648"/>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107C10"/>
                </a:solidFill>
                <a:effectLst/>
                <a:uLnTx/>
                <a:uFillTx/>
                <a:latin typeface="Segoe UI Semibold"/>
                <a:ea typeface="+mn-ea"/>
                <a:cs typeface="Segoe UI Semilight" panose="020B0402040204020203" pitchFamily="34" charset="0"/>
              </a:rPr>
              <a:t>Speed vs. control impedes innovation</a:t>
            </a:r>
          </a:p>
        </p:txBody>
      </p:sp>
      <p:cxnSp>
        <p:nvCxnSpPr>
          <p:cNvPr id="80" name="Straight Connector 79">
            <a:extLst>
              <a:ext uri="{FF2B5EF4-FFF2-40B4-BE49-F238E27FC236}">
                <a16:creationId xmlns:a16="http://schemas.microsoft.com/office/drawing/2014/main" id="{9481A2F3-7495-407D-B40F-52D5A05D42EA}"/>
              </a:ext>
            </a:extLst>
          </p:cNvPr>
          <p:cNvCxnSpPr>
            <a:cxnSpLocks/>
          </p:cNvCxnSpPr>
          <p:nvPr/>
        </p:nvCxnSpPr>
        <p:spPr>
          <a:xfrm>
            <a:off x="4857827" y="1683507"/>
            <a:ext cx="2612614" cy="5084048"/>
          </a:xfrm>
          <a:prstGeom prst="line">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7ADE63E-E171-43BB-BA41-023F5AB5C1BF}"/>
              </a:ext>
            </a:extLst>
          </p:cNvPr>
          <p:cNvSpPr/>
          <p:nvPr/>
        </p:nvSpPr>
        <p:spPr bwMode="auto">
          <a:xfrm>
            <a:off x="820572" y="217322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l"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SPEED</a:t>
            </a:r>
          </a:p>
        </p:txBody>
      </p:sp>
      <p:sp>
        <p:nvSpPr>
          <p:cNvPr id="84" name="Rectangle 83">
            <a:extLst>
              <a:ext uri="{FF2B5EF4-FFF2-40B4-BE49-F238E27FC236}">
                <a16:creationId xmlns:a16="http://schemas.microsoft.com/office/drawing/2014/main" id="{0F08C769-ECC3-46A1-8252-438C0BB532FD}"/>
              </a:ext>
            </a:extLst>
          </p:cNvPr>
          <p:cNvSpPr/>
          <p:nvPr/>
        </p:nvSpPr>
        <p:spPr bwMode="auto">
          <a:xfrm>
            <a:off x="8635122" y="5685955"/>
            <a:ext cx="2850907" cy="4740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ctr" anchorCtr="0" forceAA="0" compatLnSpc="1">
            <a:prstTxWarp prst="textNoShape">
              <a:avLst/>
            </a:prstTxWarp>
            <a:noAutofit/>
          </a:bodyPr>
          <a:lstStyle/>
          <a:p>
            <a:pPr marL="0" marR="0" lvl="0" indent="0" algn="r" defTabSz="931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200" normalizeH="0" baseline="0" noProof="0">
                <a:ln>
                  <a:noFill/>
                </a:ln>
                <a:solidFill>
                  <a:srgbClr val="FFB900"/>
                </a:solidFill>
                <a:effectLst/>
                <a:uLnTx/>
                <a:uFillTx/>
                <a:latin typeface="Segoe UI"/>
                <a:ea typeface="Segoe UI" pitchFamily="34" charset="0"/>
                <a:cs typeface="Segoe UI" pitchFamily="34" charset="0"/>
              </a:rPr>
              <a:t>CONTROL</a:t>
            </a:r>
          </a:p>
        </p:txBody>
      </p:sp>
      <p:sp>
        <p:nvSpPr>
          <p:cNvPr id="86" name="Title 3">
            <a:extLst>
              <a:ext uri="{FF2B5EF4-FFF2-40B4-BE49-F238E27FC236}">
                <a16:creationId xmlns:a16="http://schemas.microsoft.com/office/drawing/2014/main" id="{44A13CA5-8259-4B97-86BC-2DC0B342AFAA}"/>
              </a:ext>
            </a:extLst>
          </p:cNvPr>
          <p:cNvSpPr txBox="1">
            <a:spLocks/>
          </p:cNvSpPr>
          <p:nvPr/>
        </p:nvSpPr>
        <p:spPr>
          <a:xfrm>
            <a:off x="1675269"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Innovation</a:t>
            </a:r>
          </a:p>
        </p:txBody>
      </p:sp>
      <p:sp>
        <p:nvSpPr>
          <p:cNvPr id="88" name="Title 3">
            <a:extLst>
              <a:ext uri="{FF2B5EF4-FFF2-40B4-BE49-F238E27FC236}">
                <a16:creationId xmlns:a16="http://schemas.microsoft.com/office/drawing/2014/main" id="{DC802062-C6B8-4D2C-B477-E6EDD3D9D670}"/>
              </a:ext>
            </a:extLst>
          </p:cNvPr>
          <p:cNvSpPr txBox="1">
            <a:spLocks/>
          </p:cNvSpPr>
          <p:nvPr/>
        </p:nvSpPr>
        <p:spPr>
          <a:xfrm>
            <a:off x="7206892" y="3919086"/>
            <a:ext cx="3317747" cy="49231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99" b="1"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Reliability</a:t>
            </a:r>
          </a:p>
        </p:txBody>
      </p:sp>
      <p:cxnSp>
        <p:nvCxnSpPr>
          <p:cNvPr id="90" name="Straight Connector 89">
            <a:extLst>
              <a:ext uri="{FF2B5EF4-FFF2-40B4-BE49-F238E27FC236}">
                <a16:creationId xmlns:a16="http://schemas.microsoft.com/office/drawing/2014/main" id="{798FAB42-A665-44A1-9C9F-75E9C9F02BD5}"/>
              </a:ext>
            </a:extLst>
          </p:cNvPr>
          <p:cNvCxnSpPr>
            <a:cxnSpLocks/>
          </p:cNvCxnSpPr>
          <p:nvPr/>
        </p:nvCxnSpPr>
        <p:spPr>
          <a:xfrm>
            <a:off x="5326922" y="4140553"/>
            <a:ext cx="1552534" cy="0"/>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Rectangle 8">
            <a:extLst>
              <a:ext uri="{FF2B5EF4-FFF2-40B4-BE49-F238E27FC236}">
                <a16:creationId xmlns:a16="http://schemas.microsoft.com/office/drawing/2014/main" id="{A716C1C2-F14B-42B1-BE6F-F0E1DE96F4D3}"/>
              </a:ext>
            </a:extLst>
          </p:cNvPr>
          <p:cNvSpPr/>
          <p:nvPr/>
        </p:nvSpPr>
        <p:spPr bwMode="auto">
          <a:xfrm rot="8100000">
            <a:off x="6699821" y="4062325"/>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8">
            <a:extLst>
              <a:ext uri="{FF2B5EF4-FFF2-40B4-BE49-F238E27FC236}">
                <a16:creationId xmlns:a16="http://schemas.microsoft.com/office/drawing/2014/main" id="{1CA05415-5317-4F06-BF11-89FA79504848}"/>
              </a:ext>
            </a:extLst>
          </p:cNvPr>
          <p:cNvSpPr/>
          <p:nvPr/>
        </p:nvSpPr>
        <p:spPr bwMode="auto">
          <a:xfrm rot="13500000" flipH="1">
            <a:off x="5358891" y="4062326"/>
            <a:ext cx="156459" cy="156459"/>
          </a:xfrm>
          <a:custGeom>
            <a:avLst/>
            <a:gdLst>
              <a:gd name="connsiteX0" fmla="*/ 0 w 259080"/>
              <a:gd name="connsiteY0" fmla="*/ 0 h 259080"/>
              <a:gd name="connsiteX1" fmla="*/ 259080 w 259080"/>
              <a:gd name="connsiteY1" fmla="*/ 0 h 259080"/>
              <a:gd name="connsiteX2" fmla="*/ 259080 w 259080"/>
              <a:gd name="connsiteY2" fmla="*/ 259080 h 259080"/>
              <a:gd name="connsiteX3" fmla="*/ 0 w 259080"/>
              <a:gd name="connsiteY3" fmla="*/ 259080 h 259080"/>
              <a:gd name="connsiteX4" fmla="*/ 0 w 259080"/>
              <a:gd name="connsiteY4" fmla="*/ 0 h 259080"/>
              <a:gd name="connsiteX0" fmla="*/ 259080 w 350520"/>
              <a:gd name="connsiteY0" fmla="*/ 259080 h 350520"/>
              <a:gd name="connsiteX1" fmla="*/ 0 w 350520"/>
              <a:gd name="connsiteY1" fmla="*/ 259080 h 350520"/>
              <a:gd name="connsiteX2" fmla="*/ 0 w 350520"/>
              <a:gd name="connsiteY2" fmla="*/ 0 h 350520"/>
              <a:gd name="connsiteX3" fmla="*/ 259080 w 350520"/>
              <a:gd name="connsiteY3" fmla="*/ 0 h 350520"/>
              <a:gd name="connsiteX4" fmla="*/ 350520 w 350520"/>
              <a:gd name="connsiteY4" fmla="*/ 350520 h 350520"/>
              <a:gd name="connsiteX0" fmla="*/ 259080 w 259080"/>
              <a:gd name="connsiteY0" fmla="*/ 259080 h 259080"/>
              <a:gd name="connsiteX1" fmla="*/ 0 w 259080"/>
              <a:gd name="connsiteY1" fmla="*/ 259080 h 259080"/>
              <a:gd name="connsiteX2" fmla="*/ 0 w 259080"/>
              <a:gd name="connsiteY2" fmla="*/ 0 h 259080"/>
              <a:gd name="connsiteX3" fmla="*/ 259080 w 259080"/>
              <a:gd name="connsiteY3" fmla="*/ 0 h 259080"/>
              <a:gd name="connsiteX0" fmla="*/ 0 w 259080"/>
              <a:gd name="connsiteY0" fmla="*/ 259080 h 259080"/>
              <a:gd name="connsiteX1" fmla="*/ 0 w 259080"/>
              <a:gd name="connsiteY1" fmla="*/ 0 h 259080"/>
              <a:gd name="connsiteX2" fmla="*/ 259080 w 259080"/>
              <a:gd name="connsiteY2" fmla="*/ 0 h 259080"/>
            </a:gdLst>
            <a:ahLst/>
            <a:cxnLst>
              <a:cxn ang="0">
                <a:pos x="connsiteX0" y="connsiteY0"/>
              </a:cxn>
              <a:cxn ang="0">
                <a:pos x="connsiteX1" y="connsiteY1"/>
              </a:cxn>
              <a:cxn ang="0">
                <a:pos x="connsiteX2" y="connsiteY2"/>
              </a:cxn>
            </a:cxnLst>
            <a:rect l="l" t="t" r="r" b="b"/>
            <a:pathLst>
              <a:path w="259080" h="259080">
                <a:moveTo>
                  <a:pt x="0" y="259080"/>
                </a:moveTo>
                <a:lnTo>
                  <a:pt x="0" y="0"/>
                </a:lnTo>
                <a:lnTo>
                  <a:pt x="259080" y="0"/>
                </a:lnTo>
              </a:path>
            </a:pathLst>
          </a:custGeom>
          <a:ln w="15875">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25856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2515-6EB6-41EB-82DF-14F31271F8B4}"/>
              </a:ext>
            </a:extLst>
          </p:cNvPr>
          <p:cNvSpPr>
            <a:spLocks noGrp="1"/>
          </p:cNvSpPr>
          <p:nvPr>
            <p:ph type="title"/>
          </p:nvPr>
        </p:nvSpPr>
        <p:spPr/>
        <p:txBody>
          <a:bodyPr/>
          <a:lstStyle/>
          <a:p>
            <a:r>
              <a:rPr lang="gsw-CH"/>
              <a:t>What is DevOps?</a:t>
            </a:r>
          </a:p>
        </p:txBody>
      </p:sp>
      <p:sp>
        <p:nvSpPr>
          <p:cNvPr id="5" name="TextBox 4">
            <a:extLst>
              <a:ext uri="{FF2B5EF4-FFF2-40B4-BE49-F238E27FC236}">
                <a16:creationId xmlns:a16="http://schemas.microsoft.com/office/drawing/2014/main" id="{181CB184-68A3-4594-BA34-675142930AF1}"/>
              </a:ext>
            </a:extLst>
          </p:cNvPr>
          <p:cNvSpPr txBox="1"/>
          <p:nvPr/>
        </p:nvSpPr>
        <p:spPr>
          <a:xfrm>
            <a:off x="478155" y="1011198"/>
            <a:ext cx="6762750"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People. Process. Products.</a:t>
            </a:r>
          </a:p>
        </p:txBody>
      </p:sp>
      <p:grpSp>
        <p:nvGrpSpPr>
          <p:cNvPr id="8" name="Group 7" descr="DevOps is the union of people, process, and products to enable continuous delivery of value to your end users.&#10;">
            <a:extLst>
              <a:ext uri="{FF2B5EF4-FFF2-40B4-BE49-F238E27FC236}">
                <a16:creationId xmlns:a16="http://schemas.microsoft.com/office/drawing/2014/main" id="{559C92B5-D9D9-472C-8FD0-270C7F7EC665}"/>
              </a:ext>
            </a:extLst>
          </p:cNvPr>
          <p:cNvGrpSpPr/>
          <p:nvPr/>
        </p:nvGrpSpPr>
        <p:grpSpPr>
          <a:xfrm>
            <a:off x="426425" y="1890756"/>
            <a:ext cx="5306540" cy="3886006"/>
            <a:chOff x="366076" y="1432242"/>
            <a:chExt cx="4716106" cy="3964491"/>
          </a:xfrm>
        </p:grpSpPr>
        <p:sp>
          <p:nvSpPr>
            <p:cNvPr id="9" name="Rectangle 8">
              <a:extLst>
                <a:ext uri="{FF2B5EF4-FFF2-40B4-BE49-F238E27FC236}">
                  <a16:creationId xmlns:a16="http://schemas.microsoft.com/office/drawing/2014/main" id="{7B42C2C1-0EE0-4D3A-B130-47A123C05500}"/>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srgbClr val="000000"/>
                  </a:solidFill>
                  <a:effectLst/>
                  <a:uLnTx/>
                  <a:uFillTx/>
                  <a:latin typeface="Segoe UI"/>
                  <a:ea typeface="+mn-ea"/>
                  <a:cs typeface="+mn-cs"/>
                </a:rPr>
                <a:t>DevOps is the union of </a:t>
              </a:r>
              <a:r>
                <a:rPr kumimoji="0" lang="en-US" sz="2745" b="1" i="0" u="none" strike="noStrike" kern="1200" cap="none" spc="0" normalizeH="0" baseline="0" noProof="0">
                  <a:ln>
                    <a:noFill/>
                  </a:ln>
                  <a:solidFill>
                    <a:srgbClr val="0078D7"/>
                  </a:solidFill>
                  <a:effectLst/>
                  <a:uLnTx/>
                  <a:uFillTx/>
                  <a:latin typeface="Segoe UI"/>
                  <a:ea typeface="+mn-ea"/>
                  <a:cs typeface="+mn-cs"/>
                </a:rPr>
                <a:t>people</a:t>
              </a:r>
              <a:r>
                <a:rPr kumimoji="0" lang="en-US" sz="2745" b="0" i="0" u="none" strike="noStrike" kern="1200" cap="none" spc="0" normalizeH="0" baseline="0" noProof="0">
                  <a:ln>
                    <a:noFill/>
                  </a:ln>
                  <a:solidFill>
                    <a:srgbClr val="000000"/>
                  </a:solidFill>
                  <a:effectLst/>
                  <a:uLnTx/>
                  <a:uFillTx/>
                  <a:latin typeface="Segoe UI"/>
                  <a:ea typeface="+mn-ea"/>
                  <a:cs typeface="+mn-cs"/>
                </a:rPr>
                <a:t>, </a:t>
              </a:r>
              <a:r>
                <a:rPr kumimoji="0" lang="en-US" sz="2745" b="1" i="0" u="none" strike="noStrike" kern="1200" cap="none" spc="0" normalizeH="0" baseline="0" noProof="0">
                  <a:ln>
                    <a:noFill/>
                  </a:ln>
                  <a:solidFill>
                    <a:srgbClr val="0078D7"/>
                  </a:solidFill>
                  <a:effectLst/>
                  <a:uLnTx/>
                  <a:uFillTx/>
                  <a:latin typeface="Segoe UI"/>
                  <a:ea typeface="+mn-ea"/>
                  <a:cs typeface="+mn-cs"/>
                </a:rPr>
                <a:t>process</a:t>
              </a:r>
              <a:r>
                <a:rPr kumimoji="0" lang="en-US" sz="2745" b="0" i="0" u="none" strike="noStrike" kern="1200" cap="none" spc="0" normalizeH="0" baseline="0" noProof="0">
                  <a:ln>
                    <a:noFill/>
                  </a:ln>
                  <a:solidFill>
                    <a:srgbClr val="000000"/>
                  </a:solidFill>
                  <a:effectLst/>
                  <a:uLnTx/>
                  <a:uFillTx/>
                  <a:latin typeface="Segoe UI"/>
                  <a:ea typeface="+mn-ea"/>
                  <a:cs typeface="+mn-cs"/>
                </a:rPr>
                <a:t>, and </a:t>
              </a:r>
              <a:r>
                <a:rPr kumimoji="0" lang="en-US" sz="2745" b="1" i="0" u="none" strike="noStrike" kern="1200" cap="none" spc="0" normalizeH="0" baseline="0" noProof="0">
                  <a:ln>
                    <a:noFill/>
                  </a:ln>
                  <a:solidFill>
                    <a:srgbClr val="0078D7"/>
                  </a:solidFill>
                  <a:effectLst/>
                  <a:uLnTx/>
                  <a:uFillTx/>
                  <a:latin typeface="Segoe UI"/>
                  <a:ea typeface="+mn-ea"/>
                  <a:cs typeface="+mn-cs"/>
                </a:rPr>
                <a:t>products</a:t>
              </a:r>
              <a:r>
                <a:rPr kumimoji="0" lang="en-US" sz="2745" b="0" i="0" u="none" strike="noStrike" kern="1200" cap="none" spc="0" normalizeH="0" baseline="0" noProof="0">
                  <a:ln>
                    <a:noFill/>
                  </a:ln>
                  <a:solidFill>
                    <a:srgbClr val="000000"/>
                  </a:solidFill>
                  <a:effectLst/>
                  <a:uLnTx/>
                  <a:uFillTx/>
                  <a:latin typeface="Segoe UI"/>
                  <a:ea typeface="+mn-ea"/>
                  <a:cs typeface="+mn-cs"/>
                </a:rPr>
                <a:t> to enable continuous delivery of value to your end users.</a:t>
              </a:r>
            </a:p>
          </p:txBody>
        </p:sp>
        <p:sp>
          <p:nvSpPr>
            <p:cNvPr id="10" name="Rectangle 9">
              <a:extLst>
                <a:ext uri="{FF2B5EF4-FFF2-40B4-BE49-F238E27FC236}">
                  <a16:creationId xmlns:a16="http://schemas.microsoft.com/office/drawing/2014/main" id="{44DE6497-CA15-4216-9E54-014B899DC041}"/>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2D4BA93-92F5-4232-9E63-50FA31BBE278}"/>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6273" b="0" i="0" u="none" strike="noStrike" kern="0" cap="none" spc="-10" normalizeH="0" baseline="0" noProof="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sp>
        <p:nvSpPr>
          <p:cNvPr id="12" name="Oval 11">
            <a:extLst>
              <a:ext uri="{FF2B5EF4-FFF2-40B4-BE49-F238E27FC236}">
                <a16:creationId xmlns:a16="http://schemas.microsoft.com/office/drawing/2014/main" id="{CF1FD03D-1F60-44EA-8B79-6ADBEB9D6F3C}"/>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w="44450" cap="rnd">
            <a:solidFill>
              <a:srgbClr val="666666"/>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EDA60886-340A-4A84-BEC7-86D88DA72A5C}"/>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Build&amp; Test</a:t>
            </a:r>
          </a:p>
        </p:txBody>
      </p:sp>
      <p:grpSp>
        <p:nvGrpSpPr>
          <p:cNvPr id="14" name="Group 13">
            <a:extLst>
              <a:ext uri="{FF2B5EF4-FFF2-40B4-BE49-F238E27FC236}">
                <a16:creationId xmlns:a16="http://schemas.microsoft.com/office/drawing/2014/main" id="{845F8144-E89E-4549-81B5-6F0696870092}"/>
              </a:ext>
              <a:ext uri="{C183D7F6-B498-43B3-948B-1728B52AA6E4}">
                <adec:decorative xmlns:adec="http://schemas.microsoft.com/office/drawing/2017/decorative" val="1"/>
              </a:ext>
            </a:extLst>
          </p:cNvPr>
          <p:cNvGrpSpPr/>
          <p:nvPr/>
        </p:nvGrpSpPr>
        <p:grpSpPr>
          <a:xfrm>
            <a:off x="8098393" y="2875572"/>
            <a:ext cx="1658276" cy="1587209"/>
            <a:chOff x="5375754" y="3006942"/>
            <a:chExt cx="1568588" cy="1501364"/>
          </a:xfrm>
        </p:grpSpPr>
        <p:sp>
          <p:nvSpPr>
            <p:cNvPr id="15" name="Business Trans large">
              <a:extLst>
                <a:ext uri="{FF2B5EF4-FFF2-40B4-BE49-F238E27FC236}">
                  <a16:creationId xmlns:a16="http://schemas.microsoft.com/office/drawing/2014/main" id="{F1C4A7E5-493C-40C1-87AC-BD6EEEAF00EB}"/>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Continuous</a:t>
              </a:r>
              <a:b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br>
              <a:r>
                <a:rPr kumimoji="0" lang="en-US" sz="1765" b="0" i="0" u="none" strike="noStrike" kern="1200" cap="none" spc="10" normalizeH="0" baseline="0" noProof="0">
                  <a:ln w="3175">
                    <a:noFill/>
                  </a:ln>
                  <a:solidFill>
                    <a:srgbClr val="0078D7"/>
                  </a:solidFill>
                  <a:effectLst/>
                  <a:uLnTx/>
                  <a:uFillTx/>
                  <a:latin typeface="Segoe UI Semibold"/>
                  <a:ea typeface="+mn-ea"/>
                  <a:cs typeface="Segoe UI Semilight" panose="020B0402040204020203" pitchFamily="34" charset="0"/>
                </a:rPr>
                <a:t>Delivery</a:t>
              </a:r>
            </a:p>
          </p:txBody>
        </p:sp>
        <p:grpSp>
          <p:nvGrpSpPr>
            <p:cNvPr id="16" name="Group 15">
              <a:extLst>
                <a:ext uri="{FF2B5EF4-FFF2-40B4-BE49-F238E27FC236}">
                  <a16:creationId xmlns:a16="http://schemas.microsoft.com/office/drawing/2014/main" id="{A0826CFC-0B21-4A78-AA81-CC8670CF0D75}"/>
                </a:ext>
              </a:extLst>
            </p:cNvPr>
            <p:cNvGrpSpPr/>
            <p:nvPr/>
          </p:nvGrpSpPr>
          <p:grpSpPr>
            <a:xfrm>
              <a:off x="5404710" y="3006942"/>
              <a:ext cx="1513009" cy="1501364"/>
              <a:chOff x="13906501" y="3967163"/>
              <a:chExt cx="619125" cy="614362"/>
            </a:xfrm>
          </p:grpSpPr>
          <p:sp>
            <p:nvSpPr>
              <p:cNvPr id="17" name="Freeform 17">
                <a:extLst>
                  <a:ext uri="{FF2B5EF4-FFF2-40B4-BE49-F238E27FC236}">
                    <a16:creationId xmlns:a16="http://schemas.microsoft.com/office/drawing/2014/main" id="{CAEFDF05-C2D3-41DB-9970-B41FB8BA4FF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8" name="Freeform 18">
                <a:extLst>
                  <a:ext uri="{FF2B5EF4-FFF2-40B4-BE49-F238E27FC236}">
                    <a16:creationId xmlns:a16="http://schemas.microsoft.com/office/drawing/2014/main" id="{9C61FC4E-A0BD-47C0-9C54-97CD046EF7E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44450" cap="rnd">
                <a:solidFill>
                  <a:srgbClr val="666666"/>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19" name="Line 19">
                <a:extLst>
                  <a:ext uri="{FF2B5EF4-FFF2-40B4-BE49-F238E27FC236}">
                    <a16:creationId xmlns:a16="http://schemas.microsoft.com/office/drawing/2014/main" id="{6BD00DAE-FB30-4984-BD52-CBC2C787780B}"/>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grpSp>
      </p:grpSp>
      <p:sp>
        <p:nvSpPr>
          <p:cNvPr id="24" name="Oval 23">
            <a:extLst>
              <a:ext uri="{FF2B5EF4-FFF2-40B4-BE49-F238E27FC236}">
                <a16:creationId xmlns:a16="http://schemas.microsoft.com/office/drawing/2014/main" id="{14825424-1800-4718-8E11-7815017171C9}"/>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402C8DF6-5C10-41B2-94BE-17432EB698EA}"/>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Deploy</a:t>
            </a:r>
          </a:p>
        </p:txBody>
      </p:sp>
      <p:sp>
        <p:nvSpPr>
          <p:cNvPr id="26" name="Oval 25">
            <a:extLst>
              <a:ext uri="{FF2B5EF4-FFF2-40B4-BE49-F238E27FC236}">
                <a16:creationId xmlns:a16="http://schemas.microsoft.com/office/drawing/2014/main" id="{D4EAE7EB-A9B4-4D2F-BF5B-A1C03885FE9A}"/>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TextBox 26">
            <a:extLst>
              <a:ext uri="{FF2B5EF4-FFF2-40B4-BE49-F238E27FC236}">
                <a16:creationId xmlns:a16="http://schemas.microsoft.com/office/drawing/2014/main" id="{FE56C570-17D3-4498-8AC5-DA9F8B462896}"/>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Operate</a:t>
            </a:r>
          </a:p>
        </p:txBody>
      </p:sp>
      <p:sp>
        <p:nvSpPr>
          <p:cNvPr id="28" name="Oval 27">
            <a:extLst>
              <a:ext uri="{FF2B5EF4-FFF2-40B4-BE49-F238E27FC236}">
                <a16:creationId xmlns:a16="http://schemas.microsoft.com/office/drawing/2014/main" id="{D8BE7879-E277-49DA-91F3-E6866B2C0832}"/>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C4578513-C836-4FB9-886A-08C4ABBA9B6C}"/>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Monitor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Learn</a:t>
            </a:r>
          </a:p>
        </p:txBody>
      </p:sp>
      <p:sp>
        <p:nvSpPr>
          <p:cNvPr id="30" name="Oval 29">
            <a:extLst>
              <a:ext uri="{FF2B5EF4-FFF2-40B4-BE49-F238E27FC236}">
                <a16:creationId xmlns:a16="http://schemas.microsoft.com/office/drawing/2014/main" id="{EC1C447B-8F5C-4709-8B08-C14DD162D1FF}"/>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DC8502B6-FF05-47DB-8B96-3AE99D66C5AB}"/>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Plan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&amp; </a:t>
            </a:r>
            <a:b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Track</a:t>
            </a:r>
          </a:p>
        </p:txBody>
      </p:sp>
      <p:sp>
        <p:nvSpPr>
          <p:cNvPr id="32" name="Oval 31">
            <a:extLst>
              <a:ext uri="{FF2B5EF4-FFF2-40B4-BE49-F238E27FC236}">
                <a16:creationId xmlns:a16="http://schemas.microsoft.com/office/drawing/2014/main" id="{21E196F6-9780-4428-9ADF-56B53549F66A}"/>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7C13D99F-1E49-4F43-A12D-84362B3F2D6E}"/>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Develop</a:t>
            </a:r>
          </a:p>
        </p:txBody>
      </p:sp>
      <p:sp>
        <p:nvSpPr>
          <p:cNvPr id="34" name="Graphic 4">
            <a:extLst>
              <a:ext uri="{FF2B5EF4-FFF2-40B4-BE49-F238E27FC236}">
                <a16:creationId xmlns:a16="http://schemas.microsoft.com/office/drawing/2014/main" id="{C92569A9-0573-49DD-845F-59284D4115F2}"/>
              </a:ext>
            </a:extLst>
          </p:cNvPr>
          <p:cNvSpPr/>
          <p:nvPr/>
        </p:nvSpPr>
        <p:spPr>
          <a:xfrm rot="10800000" flipH="1">
            <a:off x="8824367" y="271847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35" name="Graphic 4">
            <a:extLst>
              <a:ext uri="{FF2B5EF4-FFF2-40B4-BE49-F238E27FC236}">
                <a16:creationId xmlns:a16="http://schemas.microsoft.com/office/drawing/2014/main" id="{2F305C53-F0B3-4FCB-90FB-7C27EEB15446}"/>
              </a:ext>
            </a:extLst>
          </p:cNvPr>
          <p:cNvSpPr/>
          <p:nvPr/>
        </p:nvSpPr>
        <p:spPr>
          <a:xfrm flipH="1">
            <a:off x="8797454" y="430433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4187199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F901-59F9-4CB3-84A3-7451AFE66AC0}"/>
              </a:ext>
            </a:extLst>
          </p:cNvPr>
          <p:cNvSpPr>
            <a:spLocks noGrp="1"/>
          </p:cNvSpPr>
          <p:nvPr>
            <p:ph type="title"/>
          </p:nvPr>
        </p:nvSpPr>
        <p:spPr/>
        <p:txBody>
          <a:bodyPr/>
          <a:lstStyle/>
          <a:p>
            <a:r>
              <a:rPr lang="gsw-CH"/>
              <a:t>Agile vs. DevOps</a:t>
            </a:r>
          </a:p>
        </p:txBody>
      </p:sp>
      <p:grpSp>
        <p:nvGrpSpPr>
          <p:cNvPr id="3" name="Group 2">
            <a:extLst>
              <a:ext uri="{FF2B5EF4-FFF2-40B4-BE49-F238E27FC236}">
                <a16:creationId xmlns:a16="http://schemas.microsoft.com/office/drawing/2014/main" id="{848BBE04-F7E8-450F-9EFD-F4672AC39FAB}"/>
              </a:ext>
            </a:extLst>
          </p:cNvPr>
          <p:cNvGrpSpPr/>
          <p:nvPr/>
        </p:nvGrpSpPr>
        <p:grpSpPr>
          <a:xfrm>
            <a:off x="5329601" y="2942227"/>
            <a:ext cx="1528211" cy="1528211"/>
            <a:chOff x="5331786" y="-2450155"/>
            <a:chExt cx="1528428" cy="1528428"/>
          </a:xfrm>
        </p:grpSpPr>
        <p:sp>
          <p:nvSpPr>
            <p:cNvPr id="4" name="Oval 3">
              <a:extLst>
                <a:ext uri="{FF2B5EF4-FFF2-40B4-BE49-F238E27FC236}">
                  <a16:creationId xmlns:a16="http://schemas.microsoft.com/office/drawing/2014/main" id="{87FB5B9B-3619-42BD-B2BD-C01355389728}"/>
                </a:ext>
              </a:extLst>
            </p:cNvPr>
            <p:cNvSpPr/>
            <p:nvPr/>
          </p:nvSpPr>
          <p:spPr bwMode="auto">
            <a:xfrm>
              <a:off x="5331786"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boy" title="Icon of a man">
              <a:extLst>
                <a:ext uri="{FF2B5EF4-FFF2-40B4-BE49-F238E27FC236}">
                  <a16:creationId xmlns:a16="http://schemas.microsoft.com/office/drawing/2014/main" id="{17EFE3B5-E915-44D9-A689-371BA69EC7B6}"/>
                </a:ext>
              </a:extLst>
            </p:cNvPr>
            <p:cNvSpPr>
              <a:spLocks noChangeAspect="1" noEditPoints="1"/>
            </p:cNvSpPr>
            <p:nvPr/>
          </p:nvSpPr>
          <p:spPr bwMode="auto">
            <a:xfrm>
              <a:off x="5759518" y="-2120914"/>
              <a:ext cx="668376" cy="869946"/>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0B8EE928-A474-4A96-A2AA-F76251764E74}"/>
              </a:ext>
            </a:extLst>
          </p:cNvPr>
          <p:cNvGrpSpPr/>
          <p:nvPr/>
        </p:nvGrpSpPr>
        <p:grpSpPr>
          <a:xfrm>
            <a:off x="9055074" y="2942227"/>
            <a:ext cx="1528211" cy="1528211"/>
            <a:chOff x="9456924" y="-2450155"/>
            <a:chExt cx="1528428" cy="1528428"/>
          </a:xfrm>
        </p:grpSpPr>
        <p:sp>
          <p:nvSpPr>
            <p:cNvPr id="7" name="Oval 6">
              <a:extLst>
                <a:ext uri="{FF2B5EF4-FFF2-40B4-BE49-F238E27FC236}">
                  <a16:creationId xmlns:a16="http://schemas.microsoft.com/office/drawing/2014/main" id="{8A74B03B-9CAF-45B7-9EF1-8D1E1F9296B2}"/>
                </a:ext>
              </a:extLst>
            </p:cNvPr>
            <p:cNvSpPr/>
            <p:nvPr/>
          </p:nvSpPr>
          <p:spPr bwMode="auto">
            <a:xfrm>
              <a:off x="9456924"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girl" title="Icon of a young woman">
              <a:extLst>
                <a:ext uri="{FF2B5EF4-FFF2-40B4-BE49-F238E27FC236}">
                  <a16:creationId xmlns:a16="http://schemas.microsoft.com/office/drawing/2014/main" id="{8915D47A-F933-4937-A8CA-3A6D469EC1F6}"/>
                </a:ext>
              </a:extLst>
            </p:cNvPr>
            <p:cNvSpPr>
              <a:spLocks noChangeAspect="1" noEditPoints="1"/>
            </p:cNvSpPr>
            <p:nvPr/>
          </p:nvSpPr>
          <p:spPr bwMode="auto">
            <a:xfrm>
              <a:off x="9853866" y="-2120914"/>
              <a:ext cx="734544" cy="869946"/>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38DFA514-8308-4A5F-9C49-3F493F8CCDF3}"/>
              </a:ext>
            </a:extLst>
          </p:cNvPr>
          <p:cNvGrpSpPr/>
          <p:nvPr/>
        </p:nvGrpSpPr>
        <p:grpSpPr>
          <a:xfrm>
            <a:off x="1604129" y="2942227"/>
            <a:ext cx="1528211" cy="1528211"/>
            <a:chOff x="1206648" y="-2450155"/>
            <a:chExt cx="1528428" cy="1528428"/>
          </a:xfrm>
        </p:grpSpPr>
        <p:sp>
          <p:nvSpPr>
            <p:cNvPr id="10" name="Oval 9">
              <a:extLst>
                <a:ext uri="{FF2B5EF4-FFF2-40B4-BE49-F238E27FC236}">
                  <a16:creationId xmlns:a16="http://schemas.microsoft.com/office/drawing/2014/main" id="{82A20615-6A78-43A4-8C99-6AEB7E07A499}"/>
                </a:ext>
              </a:extLst>
            </p:cNvPr>
            <p:cNvSpPr/>
            <p:nvPr/>
          </p:nvSpPr>
          <p:spPr bwMode="auto">
            <a:xfrm>
              <a:off x="1206648" y="-2450155"/>
              <a:ext cx="1528428" cy="1528428"/>
            </a:xfrm>
            <a:prstGeom prst="ellipse">
              <a:avLst/>
            </a:prstGeom>
            <a:solidFill>
              <a:srgbClr val="0078D4"/>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eople_4" title="Icon of a person">
              <a:extLst>
                <a:ext uri="{FF2B5EF4-FFF2-40B4-BE49-F238E27FC236}">
                  <a16:creationId xmlns:a16="http://schemas.microsoft.com/office/drawing/2014/main" id="{1E00F24D-C0C2-4F64-AC0D-2DAD02E079CB}"/>
                </a:ext>
              </a:extLst>
            </p:cNvPr>
            <p:cNvSpPr>
              <a:spLocks noChangeAspect="1" noEditPoints="1"/>
            </p:cNvSpPr>
            <p:nvPr/>
          </p:nvSpPr>
          <p:spPr bwMode="auto">
            <a:xfrm>
              <a:off x="1581792" y="-2120914"/>
              <a:ext cx="778142" cy="86994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5"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CA316448-C6F9-48F6-96B8-35E462E5EB38}"/>
              </a:ext>
            </a:extLst>
          </p:cNvPr>
          <p:cNvSpPr/>
          <p:nvPr/>
        </p:nvSpPr>
        <p:spPr>
          <a:xfrm>
            <a:off x="3384441"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Agile</a:t>
            </a:r>
          </a:p>
        </p:txBody>
      </p:sp>
      <p:cxnSp>
        <p:nvCxnSpPr>
          <p:cNvPr id="13" name="Straight Arrow Connector 12">
            <a:extLst>
              <a:ext uri="{FF2B5EF4-FFF2-40B4-BE49-F238E27FC236}">
                <a16:creationId xmlns:a16="http://schemas.microsoft.com/office/drawing/2014/main" id="{8A4D9AF7-85DC-48AD-85B9-C10D30CBC88B}"/>
              </a:ext>
            </a:extLst>
          </p:cNvPr>
          <p:cNvCxnSpPr/>
          <p:nvPr/>
        </p:nvCxnSpPr>
        <p:spPr>
          <a:xfrm>
            <a:off x="3453841"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9F5D8DE-41C6-4F71-88F7-71A2255814E5}"/>
              </a:ext>
            </a:extLst>
          </p:cNvPr>
          <p:cNvSpPr/>
          <p:nvPr/>
        </p:nvSpPr>
        <p:spPr>
          <a:xfrm>
            <a:off x="7109913" y="3390734"/>
            <a:ext cx="1693060" cy="312029"/>
          </a:xfrm>
          <a:prstGeom prst="rect">
            <a:avLst/>
          </a:prstGeom>
        </p:spPr>
        <p:txBody>
          <a:bodyPr wrap="square" anchor="ctr">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 DevOps</a:t>
            </a:r>
          </a:p>
        </p:txBody>
      </p:sp>
      <p:cxnSp>
        <p:nvCxnSpPr>
          <p:cNvPr id="15" name="Straight Arrow Connector 14">
            <a:extLst>
              <a:ext uri="{FF2B5EF4-FFF2-40B4-BE49-F238E27FC236}">
                <a16:creationId xmlns:a16="http://schemas.microsoft.com/office/drawing/2014/main" id="{CD63CB21-BFD3-4B2F-8306-187801D275C0}"/>
              </a:ext>
            </a:extLst>
          </p:cNvPr>
          <p:cNvCxnSpPr/>
          <p:nvPr/>
        </p:nvCxnSpPr>
        <p:spPr>
          <a:xfrm>
            <a:off x="7179312" y="3765701"/>
            <a:ext cx="1554260" cy="0"/>
          </a:xfrm>
          <a:prstGeom prst="straightConnector1">
            <a:avLst/>
          </a:prstGeom>
          <a:ln w="44450" cap="rnd">
            <a:solidFill>
              <a:srgbClr val="666666"/>
            </a:solidFill>
            <a:prstDash val="sysDot"/>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028B211-225F-4C68-A480-91DB7368DD5C}"/>
              </a:ext>
            </a:extLst>
          </p:cNvPr>
          <p:cNvSpPr/>
          <p:nvPr/>
        </p:nvSpPr>
        <p:spPr>
          <a:xfrm>
            <a:off x="2517394"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Agile addresses gaps in Customer and Developer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5C81A43-5BFD-46DF-B90C-E6E00FE8924A}"/>
              </a:ext>
            </a:extLst>
          </p:cNvPr>
          <p:cNvSpPr/>
          <p:nvPr/>
        </p:nvSpPr>
        <p:spPr>
          <a:xfrm>
            <a:off x="6596805" y="4644893"/>
            <a:ext cx="3122945" cy="830997"/>
          </a:xfrm>
          <a:prstGeom prst="rect">
            <a:avLst/>
          </a:prstGeom>
        </p:spPr>
        <p:txBody>
          <a:bodyPr wrap="square" lIns="0" tIns="0" rIns="0" bIns="0">
            <a:spAutoFit/>
          </a:bodyPr>
          <a:lstStyle/>
          <a:p>
            <a:pPr marL="0" marR="0" lvl="0" indent="0" algn="ctr" defTabSz="91404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DevOps addresses gaps in Developer and IT Operations communications</a:t>
            </a:r>
            <a:endParaRPr kumimoji="0" lang="de-AT"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B9F580C-B6FE-4618-8D87-56A0112E8E0E}"/>
              </a:ext>
            </a:extLst>
          </p:cNvPr>
          <p:cNvSpPr/>
          <p:nvPr/>
        </p:nvSpPr>
        <p:spPr bwMode="auto">
          <a:xfrm>
            <a:off x="578806"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Customer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Software Requirements</a:t>
            </a:r>
          </a:p>
        </p:txBody>
      </p:sp>
      <p:sp>
        <p:nvSpPr>
          <p:cNvPr id="19" name="Rectangle 18">
            <a:extLst>
              <a:ext uri="{FF2B5EF4-FFF2-40B4-BE49-F238E27FC236}">
                <a16:creationId xmlns:a16="http://schemas.microsoft.com/office/drawing/2014/main" id="{EB8795A6-B4E1-4D57-BF44-91BB3DAB803E}"/>
              </a:ext>
            </a:extLst>
          </p:cNvPr>
          <p:cNvSpPr/>
          <p:nvPr/>
        </p:nvSpPr>
        <p:spPr bwMode="auto">
          <a:xfrm>
            <a:off x="4304278"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Developer</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Tester</a:t>
            </a:r>
          </a:p>
        </p:txBody>
      </p:sp>
      <p:sp>
        <p:nvSpPr>
          <p:cNvPr id="20" name="Rectangle 19">
            <a:extLst>
              <a:ext uri="{FF2B5EF4-FFF2-40B4-BE49-F238E27FC236}">
                <a16:creationId xmlns:a16="http://schemas.microsoft.com/office/drawing/2014/main" id="{70BCBDF5-A853-483F-9A36-AE39CC4903A2}"/>
              </a:ext>
            </a:extLst>
          </p:cNvPr>
          <p:cNvSpPr/>
          <p:nvPr/>
        </p:nvSpPr>
        <p:spPr bwMode="auto">
          <a:xfrm>
            <a:off x="8029751" y="1436971"/>
            <a:ext cx="3578855" cy="1063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Operations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de-AT" sz="2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IT Infrastructure</a:t>
            </a:r>
          </a:p>
        </p:txBody>
      </p:sp>
      <p:sp>
        <p:nvSpPr>
          <p:cNvPr id="21" name="Graphic 4">
            <a:extLst>
              <a:ext uri="{FF2B5EF4-FFF2-40B4-BE49-F238E27FC236}">
                <a16:creationId xmlns:a16="http://schemas.microsoft.com/office/drawing/2014/main" id="{27C9B976-273A-4617-B674-44477EF0DA55}"/>
              </a:ext>
            </a:extLst>
          </p:cNvPr>
          <p:cNvSpPr/>
          <p:nvPr/>
        </p:nvSpPr>
        <p:spPr>
          <a:xfrm rot="10800000" flipH="1">
            <a:off x="4897342"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2" name="Graphic 4">
            <a:extLst>
              <a:ext uri="{FF2B5EF4-FFF2-40B4-BE49-F238E27FC236}">
                <a16:creationId xmlns:a16="http://schemas.microsoft.com/office/drawing/2014/main" id="{21141F30-9616-4CC5-9374-A87D5F816FAD}"/>
              </a:ext>
            </a:extLst>
          </p:cNvPr>
          <p:cNvSpPr/>
          <p:nvPr/>
        </p:nvSpPr>
        <p:spPr>
          <a:xfrm rot="10800000" flipH="1">
            <a:off x="8630408" y="359755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3" name="Graphic 4">
            <a:extLst>
              <a:ext uri="{FF2B5EF4-FFF2-40B4-BE49-F238E27FC236}">
                <a16:creationId xmlns:a16="http://schemas.microsoft.com/office/drawing/2014/main" id="{E87FC460-F2FB-4C92-997B-4BB6C9C4D140}"/>
              </a:ext>
            </a:extLst>
          </p:cNvPr>
          <p:cNvSpPr/>
          <p:nvPr/>
        </p:nvSpPr>
        <p:spPr>
          <a:xfrm flipH="1">
            <a:off x="335067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24" name="Graphic 4">
            <a:extLst>
              <a:ext uri="{FF2B5EF4-FFF2-40B4-BE49-F238E27FC236}">
                <a16:creationId xmlns:a16="http://schemas.microsoft.com/office/drawing/2014/main" id="{D078BC2D-9B14-4DA3-97DA-CE7C8EFC60ED}"/>
              </a:ext>
            </a:extLst>
          </p:cNvPr>
          <p:cNvSpPr/>
          <p:nvPr/>
        </p:nvSpPr>
        <p:spPr>
          <a:xfrm flipH="1">
            <a:off x="7042385" y="359755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192975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9BF00B"/>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666666"/>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Development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Test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68847269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1890931"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1297528"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2533591"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2244059"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2272145"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3026332"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2567209"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705439"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6534885"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5582415"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6245353"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6273439"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6568503"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5225391"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5706733"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9893519"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10740954"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9300116"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10536179" y="3013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9583709"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10246647" y="3602360"/>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10569797" y="4254197"/>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9708027"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Program Management</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Engineering</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Operations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gsw-CH" sz="2000" b="0" i="0" u="none" strike="noStrike" kern="1200" cap="none" spc="0" normalizeH="0" baseline="0" noProof="0">
                <a:ln>
                  <a:noFill/>
                </a:ln>
                <a:solidFill>
                  <a:srgbClr val="000000"/>
                </a:solidFill>
                <a:effectLst/>
                <a:uLnTx/>
                <a:uFillTx/>
                <a:latin typeface="Segoe UI Semibold"/>
                <a:ea typeface="+mn-ea"/>
                <a:cs typeface="+mn-cs"/>
              </a:rPr>
              <a:t>Site </a:t>
            </a:r>
            <a:r>
              <a:rPr kumimoji="0" lang="en-US" sz="2000" b="0" i="0" u="none" strike="noStrike" kern="1200" cap="none" spc="0" normalizeH="0" baseline="0" noProof="0">
                <a:ln>
                  <a:noFill/>
                </a:ln>
                <a:solidFill>
                  <a:srgbClr val="000000"/>
                </a:solidFill>
                <a:effectLst/>
                <a:uLnTx/>
                <a:uFillTx/>
                <a:latin typeface="Segoe UI Semibold"/>
                <a:ea typeface="+mn-ea"/>
                <a:cs typeface="+mn-cs"/>
              </a:rPr>
              <a:t>R</a:t>
            </a:r>
            <a:r>
              <a:rPr kumimoji="0" lang="gsw-CH" sz="2000" b="0" i="0" u="none" strike="noStrike" kern="1200" cap="none" spc="0" normalizeH="0" baseline="0" noProof="0">
                <a:ln>
                  <a:noFill/>
                </a:ln>
                <a:solidFill>
                  <a:srgbClr val="000000"/>
                </a:solidFill>
                <a:effectLst/>
                <a:uLnTx/>
                <a:uFillTx/>
                <a:latin typeface="Segoe UI Semibold"/>
                <a:ea typeface="+mn-ea"/>
                <a:cs typeface="+mn-cs"/>
              </a:rPr>
              <a:t>eliability </a:t>
            </a:r>
            <a:r>
              <a:rPr kumimoji="0" lang="en-US" sz="2000" b="0" i="0" u="none" strike="noStrike" kern="1200" cap="none" spc="0" normalizeH="0" baseline="0" noProof="0">
                <a:ln>
                  <a:noFill/>
                </a:ln>
                <a:solidFill>
                  <a:srgbClr val="000000"/>
                </a:solidFill>
                <a:effectLst/>
                <a:uLnTx/>
                <a:uFillTx/>
                <a:latin typeface="Segoe UI Semibold"/>
                <a:ea typeface="+mn-ea"/>
                <a:cs typeface="+mn-cs"/>
              </a:rPr>
              <a:t>E</a:t>
            </a:r>
            <a:r>
              <a:rPr kumimoji="0" lang="gsw-CH" sz="2000" b="0" i="0" u="none" strike="noStrike" kern="1200" cap="none" spc="0" normalizeH="0" baseline="0" noProof="0">
                <a:ln>
                  <a:noFill/>
                </a:ln>
                <a:solidFill>
                  <a:srgbClr val="000000"/>
                </a:solidFill>
                <a:effectLst/>
                <a:uLnTx/>
                <a:uFillTx/>
                <a:latin typeface="Segoe UI Semibold"/>
                <a:ea typeface="+mn-ea"/>
                <a:cs typeface="+mn-cs"/>
              </a:rPr>
              <a:t>ngineering</a:t>
            </a:r>
          </a:p>
        </p:txBody>
      </p:sp>
    </p:spTree>
    <p:extLst>
      <p:ext uri="{BB962C8B-B14F-4D97-AF65-F5344CB8AC3E}">
        <p14:creationId xmlns:p14="http://schemas.microsoft.com/office/powerpoint/2010/main" val="217611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AAC83A9-2772-4BA0-9328-2846533BEECA}"/>
              </a:ext>
            </a:extLst>
          </p:cNvPr>
          <p:cNvGrpSpPr/>
          <p:nvPr/>
        </p:nvGrpSpPr>
        <p:grpSpPr>
          <a:xfrm>
            <a:off x="308934" y="1606434"/>
            <a:ext cx="11426911" cy="3200576"/>
            <a:chOff x="308934" y="1606434"/>
            <a:chExt cx="11426911" cy="3200576"/>
          </a:xfrm>
        </p:grpSpPr>
        <p:sp>
          <p:nvSpPr>
            <p:cNvPr id="10" name="Rectangle 9">
              <a:extLst>
                <a:ext uri="{FF2B5EF4-FFF2-40B4-BE49-F238E27FC236}">
                  <a16:creationId xmlns:a16="http://schemas.microsoft.com/office/drawing/2014/main" id="{BF2DA727-48DC-436E-A2D6-5E41AE52EBD1}"/>
                </a:ext>
              </a:extLst>
            </p:cNvPr>
            <p:cNvSpPr/>
            <p:nvPr/>
          </p:nvSpPr>
          <p:spPr bwMode="auto">
            <a:xfrm>
              <a:off x="308934" y="1606434"/>
              <a:ext cx="5992767" cy="3200576"/>
            </a:xfrm>
            <a:prstGeom prst="rect">
              <a:avLst/>
            </a:prstGeom>
            <a:solidFill>
              <a:srgbClr val="107C10">
                <a:alpha val="36000"/>
              </a:srgbClr>
            </a:solidFill>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1" u="none" strike="noStrike" kern="1200" cap="none" spc="0" normalizeH="0" baseline="0" noProof="0">
                <a:ln>
                  <a:noFill/>
                </a:ln>
                <a:solidFill>
                  <a:srgbClr val="0C5D0C"/>
                </a:solidFill>
                <a:effectLst/>
                <a:uLnTx/>
                <a:uFillTx/>
                <a:latin typeface="Segoe UI"/>
                <a:ea typeface="+mn-ea"/>
                <a:cs typeface="+mn-cs"/>
              </a:endParaRPr>
            </a:p>
          </p:txBody>
        </p:sp>
        <p:sp>
          <p:nvSpPr>
            <p:cNvPr id="13" name="TextBox 12">
              <a:hlinkClick r:id="rId2" action="ppaction://hlinksldjump"/>
              <a:extLst>
                <a:ext uri="{FF2B5EF4-FFF2-40B4-BE49-F238E27FC236}">
                  <a16:creationId xmlns:a16="http://schemas.microsoft.com/office/drawing/2014/main" id="{580C7E32-EE84-4D48-BD7F-A6EC89464C3E}"/>
                </a:ext>
              </a:extLst>
            </p:cNvPr>
            <p:cNvSpPr txBox="1"/>
            <p:nvPr/>
          </p:nvSpPr>
          <p:spPr>
            <a:xfrm>
              <a:off x="8272396" y="1893408"/>
              <a:ext cx="3463449"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107C10"/>
                  </a:solidFill>
                  <a:effectLst/>
                  <a:uLnTx/>
                  <a:uFillTx/>
                  <a:latin typeface="Segoe UI"/>
                  <a:ea typeface="+mn-ea"/>
                  <a:cs typeface="+mn-cs"/>
                </a:rPr>
                <a:t>Digital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Drivers and Benefits </a:t>
              </a:r>
            </a:p>
          </p:txBody>
        </p:sp>
        <p:cxnSp>
          <p:nvCxnSpPr>
            <p:cNvPr id="69" name="Straight Connector 68">
              <a:extLst>
                <a:ext uri="{FF2B5EF4-FFF2-40B4-BE49-F238E27FC236}">
                  <a16:creationId xmlns:a16="http://schemas.microsoft.com/office/drawing/2014/main" id="{972C47A2-D28B-49A5-8D8C-A2DA7111379B}"/>
                </a:ext>
              </a:extLst>
            </p:cNvPr>
            <p:cNvCxnSpPr>
              <a:cxnSpLocks/>
              <a:endCxn id="71" idx="9"/>
            </p:cNvCxnSpPr>
            <p:nvPr/>
          </p:nvCxnSpPr>
          <p:spPr>
            <a:xfrm>
              <a:off x="6348894" y="2066526"/>
              <a:ext cx="1729201"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Graphic 4">
              <a:extLst>
                <a:ext uri="{FF2B5EF4-FFF2-40B4-BE49-F238E27FC236}">
                  <a16:creationId xmlns:a16="http://schemas.microsoft.com/office/drawing/2014/main" id="{F2C024AE-2F9F-4304-B0D4-B9726C7DBD28}"/>
                </a:ext>
              </a:extLst>
            </p:cNvPr>
            <p:cNvSpPr/>
            <p:nvPr/>
          </p:nvSpPr>
          <p:spPr>
            <a:xfrm rot="10800000" flipH="1">
              <a:off x="7957235" y="189837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107C1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89" name="Group 88">
            <a:extLst>
              <a:ext uri="{FF2B5EF4-FFF2-40B4-BE49-F238E27FC236}">
                <a16:creationId xmlns:a16="http://schemas.microsoft.com/office/drawing/2014/main" id="{0F257C52-77D3-4028-AC57-9D9D1CEEF2DF}"/>
              </a:ext>
            </a:extLst>
          </p:cNvPr>
          <p:cNvGrpSpPr/>
          <p:nvPr/>
        </p:nvGrpSpPr>
        <p:grpSpPr>
          <a:xfrm>
            <a:off x="2213660" y="3711182"/>
            <a:ext cx="9428847" cy="2122299"/>
            <a:chOff x="2213660" y="3711182"/>
            <a:chExt cx="9428847" cy="2122299"/>
          </a:xfrm>
        </p:grpSpPr>
        <p:sp>
          <p:nvSpPr>
            <p:cNvPr id="8" name="Rectangle 7">
              <a:extLst>
                <a:ext uri="{FF2B5EF4-FFF2-40B4-BE49-F238E27FC236}">
                  <a16:creationId xmlns:a16="http://schemas.microsoft.com/office/drawing/2014/main" id="{C91CAD7B-E516-4942-8797-A591AE012400}"/>
                </a:ext>
              </a:extLst>
            </p:cNvPr>
            <p:cNvSpPr/>
            <p:nvPr/>
          </p:nvSpPr>
          <p:spPr bwMode="auto">
            <a:xfrm>
              <a:off x="2213660" y="3711182"/>
              <a:ext cx="4692031" cy="2122299"/>
            </a:xfrm>
            <a:prstGeom prst="rect">
              <a:avLst/>
            </a:prstGeom>
            <a:solidFill>
              <a:srgbClr val="FFB900">
                <a:alpha val="36000"/>
              </a:srgbClr>
            </a:solidFill>
            <a:ln w="1905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lIns="91440" rIns="182880"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TextBox 14">
              <a:hlinkClick r:id="rId3" action="ppaction://hlinksldjump"/>
              <a:extLst>
                <a:ext uri="{FF2B5EF4-FFF2-40B4-BE49-F238E27FC236}">
                  <a16:creationId xmlns:a16="http://schemas.microsoft.com/office/drawing/2014/main" id="{27099FBD-C06B-4CC4-A932-DC302ECF1DFA}"/>
                </a:ext>
              </a:extLst>
            </p:cNvPr>
            <p:cNvSpPr txBox="1"/>
            <p:nvPr/>
          </p:nvSpPr>
          <p:spPr>
            <a:xfrm>
              <a:off x="8272396" y="4004387"/>
              <a:ext cx="3370111" cy="6001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FFB900"/>
                  </a:solidFill>
                  <a:effectLst/>
                  <a:uLnTx/>
                  <a:uFillTx/>
                  <a:latin typeface="Segoe UI"/>
                  <a:ea typeface="+mn-ea"/>
                  <a:cs typeface="+mn-cs"/>
                </a:rPr>
                <a:t>Strategy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Enterprise Strategy and Priorities</a:t>
              </a:r>
            </a:p>
          </p:txBody>
        </p:sp>
        <p:cxnSp>
          <p:nvCxnSpPr>
            <p:cNvPr id="72" name="Straight Connector 71">
              <a:extLst>
                <a:ext uri="{FF2B5EF4-FFF2-40B4-BE49-F238E27FC236}">
                  <a16:creationId xmlns:a16="http://schemas.microsoft.com/office/drawing/2014/main" id="{B52DF245-DB4B-49F7-A389-8057F4B42A0F}"/>
                </a:ext>
              </a:extLst>
            </p:cNvPr>
            <p:cNvCxnSpPr>
              <a:cxnSpLocks/>
              <a:endCxn id="73" idx="9"/>
            </p:cNvCxnSpPr>
            <p:nvPr/>
          </p:nvCxnSpPr>
          <p:spPr>
            <a:xfrm>
              <a:off x="6967138" y="4172534"/>
              <a:ext cx="1110958"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Graphic 4">
              <a:extLst>
                <a:ext uri="{FF2B5EF4-FFF2-40B4-BE49-F238E27FC236}">
                  <a16:creationId xmlns:a16="http://schemas.microsoft.com/office/drawing/2014/main" id="{365ED0DB-AD79-4752-8ABD-A6EF6C79E7DB}"/>
                </a:ext>
              </a:extLst>
            </p:cNvPr>
            <p:cNvSpPr/>
            <p:nvPr/>
          </p:nvSpPr>
          <p:spPr>
            <a:xfrm rot="10800000" flipH="1">
              <a:off x="7957236" y="400438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grpSp>
        <p:nvGrpSpPr>
          <p:cNvPr id="90" name="Group 89">
            <a:extLst>
              <a:ext uri="{FF2B5EF4-FFF2-40B4-BE49-F238E27FC236}">
                <a16:creationId xmlns:a16="http://schemas.microsoft.com/office/drawing/2014/main" id="{80EA9857-2282-4859-9095-137777BDFF98}"/>
              </a:ext>
            </a:extLst>
          </p:cNvPr>
          <p:cNvGrpSpPr/>
          <p:nvPr/>
        </p:nvGrpSpPr>
        <p:grpSpPr>
          <a:xfrm>
            <a:off x="1446372" y="4944088"/>
            <a:ext cx="10564714" cy="1365401"/>
            <a:chOff x="1446372" y="4944088"/>
            <a:chExt cx="10564714" cy="1365401"/>
          </a:xfrm>
        </p:grpSpPr>
        <p:sp>
          <p:nvSpPr>
            <p:cNvPr id="5" name="Rectangle 4">
              <a:extLst>
                <a:ext uri="{FF2B5EF4-FFF2-40B4-BE49-F238E27FC236}">
                  <a16:creationId xmlns:a16="http://schemas.microsoft.com/office/drawing/2014/main" id="{5E09D6ED-6F9E-4531-98B6-B5E83A9A6092}"/>
                </a:ext>
              </a:extLst>
            </p:cNvPr>
            <p:cNvSpPr/>
            <p:nvPr/>
          </p:nvSpPr>
          <p:spPr bwMode="auto">
            <a:xfrm>
              <a:off x="1446372" y="4944088"/>
              <a:ext cx="5977506" cy="1365401"/>
            </a:xfrm>
            <a:prstGeom prst="rect">
              <a:avLst/>
            </a:prstGeom>
            <a:solidFill>
              <a:srgbClr val="0078D4">
                <a:alpha val="23000"/>
              </a:srgbClr>
            </a:solidFill>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sp>
          <p:nvSpPr>
            <p:cNvPr id="16" name="TextBox 15">
              <a:hlinkClick r:id="rId4" action="ppaction://hlinksldjump"/>
              <a:extLst>
                <a:ext uri="{FF2B5EF4-FFF2-40B4-BE49-F238E27FC236}">
                  <a16:creationId xmlns:a16="http://schemas.microsoft.com/office/drawing/2014/main" id="{8299EDFE-7928-4AA5-83D1-8E39261668AC}"/>
                </a:ext>
              </a:extLst>
            </p:cNvPr>
            <p:cNvSpPr txBox="1"/>
            <p:nvPr/>
          </p:nvSpPr>
          <p:spPr>
            <a:xfrm>
              <a:off x="8266589" y="5199117"/>
              <a:ext cx="3744497" cy="5693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a:ln>
                    <a:noFill/>
                  </a:ln>
                  <a:solidFill>
                    <a:srgbClr val="0078D4"/>
                  </a:solidFill>
                  <a:effectLst/>
                  <a:uLnTx/>
                  <a:uFillTx/>
                  <a:latin typeface="Segoe UI"/>
                  <a:ea typeface="+mn-ea"/>
                  <a:cs typeface="+mn-cs"/>
                </a:rPr>
                <a:t>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Implementation and Technical Architecture</a:t>
              </a:r>
            </a:p>
          </p:txBody>
        </p:sp>
        <p:cxnSp>
          <p:nvCxnSpPr>
            <p:cNvPr id="75" name="Straight Connector 74">
              <a:extLst>
                <a:ext uri="{FF2B5EF4-FFF2-40B4-BE49-F238E27FC236}">
                  <a16:creationId xmlns:a16="http://schemas.microsoft.com/office/drawing/2014/main" id="{75B0CF94-5165-40DC-AA9C-A3DA9B87A91C}"/>
                </a:ext>
              </a:extLst>
            </p:cNvPr>
            <p:cNvCxnSpPr>
              <a:cxnSpLocks/>
              <a:endCxn id="76" idx="9"/>
            </p:cNvCxnSpPr>
            <p:nvPr/>
          </p:nvCxnSpPr>
          <p:spPr>
            <a:xfrm>
              <a:off x="7471609" y="5382044"/>
              <a:ext cx="606487" cy="17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Graphic 4">
              <a:extLst>
                <a:ext uri="{FF2B5EF4-FFF2-40B4-BE49-F238E27FC236}">
                  <a16:creationId xmlns:a16="http://schemas.microsoft.com/office/drawing/2014/main" id="{7BC1E4B2-B2D9-4C47-8D0F-1D22B0303566}"/>
                </a:ext>
              </a:extLst>
            </p:cNvPr>
            <p:cNvSpPr/>
            <p:nvPr/>
          </p:nvSpPr>
          <p:spPr>
            <a:xfrm rot="10800000" flipH="1">
              <a:off x="7957236" y="52138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grpSp>
      <p:sp>
        <p:nvSpPr>
          <p:cNvPr id="2" name="Title 1">
            <a:extLst>
              <a:ext uri="{FF2B5EF4-FFF2-40B4-BE49-F238E27FC236}">
                <a16:creationId xmlns:a16="http://schemas.microsoft.com/office/drawing/2014/main" id="{3951BB45-5993-4C8C-B0DA-1213BF2C167C}"/>
              </a:ext>
            </a:extLst>
          </p:cNvPr>
          <p:cNvSpPr>
            <a:spLocks noGrp="1"/>
          </p:cNvSpPr>
          <p:nvPr>
            <p:ph type="title"/>
          </p:nvPr>
        </p:nvSpPr>
        <p:spPr/>
        <p:txBody>
          <a:bodyPr/>
          <a:lstStyle/>
          <a:p>
            <a:r>
              <a:rPr lang="en-US"/>
              <a:t>A Discussion on Different Levels</a:t>
            </a:r>
            <a:endParaRPr lang="gsw-CH"/>
          </a:p>
        </p:txBody>
      </p:sp>
      <p:grpSp>
        <p:nvGrpSpPr>
          <p:cNvPr id="18" name="Group 17">
            <a:extLst>
              <a:ext uri="{FF2B5EF4-FFF2-40B4-BE49-F238E27FC236}">
                <a16:creationId xmlns:a16="http://schemas.microsoft.com/office/drawing/2014/main" id="{0BA6E19A-80E6-4467-9B2D-8D5FE81FBADB}"/>
              </a:ext>
            </a:extLst>
          </p:cNvPr>
          <p:cNvGrpSpPr/>
          <p:nvPr/>
        </p:nvGrpSpPr>
        <p:grpSpPr>
          <a:xfrm>
            <a:off x="4632991" y="4598779"/>
            <a:ext cx="1473249" cy="460175"/>
            <a:chOff x="4632991" y="4598779"/>
            <a:chExt cx="1473249" cy="460175"/>
          </a:xfrm>
        </p:grpSpPr>
        <p:grpSp>
          <p:nvGrpSpPr>
            <p:cNvPr id="19" name="Group 18">
              <a:extLst>
                <a:ext uri="{FF2B5EF4-FFF2-40B4-BE49-F238E27FC236}">
                  <a16:creationId xmlns:a16="http://schemas.microsoft.com/office/drawing/2014/main" id="{EBD2D8D8-9D93-496C-AB40-DB3F510580FD}"/>
                </a:ext>
              </a:extLst>
            </p:cNvPr>
            <p:cNvGrpSpPr/>
            <p:nvPr/>
          </p:nvGrpSpPr>
          <p:grpSpPr>
            <a:xfrm>
              <a:off x="4632991" y="4601754"/>
              <a:ext cx="772729" cy="457200"/>
              <a:chOff x="4632991" y="4601754"/>
              <a:chExt cx="772729" cy="457200"/>
            </a:xfrm>
          </p:grpSpPr>
          <p:sp>
            <p:nvSpPr>
              <p:cNvPr id="22" name="Rectangle 21">
                <a:extLst>
                  <a:ext uri="{FF2B5EF4-FFF2-40B4-BE49-F238E27FC236}">
                    <a16:creationId xmlns:a16="http://schemas.microsoft.com/office/drawing/2014/main" id="{A6228EA9-A193-452D-8B7C-746C03B3EFEF}"/>
                  </a:ext>
                </a:extLst>
              </p:cNvPr>
              <p:cNvSpPr/>
              <p:nvPr/>
            </p:nvSpPr>
            <p:spPr bwMode="auto">
              <a:xfrm>
                <a:off x="4632991" y="460175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3" name="Graphic 22" descr="Lock">
                <a:extLst>
                  <a:ext uri="{FF2B5EF4-FFF2-40B4-BE49-F238E27FC236}">
                    <a16:creationId xmlns:a16="http://schemas.microsoft.com/office/drawing/2014/main" id="{76014D64-33BE-413A-BFC9-CF4933FEE0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59969" y="4674017"/>
                <a:ext cx="316588" cy="316588"/>
              </a:xfrm>
              <a:prstGeom prst="rect">
                <a:avLst/>
              </a:prstGeom>
            </p:spPr>
          </p:pic>
        </p:grpSp>
        <p:sp>
          <p:nvSpPr>
            <p:cNvPr id="20" name="Rectangle 19">
              <a:extLst>
                <a:ext uri="{FF2B5EF4-FFF2-40B4-BE49-F238E27FC236}">
                  <a16:creationId xmlns:a16="http://schemas.microsoft.com/office/drawing/2014/main" id="{F9AD137A-09FA-4EE8-9216-F5D787742506}"/>
                </a:ext>
              </a:extLst>
            </p:cNvPr>
            <p:cNvSpPr/>
            <p:nvPr/>
          </p:nvSpPr>
          <p:spPr bwMode="auto">
            <a:xfrm>
              <a:off x="546724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1" name="Rectangle 20">
              <a:extLst>
                <a:ext uri="{FF2B5EF4-FFF2-40B4-BE49-F238E27FC236}">
                  <a16:creationId xmlns:a16="http://schemas.microsoft.com/office/drawing/2014/main" id="{5B2CD1A4-067A-4FB5-923B-F0F93A3AEE46}"/>
                </a:ext>
              </a:extLst>
            </p:cNvPr>
            <p:cNvSpPr/>
            <p:nvPr/>
          </p:nvSpPr>
          <p:spPr bwMode="auto">
            <a:xfrm>
              <a:off x="5817639" y="459877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24" name="Group 23">
            <a:extLst>
              <a:ext uri="{FF2B5EF4-FFF2-40B4-BE49-F238E27FC236}">
                <a16:creationId xmlns:a16="http://schemas.microsoft.com/office/drawing/2014/main" id="{F3A8D2D3-BF9A-435A-A507-DAA44153D266}"/>
              </a:ext>
            </a:extLst>
          </p:cNvPr>
          <p:cNvGrpSpPr/>
          <p:nvPr/>
        </p:nvGrpSpPr>
        <p:grpSpPr>
          <a:xfrm>
            <a:off x="2614131" y="4601754"/>
            <a:ext cx="1473249" cy="460175"/>
            <a:chOff x="2614131" y="4601754"/>
            <a:chExt cx="1473249" cy="460175"/>
          </a:xfrm>
        </p:grpSpPr>
        <p:sp>
          <p:nvSpPr>
            <p:cNvPr id="25" name="Rectangle 24">
              <a:extLst>
                <a:ext uri="{FF2B5EF4-FFF2-40B4-BE49-F238E27FC236}">
                  <a16:creationId xmlns:a16="http://schemas.microsoft.com/office/drawing/2014/main" id="{A431CCC0-9FB0-4747-959D-474A22E49527}"/>
                </a:ext>
              </a:extLst>
            </p:cNvPr>
            <p:cNvSpPr/>
            <p:nvPr/>
          </p:nvSpPr>
          <p:spPr bwMode="auto">
            <a:xfrm>
              <a:off x="2614131" y="4604729"/>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6" name="Rectangle 25">
              <a:extLst>
                <a:ext uri="{FF2B5EF4-FFF2-40B4-BE49-F238E27FC236}">
                  <a16:creationId xmlns:a16="http://schemas.microsoft.com/office/drawing/2014/main" id="{1B04F2D9-5DFB-4A87-8129-3843E09B57AD}"/>
                </a:ext>
              </a:extLst>
            </p:cNvPr>
            <p:cNvSpPr/>
            <p:nvPr/>
          </p:nvSpPr>
          <p:spPr bwMode="auto">
            <a:xfrm>
              <a:off x="344838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27" name="Rectangle 26">
              <a:extLst>
                <a:ext uri="{FF2B5EF4-FFF2-40B4-BE49-F238E27FC236}">
                  <a16:creationId xmlns:a16="http://schemas.microsoft.com/office/drawing/2014/main" id="{BC30A2A6-7671-4CC3-8F1A-A4A424EFBB8F}"/>
                </a:ext>
              </a:extLst>
            </p:cNvPr>
            <p:cNvSpPr/>
            <p:nvPr/>
          </p:nvSpPr>
          <p:spPr bwMode="auto">
            <a:xfrm>
              <a:off x="3798779" y="4601754"/>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28" name="Graphic 27" descr="Gears">
              <a:extLst>
                <a:ext uri="{FF2B5EF4-FFF2-40B4-BE49-F238E27FC236}">
                  <a16:creationId xmlns:a16="http://schemas.microsoft.com/office/drawing/2014/main" id="{A6C0026E-AD4B-45E1-81DF-760BD93AEFC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59155" y="4739308"/>
              <a:ext cx="217096" cy="217096"/>
            </a:xfrm>
            <a:prstGeom prst="rect">
              <a:avLst/>
            </a:prstGeom>
          </p:spPr>
        </p:pic>
      </p:grpSp>
      <p:grpSp>
        <p:nvGrpSpPr>
          <p:cNvPr id="29" name="Group 28">
            <a:extLst>
              <a:ext uri="{FF2B5EF4-FFF2-40B4-BE49-F238E27FC236}">
                <a16:creationId xmlns:a16="http://schemas.microsoft.com/office/drawing/2014/main" id="{128AFAF9-282C-4132-8EF0-6BA799EDE8A3}"/>
              </a:ext>
            </a:extLst>
          </p:cNvPr>
          <p:cNvGrpSpPr/>
          <p:nvPr/>
        </p:nvGrpSpPr>
        <p:grpSpPr>
          <a:xfrm>
            <a:off x="2280488" y="5552909"/>
            <a:ext cx="2159971" cy="460175"/>
            <a:chOff x="2280488" y="5552909"/>
            <a:chExt cx="2159971" cy="460175"/>
          </a:xfrm>
        </p:grpSpPr>
        <p:sp>
          <p:nvSpPr>
            <p:cNvPr id="30" name="Rectangle 29">
              <a:extLst>
                <a:ext uri="{FF2B5EF4-FFF2-40B4-BE49-F238E27FC236}">
                  <a16:creationId xmlns:a16="http://schemas.microsoft.com/office/drawing/2014/main" id="{FAD30012-797D-47DC-80B6-40A90399D993}"/>
                </a:ext>
              </a:extLst>
            </p:cNvPr>
            <p:cNvSpPr/>
            <p:nvPr/>
          </p:nvSpPr>
          <p:spPr bwMode="auto">
            <a:xfrm>
              <a:off x="2280488" y="5555884"/>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31" name="Graphic 30" descr="Gears">
              <a:extLst>
                <a:ext uri="{FF2B5EF4-FFF2-40B4-BE49-F238E27FC236}">
                  <a16:creationId xmlns:a16="http://schemas.microsoft.com/office/drawing/2014/main" id="{C176EB2E-14F0-4E0C-AED4-118F969EF56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59697" y="5670055"/>
              <a:ext cx="217096" cy="217096"/>
            </a:xfrm>
            <a:prstGeom prst="rect">
              <a:avLst/>
            </a:prstGeom>
          </p:spPr>
        </p:pic>
        <p:sp>
          <p:nvSpPr>
            <p:cNvPr id="32" name="Rectangle 31">
              <a:extLst>
                <a:ext uri="{FF2B5EF4-FFF2-40B4-BE49-F238E27FC236}">
                  <a16:creationId xmlns:a16="http://schemas.microsoft.com/office/drawing/2014/main" id="{099C3DC5-D269-448C-8322-636667C59A08}"/>
                </a:ext>
              </a:extLst>
            </p:cNvPr>
            <p:cNvSpPr/>
            <p:nvPr/>
          </p:nvSpPr>
          <p:spPr bwMode="auto">
            <a:xfrm>
              <a:off x="311474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3" name="Rectangle 32">
              <a:extLst>
                <a:ext uri="{FF2B5EF4-FFF2-40B4-BE49-F238E27FC236}">
                  <a16:creationId xmlns:a16="http://schemas.microsoft.com/office/drawing/2014/main" id="{548ADA9E-A4BA-4B72-A2AE-54C30784DECE}"/>
                </a:ext>
              </a:extLst>
            </p:cNvPr>
            <p:cNvSpPr/>
            <p:nvPr/>
          </p:nvSpPr>
          <p:spPr bwMode="auto">
            <a:xfrm>
              <a:off x="3465136"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4" name="Rectangle 33">
              <a:extLst>
                <a:ext uri="{FF2B5EF4-FFF2-40B4-BE49-F238E27FC236}">
                  <a16:creationId xmlns:a16="http://schemas.microsoft.com/office/drawing/2014/main" id="{B85967D1-11F0-4F33-B86F-204ABE37EAC9}"/>
                </a:ext>
              </a:extLst>
            </p:cNvPr>
            <p:cNvSpPr/>
            <p:nvPr/>
          </p:nvSpPr>
          <p:spPr bwMode="auto">
            <a:xfrm>
              <a:off x="380146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35" name="Rectangle 34">
              <a:extLst>
                <a:ext uri="{FF2B5EF4-FFF2-40B4-BE49-F238E27FC236}">
                  <a16:creationId xmlns:a16="http://schemas.microsoft.com/office/drawing/2014/main" id="{9259B5D2-87A8-438C-888E-6D2F62C16BE9}"/>
                </a:ext>
              </a:extLst>
            </p:cNvPr>
            <p:cNvSpPr/>
            <p:nvPr/>
          </p:nvSpPr>
          <p:spPr bwMode="auto">
            <a:xfrm>
              <a:off x="4151858" y="5552909"/>
              <a:ext cx="288601"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grpSp>
        <p:nvGrpSpPr>
          <p:cNvPr id="36" name="Group 35">
            <a:extLst>
              <a:ext uri="{FF2B5EF4-FFF2-40B4-BE49-F238E27FC236}">
                <a16:creationId xmlns:a16="http://schemas.microsoft.com/office/drawing/2014/main" id="{BEE5D332-DDF0-444F-A978-C56CEB130896}"/>
              </a:ext>
            </a:extLst>
          </p:cNvPr>
          <p:cNvGrpSpPr/>
          <p:nvPr/>
        </p:nvGrpSpPr>
        <p:grpSpPr>
          <a:xfrm>
            <a:off x="4828775" y="3486933"/>
            <a:ext cx="772729" cy="457200"/>
            <a:chOff x="4828775" y="3486933"/>
            <a:chExt cx="772729" cy="457200"/>
          </a:xfrm>
        </p:grpSpPr>
        <p:sp>
          <p:nvSpPr>
            <p:cNvPr id="37" name="Rectangle 36">
              <a:extLst>
                <a:ext uri="{FF2B5EF4-FFF2-40B4-BE49-F238E27FC236}">
                  <a16:creationId xmlns:a16="http://schemas.microsoft.com/office/drawing/2014/main" id="{3E761A51-77EC-46A3-8FC6-C4839A90F49B}"/>
                </a:ext>
              </a:extLst>
            </p:cNvPr>
            <p:cNvSpPr/>
            <p:nvPr/>
          </p:nvSpPr>
          <p:spPr bwMode="auto">
            <a:xfrm>
              <a:off x="4828775" y="3486933"/>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71450" marR="0" lvl="0" indent="-5715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CISO</a:t>
              </a:r>
            </a:p>
          </p:txBody>
        </p:sp>
        <p:pic>
          <p:nvPicPr>
            <p:cNvPr id="38" name="Graphic 37" descr="Lock">
              <a:extLst>
                <a:ext uri="{FF2B5EF4-FFF2-40B4-BE49-F238E27FC236}">
                  <a16:creationId xmlns:a16="http://schemas.microsoft.com/office/drawing/2014/main" id="{F98EEEA3-3D9D-4C4D-B955-97C14FEE433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48733" y="3610749"/>
              <a:ext cx="187312" cy="187310"/>
            </a:xfrm>
            <a:prstGeom prst="rect">
              <a:avLst/>
            </a:prstGeom>
          </p:spPr>
        </p:pic>
      </p:grpSp>
      <p:grpSp>
        <p:nvGrpSpPr>
          <p:cNvPr id="39" name="Group 38">
            <a:extLst>
              <a:ext uri="{FF2B5EF4-FFF2-40B4-BE49-F238E27FC236}">
                <a16:creationId xmlns:a16="http://schemas.microsoft.com/office/drawing/2014/main" id="{F61FF34A-7910-4AE1-8E03-7B0D5AA862DC}"/>
              </a:ext>
            </a:extLst>
          </p:cNvPr>
          <p:cNvGrpSpPr/>
          <p:nvPr/>
        </p:nvGrpSpPr>
        <p:grpSpPr>
          <a:xfrm>
            <a:off x="3167173" y="3486933"/>
            <a:ext cx="772729" cy="457200"/>
            <a:chOff x="3167173" y="3486933"/>
            <a:chExt cx="772729" cy="457200"/>
          </a:xfrm>
        </p:grpSpPr>
        <p:sp>
          <p:nvSpPr>
            <p:cNvPr id="40" name="Rectangle 39">
              <a:extLst>
                <a:ext uri="{FF2B5EF4-FFF2-40B4-BE49-F238E27FC236}">
                  <a16:creationId xmlns:a16="http://schemas.microsoft.com/office/drawing/2014/main" id="{41532523-E808-4818-9C83-800666E4D19F}"/>
                </a:ext>
              </a:extLst>
            </p:cNvPr>
            <p:cNvSpPr/>
            <p:nvPr/>
          </p:nvSpPr>
          <p:spPr bwMode="auto">
            <a:xfrm>
              <a:off x="3167173" y="3486933"/>
              <a:ext cx="772729" cy="457200"/>
            </a:xfrm>
            <a:prstGeom prst="rect">
              <a:avLst/>
            </a:prstGeom>
            <a:solidFill>
              <a:srgbClr val="0078D4"/>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11430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CIO</a:t>
              </a:r>
            </a:p>
          </p:txBody>
        </p:sp>
        <p:pic>
          <p:nvPicPr>
            <p:cNvPr id="41" name="Graphic 40" descr="Gears">
              <a:extLst>
                <a:ext uri="{FF2B5EF4-FFF2-40B4-BE49-F238E27FC236}">
                  <a16:creationId xmlns:a16="http://schemas.microsoft.com/office/drawing/2014/main" id="{0E354BCD-F188-42E8-AF3A-FF5BE83D4CE2}"/>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93425" y="3602634"/>
              <a:ext cx="217096" cy="217096"/>
            </a:xfrm>
            <a:prstGeom prst="rect">
              <a:avLst/>
            </a:prstGeom>
          </p:spPr>
        </p:pic>
      </p:grpSp>
      <p:sp>
        <p:nvSpPr>
          <p:cNvPr id="42" name="Rectangle 41">
            <a:extLst>
              <a:ext uri="{FF2B5EF4-FFF2-40B4-BE49-F238E27FC236}">
                <a16:creationId xmlns:a16="http://schemas.microsoft.com/office/drawing/2014/main" id="{A0466E50-E317-4133-B720-628ADCD2D5F6}"/>
              </a:ext>
            </a:extLst>
          </p:cNvPr>
          <p:cNvSpPr/>
          <p:nvPr/>
        </p:nvSpPr>
        <p:spPr bwMode="auto">
          <a:xfrm>
            <a:off x="2624588" y="183792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CEO</a:t>
            </a:r>
          </a:p>
        </p:txBody>
      </p:sp>
      <p:sp>
        <p:nvSpPr>
          <p:cNvPr id="43" name="Rectangle 42">
            <a:extLst>
              <a:ext uri="{FF2B5EF4-FFF2-40B4-BE49-F238E27FC236}">
                <a16:creationId xmlns:a16="http://schemas.microsoft.com/office/drawing/2014/main" id="{437F7B56-62AE-4652-804A-9B7EEECA4861}"/>
              </a:ext>
            </a:extLst>
          </p:cNvPr>
          <p:cNvSpPr/>
          <p:nvPr/>
        </p:nvSpPr>
        <p:spPr bwMode="auto">
          <a:xfrm>
            <a:off x="2177773"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CFO</a:t>
            </a:r>
          </a:p>
        </p:txBody>
      </p:sp>
      <p:sp>
        <p:nvSpPr>
          <p:cNvPr id="44" name="Rectangle 43">
            <a:extLst>
              <a:ext uri="{FF2B5EF4-FFF2-40B4-BE49-F238E27FC236}">
                <a16:creationId xmlns:a16="http://schemas.microsoft.com/office/drawing/2014/main" id="{8A5CDDAD-7496-47D7-9580-87391B6949B4}"/>
              </a:ext>
            </a:extLst>
          </p:cNvPr>
          <p:cNvSpPr/>
          <p:nvPr/>
        </p:nvSpPr>
        <p:spPr bwMode="auto">
          <a:xfrm>
            <a:off x="3094801" y="2481216"/>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COO</a:t>
            </a:r>
          </a:p>
        </p:txBody>
      </p:sp>
      <p:sp>
        <p:nvSpPr>
          <p:cNvPr id="45" name="Rectangle 44">
            <a:extLst>
              <a:ext uri="{FF2B5EF4-FFF2-40B4-BE49-F238E27FC236}">
                <a16:creationId xmlns:a16="http://schemas.microsoft.com/office/drawing/2014/main" id="{ADFF34C2-98C2-49B7-8C21-45BB3E453C04}"/>
              </a:ext>
            </a:extLst>
          </p:cNvPr>
          <p:cNvSpPr/>
          <p:nvPr/>
        </p:nvSpPr>
        <p:spPr bwMode="auto">
          <a:xfrm>
            <a:off x="54152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6" name="Rectangle 45">
            <a:extLst>
              <a:ext uri="{FF2B5EF4-FFF2-40B4-BE49-F238E27FC236}">
                <a16:creationId xmlns:a16="http://schemas.microsoft.com/office/drawing/2014/main" id="{12AF1B4B-9DFF-43EC-88B3-869284C6639D}"/>
              </a:ext>
            </a:extLst>
          </p:cNvPr>
          <p:cNvSpPr/>
          <p:nvPr/>
        </p:nvSpPr>
        <p:spPr bwMode="auto">
          <a:xfrm>
            <a:off x="891915" y="3485643"/>
            <a:ext cx="288601"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47" name="Rectangle 46">
            <a:extLst>
              <a:ext uri="{FF2B5EF4-FFF2-40B4-BE49-F238E27FC236}">
                <a16:creationId xmlns:a16="http://schemas.microsoft.com/office/drawing/2014/main" id="{E8773FC5-C0BA-4FF9-9201-ACD456854F8F}"/>
              </a:ext>
            </a:extLst>
          </p:cNvPr>
          <p:cNvSpPr/>
          <p:nvPr/>
        </p:nvSpPr>
        <p:spPr bwMode="auto">
          <a:xfrm>
            <a:off x="1248559" y="3486933"/>
            <a:ext cx="772729" cy="457200"/>
          </a:xfrm>
          <a:prstGeom prst="rect">
            <a:avLst/>
          </a:prstGeom>
          <a:solidFill>
            <a:srgbClr val="107C1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48" name="Graphic 47" descr="Money">
            <a:extLst>
              <a:ext uri="{FF2B5EF4-FFF2-40B4-BE49-F238E27FC236}">
                <a16:creationId xmlns:a16="http://schemas.microsoft.com/office/drawing/2014/main" id="{79E5DCA8-1A94-4450-9D3F-80FE683BA347}"/>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65663" y="3546273"/>
            <a:ext cx="338520" cy="338520"/>
          </a:xfrm>
          <a:prstGeom prst="rect">
            <a:avLst/>
          </a:prstGeom>
        </p:spPr>
      </p:pic>
      <p:grpSp>
        <p:nvGrpSpPr>
          <p:cNvPr id="49" name="Group 48">
            <a:extLst>
              <a:ext uri="{FF2B5EF4-FFF2-40B4-BE49-F238E27FC236}">
                <a16:creationId xmlns:a16="http://schemas.microsoft.com/office/drawing/2014/main" id="{86A6D955-C875-457A-9817-CCB4EAD9A58E}"/>
              </a:ext>
            </a:extLst>
          </p:cNvPr>
          <p:cNvGrpSpPr/>
          <p:nvPr/>
        </p:nvGrpSpPr>
        <p:grpSpPr>
          <a:xfrm>
            <a:off x="4602885" y="5552909"/>
            <a:ext cx="2159971" cy="460175"/>
            <a:chOff x="4602885" y="5552909"/>
            <a:chExt cx="2159971" cy="460175"/>
          </a:xfrm>
        </p:grpSpPr>
        <p:grpSp>
          <p:nvGrpSpPr>
            <p:cNvPr id="50" name="Group 49">
              <a:extLst>
                <a:ext uri="{FF2B5EF4-FFF2-40B4-BE49-F238E27FC236}">
                  <a16:creationId xmlns:a16="http://schemas.microsoft.com/office/drawing/2014/main" id="{E5FE0A11-5717-41AC-8BDF-15FED4E4D4F0}"/>
                </a:ext>
              </a:extLst>
            </p:cNvPr>
            <p:cNvGrpSpPr/>
            <p:nvPr/>
          </p:nvGrpSpPr>
          <p:grpSpPr>
            <a:xfrm>
              <a:off x="4602885" y="5555884"/>
              <a:ext cx="772729" cy="457200"/>
              <a:chOff x="4602885" y="5555884"/>
              <a:chExt cx="772729" cy="457200"/>
            </a:xfrm>
          </p:grpSpPr>
          <p:sp>
            <p:nvSpPr>
              <p:cNvPr id="55" name="Rectangle 54">
                <a:extLst>
                  <a:ext uri="{FF2B5EF4-FFF2-40B4-BE49-F238E27FC236}">
                    <a16:creationId xmlns:a16="http://schemas.microsoft.com/office/drawing/2014/main" id="{5EE87CA7-7694-4339-AABC-2BAC67AB9502}"/>
                  </a:ext>
                </a:extLst>
              </p:cNvPr>
              <p:cNvSpPr/>
              <p:nvPr/>
            </p:nvSpPr>
            <p:spPr bwMode="auto">
              <a:xfrm>
                <a:off x="4602885" y="5555884"/>
                <a:ext cx="772729"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pic>
            <p:nvPicPr>
              <p:cNvPr id="56" name="Graphic 55" descr="Lock">
                <a:extLst>
                  <a:ext uri="{FF2B5EF4-FFF2-40B4-BE49-F238E27FC236}">
                    <a16:creationId xmlns:a16="http://schemas.microsoft.com/office/drawing/2014/main" id="{FF0E4D67-FF7B-4B31-94E4-71AD95358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603131" y="5624233"/>
                <a:ext cx="316588" cy="316588"/>
              </a:xfrm>
              <a:prstGeom prst="rect">
                <a:avLst/>
              </a:prstGeom>
            </p:spPr>
          </p:pic>
        </p:grpSp>
        <p:sp>
          <p:nvSpPr>
            <p:cNvPr id="51" name="Rectangle 50">
              <a:extLst>
                <a:ext uri="{FF2B5EF4-FFF2-40B4-BE49-F238E27FC236}">
                  <a16:creationId xmlns:a16="http://schemas.microsoft.com/office/drawing/2014/main" id="{DD5DE566-974D-4628-AEB9-DF7A6CE718A6}"/>
                </a:ext>
              </a:extLst>
            </p:cNvPr>
            <p:cNvSpPr/>
            <p:nvPr/>
          </p:nvSpPr>
          <p:spPr bwMode="auto">
            <a:xfrm>
              <a:off x="543714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2" name="Rectangle 51">
              <a:extLst>
                <a:ext uri="{FF2B5EF4-FFF2-40B4-BE49-F238E27FC236}">
                  <a16:creationId xmlns:a16="http://schemas.microsoft.com/office/drawing/2014/main" id="{DB6C1774-6AA2-4842-9859-9450A4FF7F09}"/>
                </a:ext>
              </a:extLst>
            </p:cNvPr>
            <p:cNvSpPr/>
            <p:nvPr/>
          </p:nvSpPr>
          <p:spPr bwMode="auto">
            <a:xfrm>
              <a:off x="5787533"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3" name="Rectangle 52">
              <a:extLst>
                <a:ext uri="{FF2B5EF4-FFF2-40B4-BE49-F238E27FC236}">
                  <a16:creationId xmlns:a16="http://schemas.microsoft.com/office/drawing/2014/main" id="{E5510BCA-AAC0-44F9-BAF9-A1F1BC70C301}"/>
                </a:ext>
              </a:extLst>
            </p:cNvPr>
            <p:cNvSpPr/>
            <p:nvPr/>
          </p:nvSpPr>
          <p:spPr bwMode="auto">
            <a:xfrm>
              <a:off x="612386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sp>
          <p:nvSpPr>
            <p:cNvPr id="54" name="Rectangle 53">
              <a:extLst>
                <a:ext uri="{FF2B5EF4-FFF2-40B4-BE49-F238E27FC236}">
                  <a16:creationId xmlns:a16="http://schemas.microsoft.com/office/drawing/2014/main" id="{2C58A8D7-4B48-4679-891E-3EE8684710E3}"/>
                </a:ext>
              </a:extLst>
            </p:cNvPr>
            <p:cNvSpPr/>
            <p:nvPr/>
          </p:nvSpPr>
          <p:spPr bwMode="auto">
            <a:xfrm>
              <a:off x="6474255" y="5552909"/>
              <a:ext cx="288601" cy="457200"/>
            </a:xfrm>
            <a:prstGeom prst="rect">
              <a:avLst/>
            </a:prstGeom>
            <a:solidFill>
              <a:srgbClr val="FFB900"/>
            </a:solidFill>
            <a:ln w="19050">
              <a:noFill/>
              <a:prstDash val="solid"/>
              <a:headEnd type="none" w="med" len="med"/>
              <a:tailEnd type="none" w="med" len="med"/>
            </a:ln>
            <a:effectLst>
              <a:outerShdw blurRad="190500" dist="38100" dir="2400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18872" rIns="9144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Calibri" panose="020F0502020204030204" pitchFamily="34" charset="0"/>
                <a:ea typeface="+mn-ea"/>
                <a:cs typeface="+mn-cs"/>
              </a:endParaRPr>
            </a:p>
          </p:txBody>
        </p:sp>
      </p:grpSp>
    </p:spTree>
    <p:extLst>
      <p:ext uri="{BB962C8B-B14F-4D97-AF65-F5344CB8AC3E}">
        <p14:creationId xmlns:p14="http://schemas.microsoft.com/office/powerpoint/2010/main" val="238361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left)">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wipe(lef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C349-848E-41A9-8022-E81F64B1C6E5}"/>
              </a:ext>
            </a:extLst>
          </p:cNvPr>
          <p:cNvSpPr>
            <a:spLocks noGrp="1"/>
          </p:cNvSpPr>
          <p:nvPr>
            <p:ph type="title"/>
          </p:nvPr>
        </p:nvSpPr>
        <p:spPr/>
        <p:txBody>
          <a:bodyPr/>
          <a:lstStyle/>
          <a:p>
            <a:r>
              <a:rPr lang="en-US"/>
              <a:t>Culture Change – Evolve the Organization</a:t>
            </a:r>
            <a:endParaRPr lang="gsw-CH"/>
          </a:p>
        </p:txBody>
      </p:sp>
      <p:sp>
        <p:nvSpPr>
          <p:cNvPr id="6" name="people_18" title="Icon of a man">
            <a:extLst>
              <a:ext uri="{FF2B5EF4-FFF2-40B4-BE49-F238E27FC236}">
                <a16:creationId xmlns:a16="http://schemas.microsoft.com/office/drawing/2014/main" id="{98315E9E-B08D-4B54-B6A1-9B695BD42200}"/>
              </a:ext>
            </a:extLst>
          </p:cNvPr>
          <p:cNvSpPr>
            <a:spLocks noChangeAspect="1" noEditPoints="1"/>
          </p:cNvSpPr>
          <p:nvPr/>
        </p:nvSpPr>
        <p:spPr bwMode="auto">
          <a:xfrm>
            <a:off x="6250139" y="31219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emaile_EACE" title="Icon of a woman in a dress">
            <a:extLst>
              <a:ext uri="{FF2B5EF4-FFF2-40B4-BE49-F238E27FC236}">
                <a16:creationId xmlns:a16="http://schemas.microsoft.com/office/drawing/2014/main" id="{B90C2C00-BCE5-4CA3-AFF6-101B9D25AF48}"/>
              </a:ext>
            </a:extLst>
          </p:cNvPr>
          <p:cNvSpPr>
            <a:spLocks noChangeAspect="1" noEditPoints="1"/>
          </p:cNvSpPr>
          <p:nvPr/>
        </p:nvSpPr>
        <p:spPr bwMode="auto">
          <a:xfrm>
            <a:off x="2738366"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people_18" title="Icon of a man">
            <a:extLst>
              <a:ext uri="{FF2B5EF4-FFF2-40B4-BE49-F238E27FC236}">
                <a16:creationId xmlns:a16="http://schemas.microsoft.com/office/drawing/2014/main" id="{44EE11B0-2A40-4AD8-8C22-B35710EFA681}"/>
              </a:ext>
            </a:extLst>
          </p:cNvPr>
          <p:cNvSpPr>
            <a:spLocks noChangeAspect="1" noEditPoints="1"/>
          </p:cNvSpPr>
          <p:nvPr/>
        </p:nvSpPr>
        <p:spPr bwMode="auto">
          <a:xfrm>
            <a:off x="6640620" y="3839664"/>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emaile_EACE" title="Icon of a woman in a dress">
            <a:extLst>
              <a:ext uri="{FF2B5EF4-FFF2-40B4-BE49-F238E27FC236}">
                <a16:creationId xmlns:a16="http://schemas.microsoft.com/office/drawing/2014/main" id="{19D8754C-2530-46C7-B5CF-E73CE510D4E7}"/>
              </a:ext>
            </a:extLst>
          </p:cNvPr>
          <p:cNvSpPr>
            <a:spLocks noChangeAspect="1" noEditPoints="1"/>
          </p:cNvSpPr>
          <p:nvPr/>
        </p:nvSpPr>
        <p:spPr bwMode="auto">
          <a:xfrm>
            <a:off x="6896786" y="268952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people_18" title="Icon of a man">
            <a:extLst>
              <a:ext uri="{FF2B5EF4-FFF2-40B4-BE49-F238E27FC236}">
                <a16:creationId xmlns:a16="http://schemas.microsoft.com/office/drawing/2014/main" id="{32237951-1BA9-4153-AF75-366EDA901B33}"/>
              </a:ext>
            </a:extLst>
          </p:cNvPr>
          <p:cNvSpPr>
            <a:spLocks noChangeAspect="1" noEditPoints="1"/>
          </p:cNvSpPr>
          <p:nvPr/>
        </p:nvSpPr>
        <p:spPr bwMode="auto">
          <a:xfrm>
            <a:off x="1091873"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emaile_EACE" title="Icon of a woman in a dress">
            <a:extLst>
              <a:ext uri="{FF2B5EF4-FFF2-40B4-BE49-F238E27FC236}">
                <a16:creationId xmlns:a16="http://schemas.microsoft.com/office/drawing/2014/main" id="{7B6215D1-9906-42C8-B749-2AC1F313AC8F}"/>
              </a:ext>
            </a:extLst>
          </p:cNvPr>
          <p:cNvSpPr>
            <a:spLocks noChangeAspect="1" noEditPoints="1"/>
          </p:cNvSpPr>
          <p:nvPr/>
        </p:nvSpPr>
        <p:spPr bwMode="auto">
          <a:xfrm>
            <a:off x="1581121" y="3782176"/>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people_18" title="Icon of a man">
            <a:extLst>
              <a:ext uri="{FF2B5EF4-FFF2-40B4-BE49-F238E27FC236}">
                <a16:creationId xmlns:a16="http://schemas.microsoft.com/office/drawing/2014/main" id="{EA857415-D8E1-4431-BD79-3841787248F7}"/>
              </a:ext>
            </a:extLst>
          </p:cNvPr>
          <p:cNvSpPr>
            <a:spLocks noChangeAspect="1" noEditPoints="1"/>
          </p:cNvSpPr>
          <p:nvPr/>
        </p:nvSpPr>
        <p:spPr bwMode="auto">
          <a:xfrm>
            <a:off x="9734044" y="3895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emaile_EACE" title="Icon of a woman in a dress">
            <a:extLst>
              <a:ext uri="{FF2B5EF4-FFF2-40B4-BE49-F238E27FC236}">
                <a16:creationId xmlns:a16="http://schemas.microsoft.com/office/drawing/2014/main" id="{892F4009-B61D-4682-A3B4-9480EF268EA4}"/>
              </a:ext>
            </a:extLst>
          </p:cNvPr>
          <p:cNvSpPr>
            <a:spLocks noChangeAspect="1" noEditPoints="1"/>
          </p:cNvSpPr>
          <p:nvPr/>
        </p:nvSpPr>
        <p:spPr bwMode="auto">
          <a:xfrm>
            <a:off x="9853804" y="278100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people_18" title="Icon of a man">
            <a:extLst>
              <a:ext uri="{FF2B5EF4-FFF2-40B4-BE49-F238E27FC236}">
                <a16:creationId xmlns:a16="http://schemas.microsoft.com/office/drawing/2014/main" id="{6A00904C-BF4B-40C3-B3B2-066592C46E55}"/>
              </a:ext>
            </a:extLst>
          </p:cNvPr>
          <p:cNvSpPr>
            <a:spLocks noChangeAspect="1" noEditPoints="1"/>
          </p:cNvSpPr>
          <p:nvPr/>
        </p:nvSpPr>
        <p:spPr bwMode="auto">
          <a:xfrm>
            <a:off x="9541415" y="161683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emaile_EACE" title="Icon of a woman in a dress">
            <a:extLst>
              <a:ext uri="{FF2B5EF4-FFF2-40B4-BE49-F238E27FC236}">
                <a16:creationId xmlns:a16="http://schemas.microsoft.com/office/drawing/2014/main" id="{796D1221-084C-4E93-ADF4-78C9275EDA2D}"/>
              </a:ext>
            </a:extLst>
          </p:cNvPr>
          <p:cNvSpPr>
            <a:spLocks noChangeAspect="1" noEditPoints="1"/>
          </p:cNvSpPr>
          <p:nvPr/>
        </p:nvSpPr>
        <p:spPr bwMode="auto">
          <a:xfrm>
            <a:off x="5892457" y="401376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people_18" title="Icon of a man">
            <a:extLst>
              <a:ext uri="{FF2B5EF4-FFF2-40B4-BE49-F238E27FC236}">
                <a16:creationId xmlns:a16="http://schemas.microsoft.com/office/drawing/2014/main" id="{AA84C491-7550-4045-B679-62C07F4027FD}"/>
              </a:ext>
            </a:extLst>
          </p:cNvPr>
          <p:cNvSpPr>
            <a:spLocks noChangeAspect="1" noEditPoints="1"/>
          </p:cNvSpPr>
          <p:nvPr/>
        </p:nvSpPr>
        <p:spPr bwMode="auto">
          <a:xfrm>
            <a:off x="1224097"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emaile_EACE" title="Icon of a woman in a dress">
            <a:extLst>
              <a:ext uri="{FF2B5EF4-FFF2-40B4-BE49-F238E27FC236}">
                <a16:creationId xmlns:a16="http://schemas.microsoft.com/office/drawing/2014/main" id="{A9A02F7E-3174-4B77-BD5F-DBF42E1187EA}"/>
              </a:ext>
            </a:extLst>
          </p:cNvPr>
          <p:cNvSpPr>
            <a:spLocks noChangeAspect="1" noEditPoints="1"/>
          </p:cNvSpPr>
          <p:nvPr/>
        </p:nvSpPr>
        <p:spPr bwMode="auto">
          <a:xfrm>
            <a:off x="11067270" y="2828988"/>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people_18" title="Icon of a man">
            <a:extLst>
              <a:ext uri="{FF2B5EF4-FFF2-40B4-BE49-F238E27FC236}">
                <a16:creationId xmlns:a16="http://schemas.microsoft.com/office/drawing/2014/main" id="{ED45199A-2DEA-4624-8218-AD987378DCE6}"/>
              </a:ext>
            </a:extLst>
          </p:cNvPr>
          <p:cNvSpPr>
            <a:spLocks noChangeAspect="1" noEditPoints="1"/>
          </p:cNvSpPr>
          <p:nvPr/>
        </p:nvSpPr>
        <p:spPr bwMode="auto">
          <a:xfrm>
            <a:off x="5892225" y="177098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emaile_EACE" title="Icon of a woman in a dress">
            <a:extLst>
              <a:ext uri="{FF2B5EF4-FFF2-40B4-BE49-F238E27FC236}">
                <a16:creationId xmlns:a16="http://schemas.microsoft.com/office/drawing/2014/main" id="{C13B0E64-1C64-41BD-9E36-2E2EF7BB2794}"/>
              </a:ext>
            </a:extLst>
          </p:cNvPr>
          <p:cNvSpPr>
            <a:spLocks noChangeAspect="1" noEditPoints="1"/>
          </p:cNvSpPr>
          <p:nvPr/>
        </p:nvSpPr>
        <p:spPr bwMode="auto">
          <a:xfrm>
            <a:off x="6739660" y="196724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people_18" title="Icon of a man">
            <a:extLst>
              <a:ext uri="{FF2B5EF4-FFF2-40B4-BE49-F238E27FC236}">
                <a16:creationId xmlns:a16="http://schemas.microsoft.com/office/drawing/2014/main" id="{AD53AC05-D086-4F18-B8D1-7677C058B20C}"/>
              </a:ext>
            </a:extLst>
          </p:cNvPr>
          <p:cNvSpPr>
            <a:spLocks noChangeAspect="1" noEditPoints="1"/>
          </p:cNvSpPr>
          <p:nvPr/>
        </p:nvSpPr>
        <p:spPr bwMode="auto">
          <a:xfrm>
            <a:off x="5298822" y="324792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emaile_EACE" title="Icon of a woman in a dress">
            <a:extLst>
              <a:ext uri="{FF2B5EF4-FFF2-40B4-BE49-F238E27FC236}">
                <a16:creationId xmlns:a16="http://schemas.microsoft.com/office/drawing/2014/main" id="{9F8A91C0-BA5A-4255-973A-F3A01C726D53}"/>
              </a:ext>
            </a:extLst>
          </p:cNvPr>
          <p:cNvSpPr>
            <a:spLocks noChangeAspect="1" noEditPoints="1"/>
          </p:cNvSpPr>
          <p:nvPr/>
        </p:nvSpPr>
        <p:spPr bwMode="auto">
          <a:xfrm>
            <a:off x="2563511" y="292392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people_18" title="Icon of a man">
            <a:extLst>
              <a:ext uri="{FF2B5EF4-FFF2-40B4-BE49-F238E27FC236}">
                <a16:creationId xmlns:a16="http://schemas.microsoft.com/office/drawing/2014/main" id="{40D778CB-84C0-4A55-8280-B026D8110CED}"/>
              </a:ext>
            </a:extLst>
          </p:cNvPr>
          <p:cNvSpPr>
            <a:spLocks noChangeAspect="1" noEditPoints="1"/>
          </p:cNvSpPr>
          <p:nvPr/>
        </p:nvSpPr>
        <p:spPr bwMode="auto">
          <a:xfrm>
            <a:off x="5093167"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emaile_EACE" title="Icon of a woman in a dress">
            <a:extLst>
              <a:ext uri="{FF2B5EF4-FFF2-40B4-BE49-F238E27FC236}">
                <a16:creationId xmlns:a16="http://schemas.microsoft.com/office/drawing/2014/main" id="{BB32AABD-084B-4333-BE0B-0496AFA2DE51}"/>
              </a:ext>
            </a:extLst>
          </p:cNvPr>
          <p:cNvSpPr>
            <a:spLocks noChangeAspect="1" noEditPoints="1"/>
          </p:cNvSpPr>
          <p:nvPr/>
        </p:nvSpPr>
        <p:spPr bwMode="auto">
          <a:xfrm>
            <a:off x="10631437" y="4243092"/>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people_18" title="Icon of a man">
            <a:extLst>
              <a:ext uri="{FF2B5EF4-FFF2-40B4-BE49-F238E27FC236}">
                <a16:creationId xmlns:a16="http://schemas.microsoft.com/office/drawing/2014/main" id="{D8B56C1A-6874-412D-A294-393C9637CAD6}"/>
              </a:ext>
            </a:extLst>
          </p:cNvPr>
          <p:cNvSpPr>
            <a:spLocks noChangeAspect="1" noEditPoints="1"/>
          </p:cNvSpPr>
          <p:nvPr/>
        </p:nvSpPr>
        <p:spPr bwMode="auto">
          <a:xfrm>
            <a:off x="1181831" y="31493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emaile_EACE" title="Icon of a woman in a dress">
            <a:extLst>
              <a:ext uri="{FF2B5EF4-FFF2-40B4-BE49-F238E27FC236}">
                <a16:creationId xmlns:a16="http://schemas.microsoft.com/office/drawing/2014/main" id="{497AE391-1A51-482F-96C8-97EA3C91B712}"/>
              </a:ext>
            </a:extLst>
          </p:cNvPr>
          <p:cNvSpPr>
            <a:spLocks noChangeAspect="1" noEditPoints="1"/>
          </p:cNvSpPr>
          <p:nvPr/>
        </p:nvSpPr>
        <p:spPr bwMode="auto">
          <a:xfrm>
            <a:off x="10546076" y="2931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people_18" title="Icon of a man">
            <a:extLst>
              <a:ext uri="{FF2B5EF4-FFF2-40B4-BE49-F238E27FC236}">
                <a16:creationId xmlns:a16="http://schemas.microsoft.com/office/drawing/2014/main" id="{32B42B9B-AD62-4516-8CA4-4264D61F6A9B}"/>
              </a:ext>
            </a:extLst>
          </p:cNvPr>
          <p:cNvSpPr>
            <a:spLocks noChangeAspect="1" noEditPoints="1"/>
          </p:cNvSpPr>
          <p:nvPr/>
        </p:nvSpPr>
        <p:spPr bwMode="auto">
          <a:xfrm>
            <a:off x="7027626"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emaile_EACE" title="Icon of a woman in a dress">
            <a:extLst>
              <a:ext uri="{FF2B5EF4-FFF2-40B4-BE49-F238E27FC236}">
                <a16:creationId xmlns:a16="http://schemas.microsoft.com/office/drawing/2014/main" id="{A9141C36-4002-4659-84DE-FD8A88AB4A67}"/>
              </a:ext>
            </a:extLst>
          </p:cNvPr>
          <p:cNvSpPr>
            <a:spLocks noChangeAspect="1" noEditPoints="1"/>
          </p:cNvSpPr>
          <p:nvPr/>
        </p:nvSpPr>
        <p:spPr bwMode="auto">
          <a:xfrm>
            <a:off x="2088675" y="42730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people_18" title="Icon of a man">
            <a:extLst>
              <a:ext uri="{FF2B5EF4-FFF2-40B4-BE49-F238E27FC236}">
                <a16:creationId xmlns:a16="http://schemas.microsoft.com/office/drawing/2014/main" id="{B2FE8184-CE2F-4341-A89E-13D279F30A4E}"/>
              </a:ext>
            </a:extLst>
          </p:cNvPr>
          <p:cNvSpPr>
            <a:spLocks noChangeAspect="1" noEditPoints="1"/>
          </p:cNvSpPr>
          <p:nvPr/>
        </p:nvSpPr>
        <p:spPr bwMode="auto">
          <a:xfrm>
            <a:off x="1744236" y="1930323"/>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emaile_EACE" title="Icon of a woman in a dress">
            <a:extLst>
              <a:ext uri="{FF2B5EF4-FFF2-40B4-BE49-F238E27FC236}">
                <a16:creationId xmlns:a16="http://schemas.microsoft.com/office/drawing/2014/main" id="{C8299A77-0CA6-4879-80C9-BEAAC3CABA64}"/>
              </a:ext>
            </a:extLst>
          </p:cNvPr>
          <p:cNvSpPr>
            <a:spLocks noChangeAspect="1" noEditPoints="1"/>
          </p:cNvSpPr>
          <p:nvPr/>
        </p:nvSpPr>
        <p:spPr bwMode="auto">
          <a:xfrm>
            <a:off x="10233953" y="351566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107C1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people_18" title="Icon of a man">
            <a:extLst>
              <a:ext uri="{FF2B5EF4-FFF2-40B4-BE49-F238E27FC236}">
                <a16:creationId xmlns:a16="http://schemas.microsoft.com/office/drawing/2014/main" id="{CFE27ED5-4FF4-4E4E-8A48-1FEAFC0D8DB4}"/>
              </a:ext>
            </a:extLst>
          </p:cNvPr>
          <p:cNvSpPr>
            <a:spLocks noChangeAspect="1" noEditPoints="1"/>
          </p:cNvSpPr>
          <p:nvPr/>
        </p:nvSpPr>
        <p:spPr bwMode="auto">
          <a:xfrm>
            <a:off x="2772146" y="3808629"/>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emaile_EACE" title="Icon of a woman in a dress">
            <a:extLst>
              <a:ext uri="{FF2B5EF4-FFF2-40B4-BE49-F238E27FC236}">
                <a16:creationId xmlns:a16="http://schemas.microsoft.com/office/drawing/2014/main" id="{E02486BB-3008-4724-BB7A-C15AD0D635F4}"/>
              </a:ext>
            </a:extLst>
          </p:cNvPr>
          <p:cNvSpPr>
            <a:spLocks noChangeAspect="1" noEditPoints="1"/>
          </p:cNvSpPr>
          <p:nvPr/>
        </p:nvSpPr>
        <p:spPr bwMode="auto">
          <a:xfrm>
            <a:off x="2100803" y="3478620"/>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people_18" title="Icon of a man">
            <a:extLst>
              <a:ext uri="{FF2B5EF4-FFF2-40B4-BE49-F238E27FC236}">
                <a16:creationId xmlns:a16="http://schemas.microsoft.com/office/drawing/2014/main" id="{A16782A3-D9B9-486C-A67C-C97B68F487FB}"/>
              </a:ext>
            </a:extLst>
          </p:cNvPr>
          <p:cNvSpPr>
            <a:spLocks noChangeAspect="1" noEditPoints="1"/>
          </p:cNvSpPr>
          <p:nvPr/>
        </p:nvSpPr>
        <p:spPr bwMode="auto">
          <a:xfrm>
            <a:off x="4896299" y="2594177"/>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emaile_EACE" title="Icon of a woman in a dress">
            <a:extLst>
              <a:ext uri="{FF2B5EF4-FFF2-40B4-BE49-F238E27FC236}">
                <a16:creationId xmlns:a16="http://schemas.microsoft.com/office/drawing/2014/main" id="{0B084FF5-D0AD-4B4B-9A4E-93A60C65D061}"/>
              </a:ext>
            </a:extLst>
          </p:cNvPr>
          <p:cNvSpPr>
            <a:spLocks noChangeAspect="1" noEditPoints="1"/>
          </p:cNvSpPr>
          <p:nvPr/>
        </p:nvSpPr>
        <p:spPr bwMode="auto">
          <a:xfrm>
            <a:off x="5762078" y="3061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people_18" title="Icon of a man">
            <a:extLst>
              <a:ext uri="{FF2B5EF4-FFF2-40B4-BE49-F238E27FC236}">
                <a16:creationId xmlns:a16="http://schemas.microsoft.com/office/drawing/2014/main" id="{DDE65C42-DA0B-454B-B9EA-CA9FB60E801B}"/>
              </a:ext>
            </a:extLst>
          </p:cNvPr>
          <p:cNvSpPr>
            <a:spLocks noChangeAspect="1" noEditPoints="1"/>
          </p:cNvSpPr>
          <p:nvPr/>
        </p:nvSpPr>
        <p:spPr bwMode="auto">
          <a:xfrm>
            <a:off x="9094461" y="4106176"/>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emaile_EACE" title="Icon of a woman in a dress">
            <a:extLst>
              <a:ext uri="{FF2B5EF4-FFF2-40B4-BE49-F238E27FC236}">
                <a16:creationId xmlns:a16="http://schemas.microsoft.com/office/drawing/2014/main" id="{EDF02472-F28D-44ED-B037-FB6483D683AB}"/>
              </a:ext>
            </a:extLst>
          </p:cNvPr>
          <p:cNvSpPr>
            <a:spLocks noChangeAspect="1" noEditPoints="1"/>
          </p:cNvSpPr>
          <p:nvPr/>
        </p:nvSpPr>
        <p:spPr bwMode="auto">
          <a:xfrm>
            <a:off x="2275317" y="2248279"/>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people_18" title="Icon of a man">
            <a:extLst>
              <a:ext uri="{FF2B5EF4-FFF2-40B4-BE49-F238E27FC236}">
                <a16:creationId xmlns:a16="http://schemas.microsoft.com/office/drawing/2014/main" id="{D2E8B427-579E-4397-B06A-C41F45017A0B}"/>
              </a:ext>
            </a:extLst>
          </p:cNvPr>
          <p:cNvSpPr>
            <a:spLocks noChangeAspect="1" noEditPoints="1"/>
          </p:cNvSpPr>
          <p:nvPr/>
        </p:nvSpPr>
        <p:spPr bwMode="auto">
          <a:xfrm>
            <a:off x="5318149" y="2174785"/>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emaile_EACE" title="Icon of a woman in a dress">
            <a:extLst>
              <a:ext uri="{FF2B5EF4-FFF2-40B4-BE49-F238E27FC236}">
                <a16:creationId xmlns:a16="http://schemas.microsoft.com/office/drawing/2014/main" id="{907024FF-9C7E-4590-B515-FBBE511A2283}"/>
              </a:ext>
            </a:extLst>
          </p:cNvPr>
          <p:cNvSpPr>
            <a:spLocks noChangeAspect="1" noEditPoints="1"/>
          </p:cNvSpPr>
          <p:nvPr/>
        </p:nvSpPr>
        <p:spPr bwMode="auto">
          <a:xfrm>
            <a:off x="10274733" y="2283641"/>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people_18" title="Icon of a man">
            <a:extLst>
              <a:ext uri="{FF2B5EF4-FFF2-40B4-BE49-F238E27FC236}">
                <a16:creationId xmlns:a16="http://schemas.microsoft.com/office/drawing/2014/main" id="{61E3DB96-AB46-4071-B248-FC3BA998CE2B}"/>
              </a:ext>
            </a:extLst>
          </p:cNvPr>
          <p:cNvSpPr>
            <a:spLocks noChangeAspect="1" noEditPoints="1"/>
          </p:cNvSpPr>
          <p:nvPr/>
        </p:nvSpPr>
        <p:spPr bwMode="auto">
          <a:xfrm>
            <a:off x="11028920" y="3705012"/>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emaile_EACE" title="Icon of a woman in a dress">
            <a:extLst>
              <a:ext uri="{FF2B5EF4-FFF2-40B4-BE49-F238E27FC236}">
                <a16:creationId xmlns:a16="http://schemas.microsoft.com/office/drawing/2014/main" id="{9D0E9560-A142-4B9D-86D1-260B395A1962}"/>
              </a:ext>
            </a:extLst>
          </p:cNvPr>
          <p:cNvSpPr>
            <a:spLocks noChangeAspect="1" noEditPoints="1"/>
          </p:cNvSpPr>
          <p:nvPr/>
        </p:nvSpPr>
        <p:spPr bwMode="auto">
          <a:xfrm>
            <a:off x="6253342" y="2413653"/>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people_18" title="Icon of a man">
            <a:extLst>
              <a:ext uri="{FF2B5EF4-FFF2-40B4-BE49-F238E27FC236}">
                <a16:creationId xmlns:a16="http://schemas.microsoft.com/office/drawing/2014/main" id="{5BCC2C48-B63C-4162-A46F-85CFDB4EC6D9}"/>
              </a:ext>
            </a:extLst>
          </p:cNvPr>
          <p:cNvSpPr>
            <a:spLocks noChangeAspect="1" noEditPoints="1"/>
          </p:cNvSpPr>
          <p:nvPr/>
        </p:nvSpPr>
        <p:spPr bwMode="auto">
          <a:xfrm>
            <a:off x="9226685" y="2388068"/>
            <a:ext cx="255511" cy="648000"/>
          </a:xfrm>
          <a:custGeom>
            <a:avLst/>
            <a:gdLst>
              <a:gd name="T0" fmla="*/ 31 w 133"/>
              <a:gd name="T1" fmla="*/ 35 h 341"/>
              <a:gd name="T2" fmla="*/ 66 w 133"/>
              <a:gd name="T3" fmla="*/ 0 h 341"/>
              <a:gd name="T4" fmla="*/ 102 w 133"/>
              <a:gd name="T5" fmla="*/ 35 h 341"/>
              <a:gd name="T6" fmla="*/ 66 w 133"/>
              <a:gd name="T7" fmla="*/ 71 h 341"/>
              <a:gd name="T8" fmla="*/ 31 w 133"/>
              <a:gd name="T9" fmla="*/ 35 h 341"/>
              <a:gd name="T10" fmla="*/ 67 w 133"/>
              <a:gd name="T11" fmla="*/ 320 h 341"/>
              <a:gd name="T12" fmla="*/ 89 w 133"/>
              <a:gd name="T13" fmla="*/ 341 h 341"/>
              <a:gd name="T14" fmla="*/ 110 w 133"/>
              <a:gd name="T15" fmla="*/ 320 h 341"/>
              <a:gd name="T16" fmla="*/ 112 w 133"/>
              <a:gd name="T17" fmla="*/ 228 h 341"/>
              <a:gd name="T18" fmla="*/ 133 w 133"/>
              <a:gd name="T19" fmla="*/ 207 h 341"/>
              <a:gd name="T20" fmla="*/ 133 w 133"/>
              <a:gd name="T21" fmla="*/ 92 h 341"/>
              <a:gd name="T22" fmla="*/ 112 w 133"/>
              <a:gd name="T23" fmla="*/ 71 h 341"/>
              <a:gd name="T24" fmla="*/ 21 w 133"/>
              <a:gd name="T25" fmla="*/ 71 h 341"/>
              <a:gd name="T26" fmla="*/ 0 w 133"/>
              <a:gd name="T27" fmla="*/ 92 h 341"/>
              <a:gd name="T28" fmla="*/ 0 w 133"/>
              <a:gd name="T29" fmla="*/ 207 h 341"/>
              <a:gd name="T30" fmla="*/ 21 w 133"/>
              <a:gd name="T31" fmla="*/ 228 h 341"/>
              <a:gd name="T32" fmla="*/ 23 w 133"/>
              <a:gd name="T33" fmla="*/ 320 h 341"/>
              <a:gd name="T34" fmla="*/ 44 w 133"/>
              <a:gd name="T35" fmla="*/ 341 h 341"/>
              <a:gd name="T36" fmla="*/ 67 w 133"/>
              <a:gd name="T37" fmla="*/ 320 h 341"/>
              <a:gd name="T38" fmla="*/ 67 w 133"/>
              <a:gd name="T39" fmla="*/ 223 h 341"/>
              <a:gd name="T40" fmla="*/ 67 w 133"/>
              <a:gd name="T41" fmla="*/ 322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341">
                <a:moveTo>
                  <a:pt x="31" y="35"/>
                </a:moveTo>
                <a:cubicBezTo>
                  <a:pt x="31" y="16"/>
                  <a:pt x="47" y="0"/>
                  <a:pt x="66" y="0"/>
                </a:cubicBezTo>
                <a:cubicBezTo>
                  <a:pt x="86" y="0"/>
                  <a:pt x="102" y="16"/>
                  <a:pt x="102" y="35"/>
                </a:cubicBezTo>
                <a:cubicBezTo>
                  <a:pt x="102" y="55"/>
                  <a:pt x="86" y="71"/>
                  <a:pt x="66" y="71"/>
                </a:cubicBezTo>
                <a:cubicBezTo>
                  <a:pt x="47" y="71"/>
                  <a:pt x="31" y="55"/>
                  <a:pt x="31" y="35"/>
                </a:cubicBezTo>
                <a:close/>
                <a:moveTo>
                  <a:pt x="67" y="320"/>
                </a:moveTo>
                <a:cubicBezTo>
                  <a:pt x="67" y="332"/>
                  <a:pt x="77" y="341"/>
                  <a:pt x="89" y="341"/>
                </a:cubicBezTo>
                <a:cubicBezTo>
                  <a:pt x="101" y="341"/>
                  <a:pt x="110" y="332"/>
                  <a:pt x="110" y="320"/>
                </a:cubicBezTo>
                <a:cubicBezTo>
                  <a:pt x="112" y="228"/>
                  <a:pt x="112" y="228"/>
                  <a:pt x="112" y="228"/>
                </a:cubicBezTo>
                <a:cubicBezTo>
                  <a:pt x="124" y="228"/>
                  <a:pt x="133" y="218"/>
                  <a:pt x="133" y="207"/>
                </a:cubicBezTo>
                <a:cubicBezTo>
                  <a:pt x="133" y="92"/>
                  <a:pt x="133" y="92"/>
                  <a:pt x="133" y="92"/>
                </a:cubicBezTo>
                <a:cubicBezTo>
                  <a:pt x="133" y="80"/>
                  <a:pt x="124" y="71"/>
                  <a:pt x="112" y="71"/>
                </a:cubicBezTo>
                <a:cubicBezTo>
                  <a:pt x="21" y="71"/>
                  <a:pt x="21" y="71"/>
                  <a:pt x="21" y="71"/>
                </a:cubicBezTo>
                <a:cubicBezTo>
                  <a:pt x="9" y="71"/>
                  <a:pt x="0" y="80"/>
                  <a:pt x="0" y="92"/>
                </a:cubicBezTo>
                <a:cubicBezTo>
                  <a:pt x="0" y="207"/>
                  <a:pt x="0" y="207"/>
                  <a:pt x="0" y="207"/>
                </a:cubicBezTo>
                <a:cubicBezTo>
                  <a:pt x="0" y="218"/>
                  <a:pt x="9" y="228"/>
                  <a:pt x="21" y="228"/>
                </a:cubicBezTo>
                <a:cubicBezTo>
                  <a:pt x="23" y="320"/>
                  <a:pt x="23" y="320"/>
                  <a:pt x="23" y="320"/>
                </a:cubicBezTo>
                <a:cubicBezTo>
                  <a:pt x="23" y="332"/>
                  <a:pt x="33" y="341"/>
                  <a:pt x="44" y="341"/>
                </a:cubicBezTo>
                <a:cubicBezTo>
                  <a:pt x="56" y="341"/>
                  <a:pt x="67" y="332"/>
                  <a:pt x="67" y="320"/>
                </a:cubicBezTo>
                <a:moveTo>
                  <a:pt x="67" y="223"/>
                </a:moveTo>
                <a:cubicBezTo>
                  <a:pt x="67" y="322"/>
                  <a:pt x="67" y="322"/>
                  <a:pt x="67" y="322"/>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emaile_EACE" title="Icon of a woman in a dress">
            <a:extLst>
              <a:ext uri="{FF2B5EF4-FFF2-40B4-BE49-F238E27FC236}">
                <a16:creationId xmlns:a16="http://schemas.microsoft.com/office/drawing/2014/main" id="{B5F51173-581C-4B91-A08D-58F478933655}"/>
              </a:ext>
            </a:extLst>
          </p:cNvPr>
          <p:cNvSpPr>
            <a:spLocks noChangeAspect="1" noEditPoints="1"/>
          </p:cNvSpPr>
          <p:nvPr/>
        </p:nvSpPr>
        <p:spPr bwMode="auto">
          <a:xfrm>
            <a:off x="1774946" y="2815684"/>
            <a:ext cx="310767" cy="648000"/>
          </a:xfrm>
          <a:custGeom>
            <a:avLst/>
            <a:gdLst>
              <a:gd name="T0" fmla="*/ 1274 w 1798"/>
              <a:gd name="T1" fmla="*/ 375 h 3750"/>
              <a:gd name="T2" fmla="*/ 899 w 1798"/>
              <a:gd name="T3" fmla="*/ 750 h 3750"/>
              <a:gd name="T4" fmla="*/ 524 w 1798"/>
              <a:gd name="T5" fmla="*/ 375 h 3750"/>
              <a:gd name="T6" fmla="*/ 899 w 1798"/>
              <a:gd name="T7" fmla="*/ 0 h 3750"/>
              <a:gd name="T8" fmla="*/ 1274 w 1798"/>
              <a:gd name="T9" fmla="*/ 375 h 3750"/>
              <a:gd name="T10" fmla="*/ 899 w 1798"/>
              <a:gd name="T11" fmla="*/ 3500 h 3750"/>
              <a:gd name="T12" fmla="*/ 1149 w 1798"/>
              <a:gd name="T13" fmla="*/ 3750 h 3750"/>
              <a:gd name="T14" fmla="*/ 1399 w 1798"/>
              <a:gd name="T15" fmla="*/ 3500 h 3750"/>
              <a:gd name="T16" fmla="*/ 1399 w 1798"/>
              <a:gd name="T17" fmla="*/ 3000 h 3750"/>
              <a:gd name="T18" fmla="*/ 1766 w 1798"/>
              <a:gd name="T19" fmla="*/ 3000 h 3750"/>
              <a:gd name="T20" fmla="*/ 1577 w 1798"/>
              <a:gd name="T21" fmla="*/ 2244 h 3750"/>
              <a:gd name="T22" fmla="*/ 1768 w 1798"/>
              <a:gd name="T23" fmla="*/ 1947 h 3750"/>
              <a:gd name="T24" fmla="*/ 1549 w 1798"/>
              <a:gd name="T25" fmla="*/ 947 h 3750"/>
              <a:gd name="T26" fmla="*/ 1305 w 1798"/>
              <a:gd name="T27" fmla="*/ 750 h 3750"/>
              <a:gd name="T28" fmla="*/ 493 w 1798"/>
              <a:gd name="T29" fmla="*/ 750 h 3750"/>
              <a:gd name="T30" fmla="*/ 249 w 1798"/>
              <a:gd name="T31" fmla="*/ 947 h 3750"/>
              <a:gd name="T32" fmla="*/ 30 w 1798"/>
              <a:gd name="T33" fmla="*/ 1947 h 3750"/>
              <a:gd name="T34" fmla="*/ 221 w 1798"/>
              <a:gd name="T35" fmla="*/ 2244 h 3750"/>
              <a:gd name="T36" fmla="*/ 32 w 1798"/>
              <a:gd name="T37" fmla="*/ 3000 h 3750"/>
              <a:gd name="T38" fmla="*/ 399 w 1798"/>
              <a:gd name="T39" fmla="*/ 3000 h 3750"/>
              <a:gd name="T40" fmla="*/ 399 w 1798"/>
              <a:gd name="T41" fmla="*/ 3500 h 3750"/>
              <a:gd name="T42" fmla="*/ 649 w 1798"/>
              <a:gd name="T43" fmla="*/ 3750 h 3750"/>
              <a:gd name="T44" fmla="*/ 899 w 1798"/>
              <a:gd name="T45" fmla="*/ 3500 h 3750"/>
              <a:gd name="T46" fmla="*/ 899 w 1798"/>
              <a:gd name="T47" fmla="*/ 3500 h 3750"/>
              <a:gd name="T48" fmla="*/ 899 w 1798"/>
              <a:gd name="T49" fmla="*/ 287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8" h="3750">
                <a:moveTo>
                  <a:pt x="1274" y="375"/>
                </a:moveTo>
                <a:cubicBezTo>
                  <a:pt x="1274" y="582"/>
                  <a:pt x="1106" y="750"/>
                  <a:pt x="899" y="750"/>
                </a:cubicBezTo>
                <a:cubicBezTo>
                  <a:pt x="692" y="750"/>
                  <a:pt x="524" y="582"/>
                  <a:pt x="524" y="375"/>
                </a:cubicBezTo>
                <a:cubicBezTo>
                  <a:pt x="524" y="168"/>
                  <a:pt x="692" y="0"/>
                  <a:pt x="899" y="0"/>
                </a:cubicBezTo>
                <a:cubicBezTo>
                  <a:pt x="1106" y="0"/>
                  <a:pt x="1274" y="168"/>
                  <a:pt x="1274" y="375"/>
                </a:cubicBezTo>
                <a:close/>
                <a:moveTo>
                  <a:pt x="899" y="3500"/>
                </a:moveTo>
                <a:cubicBezTo>
                  <a:pt x="899" y="3638"/>
                  <a:pt x="1011" y="3750"/>
                  <a:pt x="1149" y="3750"/>
                </a:cubicBezTo>
                <a:cubicBezTo>
                  <a:pt x="1287" y="3750"/>
                  <a:pt x="1399" y="3638"/>
                  <a:pt x="1399" y="3500"/>
                </a:cubicBezTo>
                <a:cubicBezTo>
                  <a:pt x="1399" y="3000"/>
                  <a:pt x="1399" y="3000"/>
                  <a:pt x="1399" y="3000"/>
                </a:cubicBezTo>
                <a:cubicBezTo>
                  <a:pt x="1766" y="3000"/>
                  <a:pt x="1766" y="3000"/>
                  <a:pt x="1766" y="3000"/>
                </a:cubicBezTo>
                <a:cubicBezTo>
                  <a:pt x="1577" y="2244"/>
                  <a:pt x="1577" y="2244"/>
                  <a:pt x="1577" y="2244"/>
                </a:cubicBezTo>
                <a:cubicBezTo>
                  <a:pt x="1712" y="2215"/>
                  <a:pt x="1798" y="2081"/>
                  <a:pt x="1768" y="1947"/>
                </a:cubicBezTo>
                <a:cubicBezTo>
                  <a:pt x="1549" y="947"/>
                  <a:pt x="1549" y="947"/>
                  <a:pt x="1549" y="947"/>
                </a:cubicBezTo>
                <a:cubicBezTo>
                  <a:pt x="1524" y="832"/>
                  <a:pt x="1423" y="750"/>
                  <a:pt x="1305" y="750"/>
                </a:cubicBezTo>
                <a:cubicBezTo>
                  <a:pt x="493" y="750"/>
                  <a:pt x="493" y="750"/>
                  <a:pt x="493" y="750"/>
                </a:cubicBezTo>
                <a:cubicBezTo>
                  <a:pt x="375" y="750"/>
                  <a:pt x="274" y="832"/>
                  <a:pt x="249" y="947"/>
                </a:cubicBezTo>
                <a:cubicBezTo>
                  <a:pt x="30" y="1947"/>
                  <a:pt x="30" y="1947"/>
                  <a:pt x="30" y="1947"/>
                </a:cubicBezTo>
                <a:cubicBezTo>
                  <a:pt x="0" y="2081"/>
                  <a:pt x="86" y="2215"/>
                  <a:pt x="221" y="2244"/>
                </a:cubicBezTo>
                <a:cubicBezTo>
                  <a:pt x="32" y="3000"/>
                  <a:pt x="32" y="3000"/>
                  <a:pt x="32" y="3000"/>
                </a:cubicBezTo>
                <a:cubicBezTo>
                  <a:pt x="399" y="3000"/>
                  <a:pt x="399" y="3000"/>
                  <a:pt x="399" y="3000"/>
                </a:cubicBezTo>
                <a:cubicBezTo>
                  <a:pt x="399" y="3500"/>
                  <a:pt x="399" y="3500"/>
                  <a:pt x="399" y="3500"/>
                </a:cubicBezTo>
                <a:cubicBezTo>
                  <a:pt x="399" y="3638"/>
                  <a:pt x="511" y="3750"/>
                  <a:pt x="649" y="3750"/>
                </a:cubicBezTo>
                <a:cubicBezTo>
                  <a:pt x="787" y="3750"/>
                  <a:pt x="899" y="3638"/>
                  <a:pt x="899" y="3500"/>
                </a:cubicBezTo>
                <a:moveTo>
                  <a:pt x="899" y="3500"/>
                </a:moveTo>
                <a:cubicBezTo>
                  <a:pt x="899" y="2878"/>
                  <a:pt x="899" y="2878"/>
                  <a:pt x="899" y="2878"/>
                </a:cubicBezTo>
              </a:path>
            </a:pathLst>
          </a:custGeom>
          <a:solidFill>
            <a:srgbClr val="FFB900"/>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CC26B69-4DBA-4FF6-95C0-866B2ABB7255}"/>
              </a:ext>
            </a:extLst>
          </p:cNvPr>
          <p:cNvSpPr txBox="1"/>
          <p:nvPr/>
        </p:nvSpPr>
        <p:spPr>
          <a:xfrm>
            <a:off x="531091" y="5251729"/>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9FADF8D3-AC58-48DA-B4BF-14A4A55E3A17}"/>
              </a:ext>
            </a:extLst>
          </p:cNvPr>
          <p:cNvSpPr txBox="1"/>
          <p:nvPr/>
        </p:nvSpPr>
        <p:spPr>
          <a:xfrm>
            <a:off x="4480649" y="5256311"/>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42180719-FE7D-442B-912E-BF1D77CBE5E3}"/>
              </a:ext>
            </a:extLst>
          </p:cNvPr>
          <p:cNvSpPr txBox="1"/>
          <p:nvPr/>
        </p:nvSpPr>
        <p:spPr>
          <a:xfrm>
            <a:off x="8659382" y="5250584"/>
            <a:ext cx="323070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Feature Team</a:t>
            </a:r>
            <a:endParaRPr kumimoji="0" lang="gsw-CH" sz="20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098003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Instead of Horizontal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573306"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8106335" y="2339788"/>
            <a:ext cx="2198594"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789458"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6996952" y="3523130"/>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3061446" y="3533215"/>
            <a:ext cx="1286435"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1386168" y="4744144"/>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7837958" y="4744143"/>
            <a:ext cx="2244538" cy="9950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000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18" grpId="0" animBg="1"/>
      <p:bldP spid="2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B1857-F506-48C1-9CAA-D47482E8ACF8}"/>
              </a:ext>
            </a:extLst>
          </p:cNvPr>
          <p:cNvSpPr>
            <a:spLocks noGrp="1"/>
          </p:cNvSpPr>
          <p:nvPr>
            <p:ph type="title"/>
          </p:nvPr>
        </p:nvSpPr>
        <p:spPr/>
        <p:txBody>
          <a:bodyPr/>
          <a:lstStyle/>
          <a:p>
            <a:r>
              <a:rPr lang="en-US"/>
              <a:t>Got to Vertical</a:t>
            </a:r>
            <a:endParaRPr lang="gsw-CH"/>
          </a:p>
        </p:txBody>
      </p:sp>
      <p:sp>
        <p:nvSpPr>
          <p:cNvPr id="3" name="Rectangle 2">
            <a:extLst>
              <a:ext uri="{FF2B5EF4-FFF2-40B4-BE49-F238E27FC236}">
                <a16:creationId xmlns:a16="http://schemas.microsoft.com/office/drawing/2014/main" id="{8A55957E-6801-46DC-995A-44E3CABD3AFC}"/>
              </a:ext>
            </a:extLst>
          </p:cNvPr>
          <p:cNvSpPr/>
          <p:nvPr/>
        </p:nvSpPr>
        <p:spPr bwMode="auto">
          <a:xfrm>
            <a:off x="907676" y="2420471"/>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Interface</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5" name="Rectangle 4">
            <a:extLst>
              <a:ext uri="{FF2B5EF4-FFF2-40B4-BE49-F238E27FC236}">
                <a16:creationId xmlns:a16="http://schemas.microsoft.com/office/drawing/2014/main" id="{B75D8378-1683-49FD-8E5D-9683C8B5CA62}"/>
              </a:ext>
            </a:extLst>
          </p:cNvPr>
          <p:cNvSpPr/>
          <p:nvPr/>
        </p:nvSpPr>
        <p:spPr bwMode="auto">
          <a:xfrm>
            <a:off x="907675" y="3623983"/>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API</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7" name="Rectangle 6">
            <a:extLst>
              <a:ext uri="{FF2B5EF4-FFF2-40B4-BE49-F238E27FC236}">
                <a16:creationId xmlns:a16="http://schemas.microsoft.com/office/drawing/2014/main" id="{CE4C7D9D-A222-473F-8A1F-50ABB3FF4441}"/>
              </a:ext>
            </a:extLst>
          </p:cNvPr>
          <p:cNvSpPr/>
          <p:nvPr/>
        </p:nvSpPr>
        <p:spPr bwMode="auto">
          <a:xfrm>
            <a:off x="907674" y="4827495"/>
            <a:ext cx="10589559" cy="813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Data</a:t>
            </a:r>
            <a:endParaRPr kumimoji="0" lang="gsw-CH" sz="24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DB652585-F9D9-4DDC-9F52-4358C4327F11}"/>
              </a:ext>
            </a:extLst>
          </p:cNvPr>
          <p:cNvSpPr/>
          <p:nvPr/>
        </p:nvSpPr>
        <p:spPr bwMode="auto">
          <a:xfrm>
            <a:off x="1239370" y="2339788"/>
            <a:ext cx="995082" cy="3399438"/>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4B9D564-14E4-4F6E-85AF-A8E8D3AE43FD}"/>
              </a:ext>
            </a:extLst>
          </p:cNvPr>
          <p:cNvSpPr/>
          <p:nvPr/>
        </p:nvSpPr>
        <p:spPr bwMode="auto">
          <a:xfrm>
            <a:off x="728978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A06274D-18B0-4FE5-B848-DFFDB19A4502}"/>
              </a:ext>
            </a:extLst>
          </p:cNvPr>
          <p:cNvSpPr/>
          <p:nvPr/>
        </p:nvSpPr>
        <p:spPr bwMode="auto">
          <a:xfrm>
            <a:off x="9393495"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FA8AD18-02D8-4520-8927-38CE961A00CF}"/>
              </a:ext>
            </a:extLst>
          </p:cNvPr>
          <p:cNvSpPr/>
          <p:nvPr/>
        </p:nvSpPr>
        <p:spPr bwMode="auto">
          <a:xfrm>
            <a:off x="8341641"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E36D434-16B0-4470-A5D7-3055537E47D6}"/>
              </a:ext>
            </a:extLst>
          </p:cNvPr>
          <p:cNvSpPr/>
          <p:nvPr/>
        </p:nvSpPr>
        <p:spPr bwMode="auto">
          <a:xfrm>
            <a:off x="2599385"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318A7488-1B1D-4462-9B2E-E28F80A156DC}"/>
              </a:ext>
            </a:extLst>
          </p:cNvPr>
          <p:cNvSpPr/>
          <p:nvPr/>
        </p:nvSpPr>
        <p:spPr bwMode="auto">
          <a:xfrm>
            <a:off x="3957917" y="2339788"/>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A6F578E8-2E60-45F2-B7CC-6A64196346F2}"/>
              </a:ext>
            </a:extLst>
          </p:cNvPr>
          <p:cNvSpPr/>
          <p:nvPr/>
        </p:nvSpPr>
        <p:spPr bwMode="auto">
          <a:xfrm>
            <a:off x="10445348" y="2339786"/>
            <a:ext cx="993600" cy="33984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3043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DC407DAE-E115-4534-BA8F-967DE03D06ED}"/>
              </a:ext>
            </a:extLst>
          </p:cNvPr>
          <p:cNvSpPr/>
          <p:nvPr/>
        </p:nvSpPr>
        <p:spPr bwMode="auto">
          <a:xfrm>
            <a:off x="578224" y="2897841"/>
            <a:ext cx="11026588" cy="766483"/>
          </a:xfrm>
          <a:custGeom>
            <a:avLst/>
            <a:gdLst>
              <a:gd name="connsiteX0" fmla="*/ 7147111 w 11026588"/>
              <a:gd name="connsiteY0" fmla="*/ 0 h 766483"/>
              <a:gd name="connsiteX1" fmla="*/ 0 w 11026588"/>
              <a:gd name="connsiteY1" fmla="*/ 766483 h 766483"/>
              <a:gd name="connsiteX2" fmla="*/ 11026588 w 11026588"/>
              <a:gd name="connsiteY2" fmla="*/ 766483 h 766483"/>
              <a:gd name="connsiteX3" fmla="*/ 8404411 w 11026588"/>
              <a:gd name="connsiteY3" fmla="*/ 0 h 766483"/>
            </a:gdLst>
            <a:ahLst/>
            <a:cxnLst>
              <a:cxn ang="0">
                <a:pos x="connsiteX0" y="connsiteY0"/>
              </a:cxn>
              <a:cxn ang="0">
                <a:pos x="connsiteX1" y="connsiteY1"/>
              </a:cxn>
              <a:cxn ang="0">
                <a:pos x="connsiteX2" y="connsiteY2"/>
              </a:cxn>
              <a:cxn ang="0">
                <a:pos x="connsiteX3" y="connsiteY3"/>
              </a:cxn>
            </a:cxnLst>
            <a:rect l="l" t="t" r="r" b="b"/>
            <a:pathLst>
              <a:path w="11026588" h="766483">
                <a:moveTo>
                  <a:pt x="7147111" y="0"/>
                </a:moveTo>
                <a:lnTo>
                  <a:pt x="0" y="766483"/>
                </a:lnTo>
                <a:lnTo>
                  <a:pt x="11026588" y="766483"/>
                </a:lnTo>
                <a:lnTo>
                  <a:pt x="8404411" y="0"/>
                </a:lnTo>
              </a:path>
            </a:pathLst>
          </a:custGeom>
          <a:solidFill>
            <a:srgbClr val="107C1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gsw-CH" sz="1765"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1C5BC22D-A9B6-437A-AF6C-6F02B08A92A7}"/>
              </a:ext>
            </a:extLst>
          </p:cNvPr>
          <p:cNvSpPr>
            <a:spLocks noGrp="1"/>
          </p:cNvSpPr>
          <p:nvPr>
            <p:ph type="title"/>
          </p:nvPr>
        </p:nvSpPr>
        <p:spPr>
          <a:xfrm>
            <a:off x="588263" y="457200"/>
            <a:ext cx="11018520" cy="553998"/>
          </a:xfrm>
        </p:spPr>
        <p:txBody>
          <a:bodyPr/>
          <a:lstStyle/>
          <a:p>
            <a:r>
              <a:rPr lang="gsw-CH"/>
              <a:t>DevOps Capabilities and Practices</a:t>
            </a:r>
          </a:p>
        </p:txBody>
      </p:sp>
      <p:grpSp>
        <p:nvGrpSpPr>
          <p:cNvPr id="3" name="Group 2">
            <a:extLst>
              <a:ext uri="{FF2B5EF4-FFF2-40B4-BE49-F238E27FC236}">
                <a16:creationId xmlns:a16="http://schemas.microsoft.com/office/drawing/2014/main" id="{2414A23D-1191-4A63-9936-1ACBD09CF74A}"/>
              </a:ext>
            </a:extLst>
          </p:cNvPr>
          <p:cNvGrpSpPr/>
          <p:nvPr/>
        </p:nvGrpSpPr>
        <p:grpSpPr>
          <a:xfrm>
            <a:off x="350311" y="1878512"/>
            <a:ext cx="11542294" cy="1030127"/>
            <a:chOff x="519524" y="2641406"/>
            <a:chExt cx="11543931" cy="1030273"/>
          </a:xfrm>
        </p:grpSpPr>
        <p:sp>
          <p:nvSpPr>
            <p:cNvPr id="4" name="Text Placeholder 5">
              <a:extLst>
                <a:ext uri="{FF2B5EF4-FFF2-40B4-BE49-F238E27FC236}">
                  <a16:creationId xmlns:a16="http://schemas.microsoft.com/office/drawing/2014/main" id="{1FEACD52-10E0-4F6F-8EDA-47DF5A41E3B6}"/>
                </a:ext>
              </a:extLst>
            </p:cNvPr>
            <p:cNvSpPr txBox="1">
              <a:spLocks/>
            </p:cNvSpPr>
            <p:nvPr/>
          </p:nvSpPr>
          <p:spPr>
            <a:xfrm>
              <a:off x="9358116" y="2641406"/>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Collaboration</a:t>
              </a:r>
            </a:p>
          </p:txBody>
        </p:sp>
        <p:sp>
          <p:nvSpPr>
            <p:cNvPr id="5" name="Text Placeholder 5">
              <a:extLst>
                <a:ext uri="{FF2B5EF4-FFF2-40B4-BE49-F238E27FC236}">
                  <a16:creationId xmlns:a16="http://schemas.microsoft.com/office/drawing/2014/main" id="{D0A52E05-E5D0-4D49-9EDE-B19B2D581A52}"/>
                </a:ext>
              </a:extLst>
            </p:cNvPr>
            <p:cNvSpPr txBox="1">
              <a:spLocks/>
            </p:cNvSpPr>
            <p:nvPr/>
          </p:nvSpPr>
          <p:spPr>
            <a:xfrm>
              <a:off x="519524"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Planning</a:t>
              </a:r>
            </a:p>
          </p:txBody>
        </p:sp>
        <p:sp>
          <p:nvSpPr>
            <p:cNvPr id="6" name="Text Placeholder 5">
              <a:extLst>
                <a:ext uri="{FF2B5EF4-FFF2-40B4-BE49-F238E27FC236}">
                  <a16:creationId xmlns:a16="http://schemas.microsoft.com/office/drawing/2014/main" id="{0FB70ED8-1DB6-4C38-8DC8-75FAD03901D8}"/>
                </a:ext>
              </a:extLst>
            </p:cNvPr>
            <p:cNvSpPr txBox="1">
              <a:spLocks/>
            </p:cNvSpPr>
            <p:nvPr/>
          </p:nvSpPr>
          <p:spPr>
            <a:xfrm>
              <a:off x="1994863"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Integration</a:t>
              </a:r>
            </a:p>
          </p:txBody>
        </p:sp>
        <p:sp>
          <p:nvSpPr>
            <p:cNvPr id="7" name="Text Placeholder 5">
              <a:extLst>
                <a:ext uri="{FF2B5EF4-FFF2-40B4-BE49-F238E27FC236}">
                  <a16:creationId xmlns:a16="http://schemas.microsoft.com/office/drawing/2014/main" id="{68E8368E-846F-43CC-8203-D4C61F3737FB}"/>
                </a:ext>
              </a:extLst>
            </p:cNvPr>
            <p:cNvSpPr txBox="1">
              <a:spLocks/>
            </p:cNvSpPr>
            <p:nvPr/>
          </p:nvSpPr>
          <p:spPr>
            <a:xfrm>
              <a:off x="3478417"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Delivery</a:t>
              </a:r>
            </a:p>
          </p:txBody>
        </p:sp>
        <p:sp>
          <p:nvSpPr>
            <p:cNvPr id="8" name="Text Placeholder 5">
              <a:extLst>
                <a:ext uri="{FF2B5EF4-FFF2-40B4-BE49-F238E27FC236}">
                  <a16:creationId xmlns:a16="http://schemas.microsoft.com/office/drawing/2014/main" id="{C54A29A9-A457-4296-AD47-8B5926A66FFA}"/>
                </a:ext>
              </a:extLst>
            </p:cNvPr>
            <p:cNvSpPr txBox="1">
              <a:spLocks/>
            </p:cNvSpPr>
            <p:nvPr/>
          </p:nvSpPr>
          <p:spPr>
            <a:xfrm>
              <a:off x="4937599"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Operations</a:t>
              </a:r>
            </a:p>
          </p:txBody>
        </p:sp>
        <p:sp>
          <p:nvSpPr>
            <p:cNvPr id="9" name="Text Placeholder 5">
              <a:extLst>
                <a:ext uri="{FF2B5EF4-FFF2-40B4-BE49-F238E27FC236}">
                  <a16:creationId xmlns:a16="http://schemas.microsoft.com/office/drawing/2014/main" id="{E7F329A7-49FC-49BC-BFB9-A55445E3B727}"/>
                </a:ext>
              </a:extLst>
            </p:cNvPr>
            <p:cNvSpPr txBox="1">
              <a:spLocks/>
            </p:cNvSpPr>
            <p:nvPr/>
          </p:nvSpPr>
          <p:spPr>
            <a:xfrm>
              <a:off x="6416827"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Quality</a:t>
              </a:r>
            </a:p>
          </p:txBody>
        </p:sp>
        <p:sp>
          <p:nvSpPr>
            <p:cNvPr id="10" name="Text Placeholder 5">
              <a:extLst>
                <a:ext uri="{FF2B5EF4-FFF2-40B4-BE49-F238E27FC236}">
                  <a16:creationId xmlns:a16="http://schemas.microsoft.com/office/drawing/2014/main" id="{5D810E10-CEA3-417E-AB65-9BCDE7BD36E3}"/>
                </a:ext>
              </a:extLst>
            </p:cNvPr>
            <p:cNvSpPr txBox="1">
              <a:spLocks/>
            </p:cNvSpPr>
            <p:nvPr/>
          </p:nvSpPr>
          <p:spPr>
            <a:xfrm>
              <a:off x="7892166" y="2642653"/>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Security</a:t>
              </a:r>
            </a:p>
          </p:txBody>
        </p:sp>
        <p:sp>
          <p:nvSpPr>
            <p:cNvPr id="11" name="Text Placeholder 5">
              <a:extLst>
                <a:ext uri="{FF2B5EF4-FFF2-40B4-BE49-F238E27FC236}">
                  <a16:creationId xmlns:a16="http://schemas.microsoft.com/office/drawing/2014/main" id="{4B291590-3782-4041-9EE2-BC8E9B445360}"/>
                </a:ext>
              </a:extLst>
            </p:cNvPr>
            <p:cNvSpPr txBox="1">
              <a:spLocks/>
            </p:cNvSpPr>
            <p:nvPr/>
          </p:nvSpPr>
          <p:spPr>
            <a:xfrm>
              <a:off x="10799191" y="2650668"/>
              <a:ext cx="1264264" cy="1021011"/>
            </a:xfrm>
            <a:prstGeom prst="rect">
              <a:avLst/>
            </a:prstGeom>
            <a:solidFill>
              <a:srgbClr val="107C10"/>
            </a:solidFill>
            <a:ln>
              <a:noFill/>
            </a:ln>
          </p:spPr>
          <p:txBody>
            <a:bodyPr lIns="179974" tIns="0" rIns="182854"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Semilight"/>
              </a:endParaRP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Continuous  </a:t>
              </a:r>
            </a:p>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Semilight"/>
                </a:rPr>
                <a:t>Improvement</a:t>
              </a:r>
            </a:p>
          </p:txBody>
        </p:sp>
      </p:grpSp>
      <p:sp>
        <p:nvSpPr>
          <p:cNvPr id="23" name="Processing_E9F5" title="Icon of two interlocked gears">
            <a:extLst>
              <a:ext uri="{FF2B5EF4-FFF2-40B4-BE49-F238E27FC236}">
                <a16:creationId xmlns:a16="http://schemas.microsoft.com/office/drawing/2014/main" id="{4EC823A3-CFD3-4914-BC0F-F1685A2A4A1C}"/>
              </a:ext>
            </a:extLst>
          </p:cNvPr>
          <p:cNvSpPr>
            <a:spLocks noChangeAspect="1" noEditPoints="1"/>
          </p:cNvSpPr>
          <p:nvPr/>
        </p:nvSpPr>
        <p:spPr bwMode="auto">
          <a:xfrm>
            <a:off x="2247609" y="2008840"/>
            <a:ext cx="504693" cy="43955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Business applications" title="Icon of a chart showing three peaks that get higher in succession, a dotted arrow line points forward and up">
            <a:extLst>
              <a:ext uri="{FF2B5EF4-FFF2-40B4-BE49-F238E27FC236}">
                <a16:creationId xmlns:a16="http://schemas.microsoft.com/office/drawing/2014/main" id="{39F3A21C-DDED-4505-ABEB-2C73B24A0E9D}"/>
              </a:ext>
            </a:extLst>
          </p:cNvPr>
          <p:cNvSpPr>
            <a:spLocks noChangeAspect="1" noEditPoints="1"/>
          </p:cNvSpPr>
          <p:nvPr/>
        </p:nvSpPr>
        <p:spPr bwMode="auto">
          <a:xfrm>
            <a:off x="3681482" y="2012464"/>
            <a:ext cx="517422" cy="425231"/>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CB78DCDD-769B-40D9-A76C-F4931CA6824C}"/>
              </a:ext>
            </a:extLst>
          </p:cNvPr>
          <p:cNvPicPr>
            <a:picLocks noChangeAspect="1"/>
          </p:cNvPicPr>
          <p:nvPr/>
        </p:nvPicPr>
        <p:blipFill>
          <a:blip r:embed="rId2"/>
          <a:stretch>
            <a:fillRect/>
          </a:stretch>
        </p:blipFill>
        <p:spPr>
          <a:xfrm>
            <a:off x="5198643" y="2033985"/>
            <a:ext cx="402314" cy="384026"/>
          </a:xfrm>
          <a:prstGeom prst="rect">
            <a:avLst/>
          </a:prstGeom>
        </p:spPr>
      </p:pic>
      <p:sp>
        <p:nvSpPr>
          <p:cNvPr id="26" name="Star rating" title="Icon of three stars">
            <a:extLst>
              <a:ext uri="{FF2B5EF4-FFF2-40B4-BE49-F238E27FC236}">
                <a16:creationId xmlns:a16="http://schemas.microsoft.com/office/drawing/2014/main" id="{60A45E2E-A5A4-456C-9AFD-DB47F6144A88}"/>
              </a:ext>
            </a:extLst>
          </p:cNvPr>
          <p:cNvSpPr>
            <a:spLocks noChangeAspect="1" noEditPoints="1"/>
          </p:cNvSpPr>
          <p:nvPr/>
        </p:nvSpPr>
        <p:spPr bwMode="auto">
          <a:xfrm>
            <a:off x="6568637" y="2215227"/>
            <a:ext cx="620364" cy="165726"/>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people_12" title="Icon of three people">
            <a:extLst>
              <a:ext uri="{FF2B5EF4-FFF2-40B4-BE49-F238E27FC236}">
                <a16:creationId xmlns:a16="http://schemas.microsoft.com/office/drawing/2014/main" id="{5D927ABC-6090-4684-9AD5-4714EBB6AC14}"/>
              </a:ext>
            </a:extLst>
          </p:cNvPr>
          <p:cNvSpPr>
            <a:spLocks noChangeAspect="1" noEditPoints="1"/>
          </p:cNvSpPr>
          <p:nvPr/>
        </p:nvSpPr>
        <p:spPr bwMode="auto">
          <a:xfrm>
            <a:off x="9597765" y="2052015"/>
            <a:ext cx="443850" cy="3786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Chart_E999" title="Icon of a line graph with an arrow at the end pointing up">
            <a:extLst>
              <a:ext uri="{FF2B5EF4-FFF2-40B4-BE49-F238E27FC236}">
                <a16:creationId xmlns:a16="http://schemas.microsoft.com/office/drawing/2014/main" id="{B3F9FDF7-8FC4-405A-A884-5FD82DE466C1}"/>
              </a:ext>
            </a:extLst>
          </p:cNvPr>
          <p:cNvSpPr>
            <a:spLocks noChangeAspect="1" noEditPoints="1"/>
          </p:cNvSpPr>
          <p:nvPr/>
        </p:nvSpPr>
        <p:spPr bwMode="auto">
          <a:xfrm>
            <a:off x="11092402" y="2059796"/>
            <a:ext cx="364948" cy="36520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9" name="Picture 28">
            <a:extLst>
              <a:ext uri="{FF2B5EF4-FFF2-40B4-BE49-F238E27FC236}">
                <a16:creationId xmlns:a16="http://schemas.microsoft.com/office/drawing/2014/main" id="{29521F58-EF48-4D7D-9955-D3FE501D4BE4}"/>
              </a:ext>
            </a:extLst>
          </p:cNvPr>
          <p:cNvPicPr>
            <a:picLocks noChangeAspect="1"/>
          </p:cNvPicPr>
          <p:nvPr/>
        </p:nvPicPr>
        <p:blipFill>
          <a:blip r:embed="rId3"/>
          <a:stretch>
            <a:fillRect/>
          </a:stretch>
        </p:blipFill>
        <p:spPr>
          <a:xfrm>
            <a:off x="766879" y="2030508"/>
            <a:ext cx="438887" cy="396218"/>
          </a:xfrm>
          <a:prstGeom prst="rect">
            <a:avLst/>
          </a:prstGeom>
        </p:spPr>
      </p:pic>
      <p:pic>
        <p:nvPicPr>
          <p:cNvPr id="30" name="Picture 29">
            <a:extLst>
              <a:ext uri="{FF2B5EF4-FFF2-40B4-BE49-F238E27FC236}">
                <a16:creationId xmlns:a16="http://schemas.microsoft.com/office/drawing/2014/main" id="{AF3659B1-638D-40F5-80FA-FBB1243CF6ED}"/>
              </a:ext>
            </a:extLst>
          </p:cNvPr>
          <p:cNvPicPr>
            <a:picLocks noChangeAspect="1"/>
          </p:cNvPicPr>
          <p:nvPr/>
        </p:nvPicPr>
        <p:blipFill>
          <a:blip r:embed="rId4"/>
          <a:stretch>
            <a:fillRect/>
          </a:stretch>
        </p:blipFill>
        <p:spPr>
          <a:xfrm>
            <a:off x="8164983" y="2071024"/>
            <a:ext cx="377932" cy="384026"/>
          </a:xfrm>
          <a:prstGeom prst="rect">
            <a:avLst/>
          </a:prstGeom>
        </p:spPr>
      </p:pic>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717822AA-2A9B-47F5-9B18-F8C92FD82E36}"/>
                  </a:ext>
                </a:extLst>
              </p:cNvPr>
              <p:cNvGraphicFramePr>
                <a:graphicFrameLocks noChangeAspect="1"/>
              </p:cNvGraphicFramePr>
              <p:nvPr/>
            </p:nvGraphicFramePr>
            <p:xfrm>
              <a:off x="4280616" y="4464424"/>
              <a:ext cx="4129740" cy="2322979"/>
            </p:xfrm>
            <a:graphic>
              <a:graphicData uri="http://schemas.microsoft.com/office/powerpoint/2016/slidezoom">
                <pslz:sldZm>
                  <pslz:sldZmObj sldId="2076138340" cId="7160971">
                    <pslz:zmPr id="{CC9C8A72-3448-44BD-89B1-3DBAFB3F0336}" returnToParent="0" transitionDur="1000">
                      <p166:blipFill xmlns:p166="http://schemas.microsoft.com/office/powerpoint/2016/6/main">
                        <a:blip r:embed="rId5"/>
                        <a:stretch>
                          <a:fillRect/>
                        </a:stretch>
                      </p166:blipFill>
                      <p166:spPr xmlns:p166="http://schemas.microsoft.com/office/powerpoint/2016/6/main">
                        <a:xfrm>
                          <a:off x="0" y="0"/>
                          <a:ext cx="4129740" cy="23229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4" name="Slide Zoom 33">
                <a:hlinkClick r:id="rId6" action="ppaction://hlinksldjump"/>
                <a:extLst>
                  <a:ext uri="{FF2B5EF4-FFF2-40B4-BE49-F238E27FC236}">
                    <a16:creationId xmlns:a16="http://schemas.microsoft.com/office/drawing/2014/main" id="{717822AA-2A9B-47F5-9B18-F8C92FD82E36}"/>
                  </a:ext>
                </a:extLst>
              </p:cNvPr>
              <p:cNvPicPr>
                <a:picLocks noGrp="1" noRot="1" noChangeAspect="1" noMove="1" noResize="1" noEditPoints="1" noAdjustHandles="1" noChangeArrowheads="1" noChangeShapeType="1"/>
              </p:cNvPicPr>
              <p:nvPr/>
            </p:nvPicPr>
            <p:blipFill>
              <a:blip r:embed="rId7"/>
              <a:stretch>
                <a:fillRect/>
              </a:stretch>
            </p:blipFill>
            <p:spPr>
              <a:xfrm>
                <a:off x="4280616" y="4464424"/>
                <a:ext cx="4129740" cy="23229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35" name="Rectangle 34">
            <a:extLst>
              <a:ext uri="{FF2B5EF4-FFF2-40B4-BE49-F238E27FC236}">
                <a16:creationId xmlns:a16="http://schemas.microsoft.com/office/drawing/2014/main" id="{15BC3D38-311D-414F-B4E7-9CC644851514}"/>
              </a:ext>
            </a:extLst>
          </p:cNvPr>
          <p:cNvSpPr/>
          <p:nvPr/>
        </p:nvSpPr>
        <p:spPr bwMode="auto">
          <a:xfrm>
            <a:off x="350310" y="1184468"/>
            <a:ext cx="2664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Culture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73473B4-9B29-41CA-BDBA-252C65525C21}"/>
              </a:ext>
            </a:extLst>
          </p:cNvPr>
          <p:cNvSpPr/>
          <p:nvPr/>
        </p:nvSpPr>
        <p:spPr bwMode="auto">
          <a:xfrm>
            <a:off x="3273742"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Lean Product</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6869755-3040-4555-9F9C-5F8C5A3D231D}"/>
              </a:ext>
            </a:extLst>
          </p:cNvPr>
          <p:cNvSpPr/>
          <p:nvPr/>
        </p:nvSpPr>
        <p:spPr bwMode="auto">
          <a:xfrm>
            <a:off x="6233174" y="1184468"/>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Architecture</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3ED1B9A-0030-4A97-9778-B3989C40BC25}"/>
              </a:ext>
            </a:extLst>
          </p:cNvPr>
          <p:cNvSpPr/>
          <p:nvPr/>
        </p:nvSpPr>
        <p:spPr bwMode="auto">
          <a:xfrm>
            <a:off x="9192605" y="1183221"/>
            <a:ext cx="2700000" cy="443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Technology</a:t>
            </a: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 Placeholder 1">
            <a:extLst>
              <a:ext uri="{FF2B5EF4-FFF2-40B4-BE49-F238E27FC236}">
                <a16:creationId xmlns:a16="http://schemas.microsoft.com/office/drawing/2014/main" id="{B23740B1-5E98-42B8-8377-2EB35F352F06}"/>
              </a:ext>
            </a:extLst>
          </p:cNvPr>
          <p:cNvSpPr txBox="1">
            <a:spLocks/>
          </p:cNvSpPr>
          <p:nvPr/>
        </p:nvSpPr>
        <p:spPr>
          <a:xfrm>
            <a:off x="3212218" y="3658309"/>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5" name="TextBox 44">
            <a:extLst>
              <a:ext uri="{FF2B5EF4-FFF2-40B4-BE49-F238E27FC236}">
                <a16:creationId xmlns:a16="http://schemas.microsoft.com/office/drawing/2014/main" id="{4AE6A7AE-6078-4B67-AA53-B2C9F1D8BBBD}"/>
              </a:ext>
            </a:extLst>
          </p:cNvPr>
          <p:cNvSpPr txBox="1"/>
          <p:nvPr/>
        </p:nvSpPr>
        <p:spPr>
          <a:xfrm>
            <a:off x="3508065" y="3746071"/>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47" name="TextBox 46">
            <a:extLst>
              <a:ext uri="{FF2B5EF4-FFF2-40B4-BE49-F238E27FC236}">
                <a16:creationId xmlns:a16="http://schemas.microsoft.com/office/drawing/2014/main" id="{90EF9D18-D43C-4009-B9EA-010154137325}"/>
              </a:ext>
            </a:extLst>
          </p:cNvPr>
          <p:cNvSpPr txBox="1"/>
          <p:nvPr/>
        </p:nvSpPr>
        <p:spPr>
          <a:xfrm>
            <a:off x="4753622" y="3742981"/>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49" name="TextBox 48">
            <a:extLst>
              <a:ext uri="{FF2B5EF4-FFF2-40B4-BE49-F238E27FC236}">
                <a16:creationId xmlns:a16="http://schemas.microsoft.com/office/drawing/2014/main" id="{DF26C695-0A2D-4E6D-A94F-AF285307F1C8}"/>
              </a:ext>
            </a:extLst>
          </p:cNvPr>
          <p:cNvSpPr txBox="1"/>
          <p:nvPr/>
        </p:nvSpPr>
        <p:spPr>
          <a:xfrm>
            <a:off x="6270615" y="3746071"/>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1" name="TextBox 50">
            <a:extLst>
              <a:ext uri="{FF2B5EF4-FFF2-40B4-BE49-F238E27FC236}">
                <a16:creationId xmlns:a16="http://schemas.microsoft.com/office/drawing/2014/main" id="{D3EFC7AF-65F0-43B3-8855-8C4A9C545522}"/>
              </a:ext>
            </a:extLst>
          </p:cNvPr>
          <p:cNvSpPr txBox="1"/>
          <p:nvPr/>
        </p:nvSpPr>
        <p:spPr>
          <a:xfrm>
            <a:off x="7666176" y="3763613"/>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3" name="TextBox 52">
            <a:extLst>
              <a:ext uri="{FF2B5EF4-FFF2-40B4-BE49-F238E27FC236}">
                <a16:creationId xmlns:a16="http://schemas.microsoft.com/office/drawing/2014/main" id="{E34C0812-3558-4FA8-9ADA-EB1FB955B5A5}"/>
              </a:ext>
            </a:extLst>
          </p:cNvPr>
          <p:cNvSpPr txBox="1"/>
          <p:nvPr/>
        </p:nvSpPr>
        <p:spPr>
          <a:xfrm>
            <a:off x="9069902" y="3763613"/>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5" name="TextBox 54">
            <a:extLst>
              <a:ext uri="{FF2B5EF4-FFF2-40B4-BE49-F238E27FC236}">
                <a16:creationId xmlns:a16="http://schemas.microsoft.com/office/drawing/2014/main" id="{045923A1-9C44-4FD6-932E-14FDCA3EBE31}"/>
              </a:ext>
            </a:extLst>
          </p:cNvPr>
          <p:cNvSpPr txBox="1"/>
          <p:nvPr/>
        </p:nvSpPr>
        <p:spPr>
          <a:xfrm>
            <a:off x="10296198" y="3746071"/>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57" name="Text Placeholder 5">
            <a:extLst>
              <a:ext uri="{FF2B5EF4-FFF2-40B4-BE49-F238E27FC236}">
                <a16:creationId xmlns:a16="http://schemas.microsoft.com/office/drawing/2014/main" id="{FA0B76F2-F897-4792-9495-34A6F84A0606}"/>
              </a:ext>
            </a:extLst>
          </p:cNvPr>
          <p:cNvSpPr txBox="1">
            <a:spLocks/>
          </p:cNvSpPr>
          <p:nvPr/>
        </p:nvSpPr>
        <p:spPr>
          <a:xfrm>
            <a:off x="588263" y="3658309"/>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59" name="shield_3" title="Icon of a shield with an exclamation point inside">
            <a:extLst>
              <a:ext uri="{FF2B5EF4-FFF2-40B4-BE49-F238E27FC236}">
                <a16:creationId xmlns:a16="http://schemas.microsoft.com/office/drawing/2014/main" id="{562AD0AC-CBBA-4049-9720-0A532D020AA1}"/>
              </a:ext>
            </a:extLst>
          </p:cNvPr>
          <p:cNvSpPr>
            <a:spLocks noChangeAspect="1" noEditPoints="1"/>
          </p:cNvSpPr>
          <p:nvPr/>
        </p:nvSpPr>
        <p:spPr bwMode="auto">
          <a:xfrm>
            <a:off x="2833108" y="3781139"/>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3902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5" grpId="0" animBg="1"/>
      <p:bldP spid="37" grpId="0" animBg="1"/>
      <p:bldP spid="39" grpId="0" animBg="1"/>
      <p:bldP spid="41" grpId="0" animBg="1"/>
      <p:bldP spid="43" grpId="0" animBg="1"/>
      <p:bldP spid="45" grpId="0"/>
      <p:bldP spid="47" grpId="0"/>
      <p:bldP spid="49" grpId="0"/>
      <p:bldP spid="51" grpId="0"/>
      <p:bldP spid="53" grpId="0"/>
      <p:bldP spid="55" grpId="0"/>
      <p:bldP spid="57" grpId="0" animBg="1"/>
      <p:bldP spid="59"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F362-50A9-43C7-98AB-448B7ECD4877}"/>
              </a:ext>
            </a:extLst>
          </p:cNvPr>
          <p:cNvSpPr>
            <a:spLocks noGrp="1"/>
          </p:cNvSpPr>
          <p:nvPr>
            <p:ph type="title"/>
          </p:nvPr>
        </p:nvSpPr>
        <p:spPr/>
        <p:txBody>
          <a:bodyPr/>
          <a:lstStyle/>
          <a:p>
            <a:r>
              <a:rPr lang="gsw-CH"/>
              <a:t>DevOps </a:t>
            </a:r>
            <a:r>
              <a:rPr lang="en-US"/>
              <a:t>C</a:t>
            </a:r>
            <a:r>
              <a:rPr lang="gsw-CH"/>
              <a:t>apabilities and </a:t>
            </a:r>
            <a:r>
              <a:rPr lang="en-US"/>
              <a:t>P</a:t>
            </a:r>
            <a:r>
              <a:rPr lang="gsw-CH"/>
              <a:t>ractices</a:t>
            </a:r>
          </a:p>
        </p:txBody>
      </p:sp>
      <p:sp>
        <p:nvSpPr>
          <p:cNvPr id="4" name="Text Placeholder 2">
            <a:extLst>
              <a:ext uri="{FF2B5EF4-FFF2-40B4-BE49-F238E27FC236}">
                <a16:creationId xmlns:a16="http://schemas.microsoft.com/office/drawing/2014/main" id="{504D7F6A-2361-4252-951E-8AF17E9758FC}"/>
              </a:ext>
            </a:extLst>
          </p:cNvPr>
          <p:cNvSpPr txBox="1">
            <a:spLocks/>
          </p:cNvSpPr>
          <p:nvPr/>
        </p:nvSpPr>
        <p:spPr>
          <a:xfrm>
            <a:off x="456920" y="1644856"/>
            <a:ext cx="2623956" cy="2194249"/>
          </a:xfrm>
          <a:prstGeom prst="rect">
            <a:avLst/>
          </a:prstGeom>
          <a:solidFill>
            <a:srgbClr val="666666"/>
          </a:solidFill>
        </p:spPr>
        <p:txBody>
          <a:bodyPr lIns="91427" tIns="45713" rIns="91427" bIns="45713" anchor="t" anchorCtr="0">
            <a:noAutofit/>
          </a:bodyPr>
          <a:lstStyle>
            <a:lvl1pPr marL="0" marR="0" indent="0" algn="l" defTabSz="932472" rtl="0" eaLnBrk="1" fontAlgn="base" latinLnBrk="0" hangingPunct="1">
              <a:lnSpc>
                <a:spcPct val="100000"/>
              </a:lnSpc>
              <a:spcBef>
                <a:spcPct val="0"/>
              </a:spcBef>
              <a:spcAft>
                <a:spcPct val="0"/>
              </a:spcAft>
              <a:buClrTx/>
              <a:buSzTx/>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Objectives &amp; Key Results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OKR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discovery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Lean product definition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Sprint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Agile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requirements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Capacity planning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UX</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architecture design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Threat modeling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Prioritization &amp; estimation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Demos &amp; Retrospectives</a:t>
            </a:r>
          </a:p>
        </p:txBody>
      </p:sp>
      <p:sp>
        <p:nvSpPr>
          <p:cNvPr id="6" name="Text Placeholder 5">
            <a:extLst>
              <a:ext uri="{FF2B5EF4-FFF2-40B4-BE49-F238E27FC236}">
                <a16:creationId xmlns:a16="http://schemas.microsoft.com/office/drawing/2014/main" id="{20DB5203-9EA5-4BC8-BDC2-88C578F6423A}"/>
              </a:ext>
            </a:extLst>
          </p:cNvPr>
          <p:cNvSpPr txBox="1">
            <a:spLocks/>
          </p:cNvSpPr>
          <p:nvPr/>
        </p:nvSpPr>
        <p:spPr>
          <a:xfrm>
            <a:off x="45692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planning</a:t>
            </a:r>
          </a:p>
        </p:txBody>
      </p:sp>
      <p:sp>
        <p:nvSpPr>
          <p:cNvPr id="8" name="MeetingPlanner_EBF2" title="Icon of a person in front of a calendar">
            <a:extLst>
              <a:ext uri="{FF2B5EF4-FFF2-40B4-BE49-F238E27FC236}">
                <a16:creationId xmlns:a16="http://schemas.microsoft.com/office/drawing/2014/main" id="{4B33E998-DA75-4DEC-B544-59386367108D}"/>
              </a:ext>
            </a:extLst>
          </p:cNvPr>
          <p:cNvSpPr>
            <a:spLocks noChangeAspect="1" noEditPoints="1"/>
          </p:cNvSpPr>
          <p:nvPr/>
        </p:nvSpPr>
        <p:spPr bwMode="auto">
          <a:xfrm>
            <a:off x="2716775" y="1322054"/>
            <a:ext cx="251108" cy="257355"/>
          </a:xfrm>
          <a:custGeom>
            <a:avLst/>
            <a:gdLst>
              <a:gd name="T0" fmla="*/ 1497 w 3742"/>
              <a:gd name="T1" fmla="*/ 1497 h 3992"/>
              <a:gd name="T2" fmla="*/ 1497 w 3742"/>
              <a:gd name="T3" fmla="*/ 2745 h 3992"/>
              <a:gd name="T4" fmla="*/ 748 w 3742"/>
              <a:gd name="T5" fmla="*/ 3244 h 3992"/>
              <a:gd name="T6" fmla="*/ 748 w 3742"/>
              <a:gd name="T7" fmla="*/ 1497 h 3992"/>
              <a:gd name="T8" fmla="*/ 3742 w 3742"/>
              <a:gd name="T9" fmla="*/ 3992 h 3992"/>
              <a:gd name="T10" fmla="*/ 2620 w 3742"/>
              <a:gd name="T11" fmla="*/ 2869 h 3992"/>
              <a:gd name="T12" fmla="*/ 1497 w 3742"/>
              <a:gd name="T13" fmla="*/ 3992 h 3992"/>
              <a:gd name="T14" fmla="*/ 2620 w 3742"/>
              <a:gd name="T15" fmla="*/ 2869 h 3992"/>
              <a:gd name="T16" fmla="*/ 3243 w 3742"/>
              <a:gd name="T17" fmla="*/ 2246 h 3992"/>
              <a:gd name="T18" fmla="*/ 2620 w 3742"/>
              <a:gd name="T19" fmla="*/ 1622 h 3992"/>
              <a:gd name="T20" fmla="*/ 1996 w 3742"/>
              <a:gd name="T21" fmla="*/ 2246 h 3992"/>
              <a:gd name="T22" fmla="*/ 2620 w 3742"/>
              <a:gd name="T23" fmla="*/ 2869 h 3992"/>
              <a:gd name="T24" fmla="*/ 3742 w 3742"/>
              <a:gd name="T25" fmla="*/ 2936 h 3992"/>
              <a:gd name="T26" fmla="*/ 3742 w 3742"/>
              <a:gd name="T27" fmla="*/ 374 h 3992"/>
              <a:gd name="T28" fmla="*/ 0 w 3742"/>
              <a:gd name="T29" fmla="*/ 374 h 3992"/>
              <a:gd name="T30" fmla="*/ 0 w 3742"/>
              <a:gd name="T31" fmla="*/ 3618 h 3992"/>
              <a:gd name="T32" fmla="*/ 1087 w 3742"/>
              <a:gd name="T33" fmla="*/ 3618 h 3992"/>
              <a:gd name="T34" fmla="*/ 748 w 3742"/>
              <a:gd name="T35" fmla="*/ 0 h 3992"/>
              <a:gd name="T36" fmla="*/ 748 w 3742"/>
              <a:gd name="T37" fmla="*/ 749 h 3992"/>
              <a:gd name="T38" fmla="*/ 2994 w 3742"/>
              <a:gd name="T39" fmla="*/ 0 h 3992"/>
              <a:gd name="T40" fmla="*/ 2994 w 3742"/>
              <a:gd name="T41" fmla="*/ 749 h 3992"/>
              <a:gd name="T42" fmla="*/ 0 w 3742"/>
              <a:gd name="T43" fmla="*/ 1123 h 3992"/>
              <a:gd name="T44" fmla="*/ 3742 w 3742"/>
              <a:gd name="T45" fmla="*/ 1123 h 3992"/>
              <a:gd name="T46" fmla="*/ 1497 w 3742"/>
              <a:gd name="T47" fmla="*/ 1497 h 3992"/>
              <a:gd name="T48" fmla="*/ 1497 w 3742"/>
              <a:gd name="T49" fmla="*/ 2745 h 3992"/>
              <a:gd name="T50" fmla="*/ 748 w 3742"/>
              <a:gd name="T51" fmla="*/ 3244 h 3992"/>
              <a:gd name="T52" fmla="*/ 748 w 3742"/>
              <a:gd name="T53" fmla="*/ 1497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42" h="3992">
                <a:moveTo>
                  <a:pt x="1497" y="1497"/>
                </a:moveTo>
                <a:cubicBezTo>
                  <a:pt x="1497" y="2745"/>
                  <a:pt x="1497" y="2745"/>
                  <a:pt x="1497" y="2745"/>
                </a:cubicBezTo>
                <a:moveTo>
                  <a:pt x="748" y="3244"/>
                </a:moveTo>
                <a:cubicBezTo>
                  <a:pt x="748" y="1497"/>
                  <a:pt x="748" y="1497"/>
                  <a:pt x="748" y="1497"/>
                </a:cubicBezTo>
                <a:moveTo>
                  <a:pt x="3742" y="3992"/>
                </a:moveTo>
                <a:cubicBezTo>
                  <a:pt x="3742" y="3372"/>
                  <a:pt x="3240" y="2869"/>
                  <a:pt x="2620" y="2869"/>
                </a:cubicBezTo>
                <a:cubicBezTo>
                  <a:pt x="1999" y="2869"/>
                  <a:pt x="1497" y="3372"/>
                  <a:pt x="1497" y="3992"/>
                </a:cubicBezTo>
                <a:moveTo>
                  <a:pt x="2620" y="2869"/>
                </a:moveTo>
                <a:cubicBezTo>
                  <a:pt x="2964" y="2869"/>
                  <a:pt x="3243" y="2590"/>
                  <a:pt x="3243" y="2246"/>
                </a:cubicBezTo>
                <a:cubicBezTo>
                  <a:pt x="3243" y="1901"/>
                  <a:pt x="2964" y="1622"/>
                  <a:pt x="2620" y="1622"/>
                </a:cubicBezTo>
                <a:cubicBezTo>
                  <a:pt x="2275" y="1622"/>
                  <a:pt x="1996" y="1901"/>
                  <a:pt x="1996" y="2246"/>
                </a:cubicBezTo>
                <a:cubicBezTo>
                  <a:pt x="1996" y="2590"/>
                  <a:pt x="2275" y="2869"/>
                  <a:pt x="2620" y="2869"/>
                </a:cubicBezTo>
                <a:close/>
                <a:moveTo>
                  <a:pt x="3742" y="2936"/>
                </a:moveTo>
                <a:cubicBezTo>
                  <a:pt x="3742" y="374"/>
                  <a:pt x="3742" y="374"/>
                  <a:pt x="3742" y="374"/>
                </a:cubicBezTo>
                <a:cubicBezTo>
                  <a:pt x="0" y="374"/>
                  <a:pt x="0" y="374"/>
                  <a:pt x="0" y="374"/>
                </a:cubicBezTo>
                <a:cubicBezTo>
                  <a:pt x="0" y="3618"/>
                  <a:pt x="0" y="3618"/>
                  <a:pt x="0" y="3618"/>
                </a:cubicBezTo>
                <a:cubicBezTo>
                  <a:pt x="1087" y="3618"/>
                  <a:pt x="1087" y="3618"/>
                  <a:pt x="1087" y="3618"/>
                </a:cubicBezTo>
                <a:moveTo>
                  <a:pt x="748" y="0"/>
                </a:moveTo>
                <a:cubicBezTo>
                  <a:pt x="748" y="749"/>
                  <a:pt x="748" y="749"/>
                  <a:pt x="748" y="749"/>
                </a:cubicBezTo>
                <a:moveTo>
                  <a:pt x="2994" y="0"/>
                </a:moveTo>
                <a:cubicBezTo>
                  <a:pt x="2994" y="749"/>
                  <a:pt x="2994" y="749"/>
                  <a:pt x="2994" y="749"/>
                </a:cubicBezTo>
                <a:moveTo>
                  <a:pt x="0" y="1123"/>
                </a:moveTo>
                <a:cubicBezTo>
                  <a:pt x="3742" y="1123"/>
                  <a:pt x="3742" y="1123"/>
                  <a:pt x="3742" y="1123"/>
                </a:cubicBezTo>
                <a:moveTo>
                  <a:pt x="1497" y="1497"/>
                </a:moveTo>
                <a:cubicBezTo>
                  <a:pt x="1497" y="2745"/>
                  <a:pt x="1497" y="2745"/>
                  <a:pt x="1497" y="2745"/>
                </a:cubicBezTo>
                <a:moveTo>
                  <a:pt x="748" y="3244"/>
                </a:moveTo>
                <a:cubicBezTo>
                  <a:pt x="748" y="1497"/>
                  <a:pt x="748" y="1497"/>
                  <a:pt x="748" y="149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B36903F1-BFFD-4CFD-99C0-E1025DD3D7FA}"/>
              </a:ext>
            </a:extLst>
          </p:cNvPr>
          <p:cNvSpPr txBox="1">
            <a:spLocks/>
          </p:cNvSpPr>
          <p:nvPr/>
        </p:nvSpPr>
        <p:spPr>
          <a:xfrm>
            <a:off x="3256000" y="1644856"/>
            <a:ext cx="2623956" cy="2194249"/>
          </a:xfrm>
          <a:prstGeom prst="rect">
            <a:avLst/>
          </a:prstGeom>
          <a:solidFill>
            <a:srgbClr val="666666"/>
          </a:solidFill>
        </p:spPr>
        <p:txBody>
          <a:bodyPr lIns="91427" tIns="45713" rIns="91427" bIns="45713" anchor="t" anchorCtr="0">
            <a:noAutofit/>
          </a:bodyPr>
          <a:lstStyle>
            <a:defPPr>
              <a:defRPr lang="en-US"/>
            </a:defPPr>
            <a:lvl1pPr marL="119040" marR="0" indent="-119040" defTabSz="914122" fontAlgn="base">
              <a:lnSpc>
                <a:spcPct val="100000"/>
              </a:lnSpc>
              <a:spcBef>
                <a:spcPts val="100"/>
              </a:spcBef>
              <a:spcAft>
                <a:spcPct val="0"/>
              </a:spcAft>
              <a:buClrTx/>
              <a:buSzPct val="90000"/>
              <a:buFont typeface="Arial" panose="020B0604020202020204" pitchFamily="34" charset="0"/>
              <a:buChar char="•"/>
              <a:tabLst/>
              <a:defRPr sz="900" spc="0" baseline="0">
                <a:solidFill>
                  <a:srgbClr val="FFFFFF"/>
                </a:solidFill>
                <a:latin typeface="Segoe UI"/>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Behavior-driven development (BDD)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Test-driven development (TDD)</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Microservices &amp; container development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Mono-repo &amp; Multi-repo</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Unit testing &amp; code coverage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Version control</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Git pull request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Trunk-based policies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static code scan</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CredScan</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Open Source software (OSS) component compliance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Build parallel &amp; serial pipeline</a:t>
            </a:r>
          </a:p>
        </p:txBody>
      </p:sp>
      <p:sp>
        <p:nvSpPr>
          <p:cNvPr id="12" name="Text Placeholder 5">
            <a:extLst>
              <a:ext uri="{FF2B5EF4-FFF2-40B4-BE49-F238E27FC236}">
                <a16:creationId xmlns:a16="http://schemas.microsoft.com/office/drawing/2014/main" id="{0EF34E80-1FF8-45A9-BBDD-D512FF4E61A6}"/>
              </a:ext>
            </a:extLst>
          </p:cNvPr>
          <p:cNvSpPr txBox="1">
            <a:spLocks/>
          </p:cNvSpPr>
          <p:nvPr/>
        </p:nvSpPr>
        <p:spPr>
          <a:xfrm>
            <a:off x="3256000"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integration</a:t>
            </a:r>
          </a:p>
        </p:txBody>
      </p:sp>
      <p:sp>
        <p:nvSpPr>
          <p:cNvPr id="14" name="Processing_E9F5" title="Icon of two interlocked gears">
            <a:extLst>
              <a:ext uri="{FF2B5EF4-FFF2-40B4-BE49-F238E27FC236}">
                <a16:creationId xmlns:a16="http://schemas.microsoft.com/office/drawing/2014/main" id="{788424E9-F0A9-4F03-A619-4645331670FE}"/>
              </a:ext>
            </a:extLst>
          </p:cNvPr>
          <p:cNvSpPr>
            <a:spLocks noChangeAspect="1" noEditPoints="1"/>
          </p:cNvSpPr>
          <p:nvPr/>
        </p:nvSpPr>
        <p:spPr bwMode="auto">
          <a:xfrm>
            <a:off x="5490841" y="1323138"/>
            <a:ext cx="293007" cy="25519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16" name="Text Placeholder 11">
            <a:extLst>
              <a:ext uri="{FF2B5EF4-FFF2-40B4-BE49-F238E27FC236}">
                <a16:creationId xmlns:a16="http://schemas.microsoft.com/office/drawing/2014/main" id="{9EA2E04C-4ADF-4E0D-9005-4ACC63D1B3BC}"/>
              </a:ext>
            </a:extLst>
          </p:cNvPr>
          <p:cNvSpPr txBox="1">
            <a:spLocks/>
          </p:cNvSpPr>
          <p:nvPr/>
        </p:nvSpPr>
        <p:spPr>
          <a:xfrm>
            <a:off x="605508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pipeline</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infrastructure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SaaS deployment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Shared services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Infrastructure as code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IaC</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Configuration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Release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Blue-green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Canary deployments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flags</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Trunk production ready</a:t>
            </a:r>
          </a:p>
        </p:txBody>
      </p:sp>
      <p:sp>
        <p:nvSpPr>
          <p:cNvPr id="18" name="Text Placeholder 5">
            <a:extLst>
              <a:ext uri="{FF2B5EF4-FFF2-40B4-BE49-F238E27FC236}">
                <a16:creationId xmlns:a16="http://schemas.microsoft.com/office/drawing/2014/main" id="{F101FFD0-24F2-46B7-8225-1604990F4B41}"/>
              </a:ext>
            </a:extLst>
          </p:cNvPr>
          <p:cNvSpPr txBox="1">
            <a:spLocks/>
          </p:cNvSpPr>
          <p:nvPr/>
        </p:nvSpPr>
        <p:spPr>
          <a:xfrm>
            <a:off x="605508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delivery</a:t>
            </a: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05CC948E-FD37-4DBB-A053-D461CE377B0F}"/>
              </a:ext>
            </a:extLst>
          </p:cNvPr>
          <p:cNvSpPr>
            <a:spLocks noChangeAspect="1" noEditPoints="1"/>
          </p:cNvSpPr>
          <p:nvPr/>
        </p:nvSpPr>
        <p:spPr bwMode="auto">
          <a:xfrm>
            <a:off x="8321205" y="1337278"/>
            <a:ext cx="276099" cy="226906"/>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2" name="Text Placeholder 10">
            <a:extLst>
              <a:ext uri="{FF2B5EF4-FFF2-40B4-BE49-F238E27FC236}">
                <a16:creationId xmlns:a16="http://schemas.microsoft.com/office/drawing/2014/main" id="{39820D82-34AA-4B10-8A07-3D7478B8D0AC}"/>
              </a:ext>
            </a:extLst>
          </p:cNvPr>
          <p:cNvSpPr txBox="1">
            <a:spLocks/>
          </p:cNvSpPr>
          <p:nvPr/>
        </p:nvSpPr>
        <p:spPr>
          <a:xfrm>
            <a:off x="8854161" y="1644856"/>
            <a:ext cx="2623956" cy="2194249"/>
          </a:xfrm>
          <a:prstGeom prst="rect">
            <a:avLst/>
          </a:prstGeom>
          <a:solidFill>
            <a:srgbClr val="666666"/>
          </a:solidFill>
        </p:spPr>
        <p:txBody>
          <a:bodyPr lIns="91427" tIns="45713" rIns="91427" bIns="45713" anchor="t" anchorCtr="0">
            <a:noAutofit/>
          </a:bodyPr>
          <a:lstStyle>
            <a:lvl1pPr marL="285750" marR="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Site reliability engineering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Telemetry &amp;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performance monitoring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 Failover, scaling, &amp; DR</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Modern service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access &amp; application data</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High availability, security, cost &amp; performance advisory</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DevOps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Shift-right testing</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Secrets management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GDPR</a:t>
            </a: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support</a:t>
            </a: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 &amp; </a:t>
            </a:r>
            <a:r>
              <a:rPr kumimoji="0" lang="en-US" sz="9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AIOps</a:t>
            </a:r>
            <a:endPar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119040" marR="0" lvl="0" indent="-119040" algn="l" defTabSz="914122" rtl="0" eaLnBrk="1" fontAlgn="base" latinLnBrk="0" hangingPunct="1">
              <a:lnSpc>
                <a:spcPct val="100000"/>
              </a:lnSpc>
              <a:spcBef>
                <a:spcPts val="100"/>
              </a:spcBef>
              <a:spcAft>
                <a:spcPct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Continuity &amp; resilience</a:t>
            </a:r>
          </a:p>
        </p:txBody>
      </p:sp>
      <p:sp>
        <p:nvSpPr>
          <p:cNvPr id="24" name="Text Placeholder 5">
            <a:extLst>
              <a:ext uri="{FF2B5EF4-FFF2-40B4-BE49-F238E27FC236}">
                <a16:creationId xmlns:a16="http://schemas.microsoft.com/office/drawing/2014/main" id="{584D3FF2-8FE5-46A2-8A21-90DFC38B1AF1}"/>
              </a:ext>
            </a:extLst>
          </p:cNvPr>
          <p:cNvSpPr txBox="1">
            <a:spLocks/>
          </p:cNvSpPr>
          <p:nvPr/>
        </p:nvSpPr>
        <p:spPr>
          <a:xfrm>
            <a:off x="8854161" y="1250535"/>
            <a:ext cx="2623956" cy="400398"/>
          </a:xfrm>
          <a:prstGeom prst="rect">
            <a:avLst/>
          </a:prstGeom>
          <a:solidFill>
            <a:srgbClr val="107C10"/>
          </a:solidFill>
          <a:ln>
            <a:noFill/>
          </a:ln>
        </p:spPr>
        <p:txBody>
          <a:bodyPr lIns="91427" tIns="45713" rIns="91427" anchor="ctr" anchorCtr="0">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operations</a:t>
            </a:r>
          </a:p>
        </p:txBody>
      </p:sp>
      <p:sp>
        <p:nvSpPr>
          <p:cNvPr id="26" name="globe_2" title="Icon of a sphere made of lines">
            <a:extLst>
              <a:ext uri="{FF2B5EF4-FFF2-40B4-BE49-F238E27FC236}">
                <a16:creationId xmlns:a16="http://schemas.microsoft.com/office/drawing/2014/main" id="{BACDA647-AA09-4238-9A0F-51AC4C6ED09C}"/>
              </a:ext>
            </a:extLst>
          </p:cNvPr>
          <p:cNvSpPr>
            <a:spLocks noChangeAspect="1" noEditPoints="1"/>
          </p:cNvSpPr>
          <p:nvPr/>
        </p:nvSpPr>
        <p:spPr bwMode="auto">
          <a:xfrm>
            <a:off x="11158162" y="1335350"/>
            <a:ext cx="222580" cy="23076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28" name="Text Placeholder 1">
            <a:extLst>
              <a:ext uri="{FF2B5EF4-FFF2-40B4-BE49-F238E27FC236}">
                <a16:creationId xmlns:a16="http://schemas.microsoft.com/office/drawing/2014/main" id="{0BF248DE-D288-43DC-B016-E7D7A81FAF7A}"/>
              </a:ext>
            </a:extLst>
          </p:cNvPr>
          <p:cNvSpPr txBox="1">
            <a:spLocks/>
          </p:cNvSpPr>
          <p:nvPr/>
        </p:nvSpPr>
        <p:spPr>
          <a:xfrm>
            <a:off x="3080878" y="3952195"/>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30" name="TextBox 29">
            <a:extLst>
              <a:ext uri="{FF2B5EF4-FFF2-40B4-BE49-F238E27FC236}">
                <a16:creationId xmlns:a16="http://schemas.microsoft.com/office/drawing/2014/main" id="{750D2A60-F993-4D42-AF04-0DE54AE1B69D}"/>
              </a:ext>
            </a:extLst>
          </p:cNvPr>
          <p:cNvSpPr txBox="1"/>
          <p:nvPr/>
        </p:nvSpPr>
        <p:spPr>
          <a:xfrm>
            <a:off x="3376725" y="4039956"/>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Quality requirements</a:t>
            </a:r>
          </a:p>
        </p:txBody>
      </p:sp>
      <p:sp>
        <p:nvSpPr>
          <p:cNvPr id="32" name="TextBox 31">
            <a:extLst>
              <a:ext uri="{FF2B5EF4-FFF2-40B4-BE49-F238E27FC236}">
                <a16:creationId xmlns:a16="http://schemas.microsoft.com/office/drawing/2014/main" id="{7B6EAADC-83CF-4126-AE1B-FDF2B42CAD0D}"/>
              </a:ext>
            </a:extLst>
          </p:cNvPr>
          <p:cNvSpPr txBox="1"/>
          <p:nvPr/>
        </p:nvSpPr>
        <p:spPr>
          <a:xfrm>
            <a:off x="4622282" y="4036866"/>
            <a:ext cx="601923"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Shift-left testing</a:t>
            </a:r>
          </a:p>
        </p:txBody>
      </p:sp>
      <p:sp>
        <p:nvSpPr>
          <p:cNvPr id="34" name="TextBox 33">
            <a:extLst>
              <a:ext uri="{FF2B5EF4-FFF2-40B4-BE49-F238E27FC236}">
                <a16:creationId xmlns:a16="http://schemas.microsoft.com/office/drawing/2014/main" id="{278F65CC-ABC5-4826-AFD2-427E5A98AD41}"/>
              </a:ext>
            </a:extLst>
          </p:cNvPr>
          <p:cNvSpPr txBox="1"/>
          <p:nvPr/>
        </p:nvSpPr>
        <p:spPr>
          <a:xfrm>
            <a:off x="6139275" y="4039956"/>
            <a:ext cx="851396"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standards</a:t>
            </a:r>
          </a:p>
        </p:txBody>
      </p:sp>
      <p:sp>
        <p:nvSpPr>
          <p:cNvPr id="36" name="TextBox 35">
            <a:extLst>
              <a:ext uri="{FF2B5EF4-FFF2-40B4-BE49-F238E27FC236}">
                <a16:creationId xmlns:a16="http://schemas.microsoft.com/office/drawing/2014/main" id="{C2A09B34-C250-492E-8A9D-5BE0EBF936D2}"/>
              </a:ext>
            </a:extLst>
          </p:cNvPr>
          <p:cNvSpPr txBox="1"/>
          <p:nvPr/>
        </p:nvSpPr>
        <p:spPr>
          <a:xfrm>
            <a:off x="7534836" y="4057499"/>
            <a:ext cx="851396"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automation</a:t>
            </a:r>
          </a:p>
        </p:txBody>
      </p:sp>
      <p:sp>
        <p:nvSpPr>
          <p:cNvPr id="38" name="TextBox 37">
            <a:extLst>
              <a:ext uri="{FF2B5EF4-FFF2-40B4-BE49-F238E27FC236}">
                <a16:creationId xmlns:a16="http://schemas.microsoft.com/office/drawing/2014/main" id="{7FA90876-DF28-45BA-ABC2-242C6C06F891}"/>
              </a:ext>
            </a:extLst>
          </p:cNvPr>
          <p:cNvSpPr txBox="1"/>
          <p:nvPr/>
        </p:nvSpPr>
        <p:spPr>
          <a:xfrm>
            <a:off x="8938562" y="4057499"/>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Compliance</a:t>
            </a:r>
          </a:p>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&amp; audits</a:t>
            </a:r>
          </a:p>
        </p:txBody>
      </p:sp>
      <p:sp>
        <p:nvSpPr>
          <p:cNvPr id="40" name="TextBox 39">
            <a:extLst>
              <a:ext uri="{FF2B5EF4-FFF2-40B4-BE49-F238E27FC236}">
                <a16:creationId xmlns:a16="http://schemas.microsoft.com/office/drawing/2014/main" id="{BDB08DE1-AED3-4CF9-BAAF-860431DE7572}"/>
              </a:ext>
            </a:extLst>
          </p:cNvPr>
          <p:cNvSpPr txBox="1"/>
          <p:nvPr/>
        </p:nvSpPr>
        <p:spPr>
          <a:xfrm>
            <a:off x="10164858" y="4039956"/>
            <a:ext cx="724409"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Shift right</a:t>
            </a:r>
          </a:p>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testing</a:t>
            </a:r>
          </a:p>
        </p:txBody>
      </p:sp>
      <p:sp>
        <p:nvSpPr>
          <p:cNvPr id="42" name="Text Placeholder 5">
            <a:extLst>
              <a:ext uri="{FF2B5EF4-FFF2-40B4-BE49-F238E27FC236}">
                <a16:creationId xmlns:a16="http://schemas.microsoft.com/office/drawing/2014/main" id="{BEB4C38B-7AE4-474C-8D38-94A61C4ACBEE}"/>
              </a:ext>
            </a:extLst>
          </p:cNvPr>
          <p:cNvSpPr txBox="1">
            <a:spLocks/>
          </p:cNvSpPr>
          <p:nvPr/>
        </p:nvSpPr>
        <p:spPr>
          <a:xfrm>
            <a:off x="456923" y="3952195"/>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quality</a:t>
            </a:r>
          </a:p>
        </p:txBody>
      </p:sp>
      <p:sp>
        <p:nvSpPr>
          <p:cNvPr id="44" name="Star rating" title="Icon of three stars">
            <a:extLst>
              <a:ext uri="{FF2B5EF4-FFF2-40B4-BE49-F238E27FC236}">
                <a16:creationId xmlns:a16="http://schemas.microsoft.com/office/drawing/2014/main" id="{17BC01C8-911D-4AA7-A6D7-A616724886C6}"/>
              </a:ext>
            </a:extLst>
          </p:cNvPr>
          <p:cNvSpPr>
            <a:spLocks noChangeAspect="1" noEditPoints="1"/>
          </p:cNvSpPr>
          <p:nvPr/>
        </p:nvSpPr>
        <p:spPr bwMode="auto">
          <a:xfrm>
            <a:off x="2463410" y="4147697"/>
            <a:ext cx="570499" cy="152404"/>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505050"/>
              </a:solidFill>
              <a:effectLst/>
              <a:uLnTx/>
              <a:uFillTx/>
              <a:latin typeface="Segoe UI"/>
              <a:ea typeface="+mn-ea"/>
              <a:cs typeface="+mn-cs"/>
            </a:endParaRPr>
          </a:p>
        </p:txBody>
      </p:sp>
      <p:sp>
        <p:nvSpPr>
          <p:cNvPr id="46" name="Text Placeholder 1">
            <a:extLst>
              <a:ext uri="{FF2B5EF4-FFF2-40B4-BE49-F238E27FC236}">
                <a16:creationId xmlns:a16="http://schemas.microsoft.com/office/drawing/2014/main" id="{ADD3451E-F4B0-410D-971E-34E0145C03DA}"/>
              </a:ext>
            </a:extLst>
          </p:cNvPr>
          <p:cNvSpPr txBox="1">
            <a:spLocks/>
          </p:cNvSpPr>
          <p:nvPr/>
        </p:nvSpPr>
        <p:spPr>
          <a:xfrm>
            <a:off x="3080878" y="4608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48" name="TextBox 47">
            <a:extLst>
              <a:ext uri="{FF2B5EF4-FFF2-40B4-BE49-F238E27FC236}">
                <a16:creationId xmlns:a16="http://schemas.microsoft.com/office/drawing/2014/main" id="{773CC380-BACF-46E8-A5E6-5EC60A493792}"/>
              </a:ext>
            </a:extLst>
          </p:cNvPr>
          <p:cNvSpPr txBox="1"/>
          <p:nvPr/>
        </p:nvSpPr>
        <p:spPr>
          <a:xfrm>
            <a:off x="3376725" y="4696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architecture</a:t>
            </a:r>
          </a:p>
        </p:txBody>
      </p:sp>
      <p:sp>
        <p:nvSpPr>
          <p:cNvPr id="50" name="TextBox 49">
            <a:extLst>
              <a:ext uri="{FF2B5EF4-FFF2-40B4-BE49-F238E27FC236}">
                <a16:creationId xmlns:a16="http://schemas.microsoft.com/office/drawing/2014/main" id="{FD93D8BE-D5AC-4708-B795-1F02EBBECD35}"/>
              </a:ext>
            </a:extLst>
          </p:cNvPr>
          <p:cNvSpPr txBox="1"/>
          <p:nvPr/>
        </p:nvSpPr>
        <p:spPr>
          <a:xfrm>
            <a:off x="4622282" y="4693365"/>
            <a:ext cx="1229832"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Access &amp; identity management</a:t>
            </a:r>
          </a:p>
        </p:txBody>
      </p:sp>
      <p:sp>
        <p:nvSpPr>
          <p:cNvPr id="52" name="TextBox 51">
            <a:extLst>
              <a:ext uri="{FF2B5EF4-FFF2-40B4-BE49-F238E27FC236}">
                <a16:creationId xmlns:a16="http://schemas.microsoft.com/office/drawing/2014/main" id="{00731414-9B06-437F-83D1-E928A90FFD1B}"/>
              </a:ext>
            </a:extLst>
          </p:cNvPr>
          <p:cNvSpPr txBox="1"/>
          <p:nvPr/>
        </p:nvSpPr>
        <p:spPr>
          <a:xfrm>
            <a:off x="6139275" y="4696455"/>
            <a:ext cx="97282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Application &amp; data security</a:t>
            </a:r>
          </a:p>
        </p:txBody>
      </p:sp>
      <p:sp>
        <p:nvSpPr>
          <p:cNvPr id="54" name="TextBox 53">
            <a:extLst>
              <a:ext uri="{FF2B5EF4-FFF2-40B4-BE49-F238E27FC236}">
                <a16:creationId xmlns:a16="http://schemas.microsoft.com/office/drawing/2014/main" id="{2F1AAF7F-954C-4075-A603-158E6692F789}"/>
              </a:ext>
            </a:extLst>
          </p:cNvPr>
          <p:cNvSpPr txBox="1"/>
          <p:nvPr/>
        </p:nvSpPr>
        <p:spPr>
          <a:xfrm>
            <a:off x="7534836" y="4713997"/>
            <a:ext cx="972825"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 infrastructure</a:t>
            </a:r>
          </a:p>
        </p:txBody>
      </p:sp>
      <p:sp>
        <p:nvSpPr>
          <p:cNvPr id="56" name="TextBox 55">
            <a:extLst>
              <a:ext uri="{FF2B5EF4-FFF2-40B4-BE49-F238E27FC236}">
                <a16:creationId xmlns:a16="http://schemas.microsoft.com/office/drawing/2014/main" id="{CFE3068E-7176-4B40-872E-1A0873F46596}"/>
              </a:ext>
            </a:extLst>
          </p:cNvPr>
          <p:cNvSpPr txBox="1"/>
          <p:nvPr/>
        </p:nvSpPr>
        <p:spPr>
          <a:xfrm>
            <a:off x="8938562" y="4713997"/>
            <a:ext cx="83592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 operations</a:t>
            </a:r>
          </a:p>
        </p:txBody>
      </p:sp>
      <p:sp>
        <p:nvSpPr>
          <p:cNvPr id="58" name="TextBox 57">
            <a:extLst>
              <a:ext uri="{FF2B5EF4-FFF2-40B4-BE49-F238E27FC236}">
                <a16:creationId xmlns:a16="http://schemas.microsoft.com/office/drawing/2014/main" id="{E9211D65-43C0-4244-8455-155673412D59}"/>
              </a:ext>
            </a:extLst>
          </p:cNvPr>
          <p:cNvSpPr txBox="1"/>
          <p:nvPr/>
        </p:nvSpPr>
        <p:spPr>
          <a:xfrm>
            <a:off x="10164858" y="4696455"/>
            <a:ext cx="1164518"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Governance, risk, &amp; compliance</a:t>
            </a:r>
          </a:p>
        </p:txBody>
      </p:sp>
      <p:sp>
        <p:nvSpPr>
          <p:cNvPr id="60" name="Text Placeholder 5">
            <a:extLst>
              <a:ext uri="{FF2B5EF4-FFF2-40B4-BE49-F238E27FC236}">
                <a16:creationId xmlns:a16="http://schemas.microsoft.com/office/drawing/2014/main" id="{CD0C8B3D-44A6-4BC6-9DF7-14715D5D05DD}"/>
              </a:ext>
            </a:extLst>
          </p:cNvPr>
          <p:cNvSpPr txBox="1">
            <a:spLocks/>
          </p:cNvSpPr>
          <p:nvPr/>
        </p:nvSpPr>
        <p:spPr>
          <a:xfrm>
            <a:off x="456923" y="4608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security</a:t>
            </a:r>
          </a:p>
        </p:txBody>
      </p:sp>
      <p:sp>
        <p:nvSpPr>
          <p:cNvPr id="62" name="shield_3" title="Icon of a shield with an exclamation point inside">
            <a:extLst>
              <a:ext uri="{FF2B5EF4-FFF2-40B4-BE49-F238E27FC236}">
                <a16:creationId xmlns:a16="http://schemas.microsoft.com/office/drawing/2014/main" id="{3B90A40C-97C2-44D5-85FB-A73754F73A24}"/>
              </a:ext>
            </a:extLst>
          </p:cNvPr>
          <p:cNvSpPr>
            <a:spLocks noChangeAspect="1" noEditPoints="1"/>
          </p:cNvSpPr>
          <p:nvPr/>
        </p:nvSpPr>
        <p:spPr bwMode="auto">
          <a:xfrm>
            <a:off x="2701768" y="4731523"/>
            <a:ext cx="293778" cy="29774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64" name="Text Placeholder 1">
            <a:extLst>
              <a:ext uri="{FF2B5EF4-FFF2-40B4-BE49-F238E27FC236}">
                <a16:creationId xmlns:a16="http://schemas.microsoft.com/office/drawing/2014/main" id="{361942AE-647E-4C5B-8187-5366527C7515}"/>
              </a:ext>
            </a:extLst>
          </p:cNvPr>
          <p:cNvSpPr txBox="1">
            <a:spLocks/>
          </p:cNvSpPr>
          <p:nvPr/>
        </p:nvSpPr>
        <p:spPr>
          <a:xfrm>
            <a:off x="3080878" y="5265192"/>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66" name="TextBox 65">
            <a:extLst>
              <a:ext uri="{FF2B5EF4-FFF2-40B4-BE49-F238E27FC236}">
                <a16:creationId xmlns:a16="http://schemas.microsoft.com/office/drawing/2014/main" id="{4941A4A5-F8BF-41A5-804C-972797662409}"/>
              </a:ext>
            </a:extLst>
          </p:cNvPr>
          <p:cNvSpPr txBox="1"/>
          <p:nvPr/>
        </p:nvSpPr>
        <p:spPr>
          <a:xfrm>
            <a:off x="3376725" y="5352954"/>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Collaborative culture</a:t>
            </a:r>
          </a:p>
        </p:txBody>
      </p:sp>
      <p:sp>
        <p:nvSpPr>
          <p:cNvPr id="68" name="TextBox 67">
            <a:extLst>
              <a:ext uri="{FF2B5EF4-FFF2-40B4-BE49-F238E27FC236}">
                <a16:creationId xmlns:a16="http://schemas.microsoft.com/office/drawing/2014/main" id="{7BEAA282-AEE9-4E7B-B403-AAB8A944BF84}"/>
              </a:ext>
            </a:extLst>
          </p:cNvPr>
          <p:cNvSpPr txBox="1"/>
          <p:nvPr/>
        </p:nvSpPr>
        <p:spPr>
          <a:xfrm>
            <a:off x="4622282" y="5349864"/>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Alignment &amp; autonomy</a:t>
            </a:r>
          </a:p>
        </p:txBody>
      </p:sp>
      <p:sp>
        <p:nvSpPr>
          <p:cNvPr id="70" name="TextBox 69">
            <a:extLst>
              <a:ext uri="{FF2B5EF4-FFF2-40B4-BE49-F238E27FC236}">
                <a16:creationId xmlns:a16="http://schemas.microsoft.com/office/drawing/2014/main" id="{09066F1C-FECC-4270-99DF-98469664A896}"/>
              </a:ext>
            </a:extLst>
          </p:cNvPr>
          <p:cNvSpPr txBox="1"/>
          <p:nvPr/>
        </p:nvSpPr>
        <p:spPr>
          <a:xfrm>
            <a:off x="6139277" y="5352954"/>
            <a:ext cx="968742"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Kanban collaboration</a:t>
            </a:r>
          </a:p>
        </p:txBody>
      </p:sp>
      <p:sp>
        <p:nvSpPr>
          <p:cNvPr id="72" name="TextBox 71">
            <a:extLst>
              <a:ext uri="{FF2B5EF4-FFF2-40B4-BE49-F238E27FC236}">
                <a16:creationId xmlns:a16="http://schemas.microsoft.com/office/drawing/2014/main" id="{FB7DEFB8-876F-4975-8E5A-C6FA045E4438}"/>
              </a:ext>
            </a:extLst>
          </p:cNvPr>
          <p:cNvSpPr txBox="1"/>
          <p:nvPr/>
        </p:nvSpPr>
        <p:spPr>
          <a:xfrm>
            <a:off x="7534838" y="5370496"/>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Wiki &amp; Teams collaboration</a:t>
            </a:r>
          </a:p>
        </p:txBody>
      </p:sp>
      <p:sp>
        <p:nvSpPr>
          <p:cNvPr id="74" name="TextBox 73">
            <a:extLst>
              <a:ext uri="{FF2B5EF4-FFF2-40B4-BE49-F238E27FC236}">
                <a16:creationId xmlns:a16="http://schemas.microsoft.com/office/drawing/2014/main" id="{FD45BB26-2D9F-42BA-9114-D42D5C38E7FC}"/>
              </a:ext>
            </a:extLst>
          </p:cNvPr>
          <p:cNvSpPr txBox="1"/>
          <p:nvPr/>
        </p:nvSpPr>
        <p:spPr>
          <a:xfrm>
            <a:off x="8938562" y="5370496"/>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ChatOps</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collaboration</a:t>
            </a:r>
          </a:p>
        </p:txBody>
      </p:sp>
      <p:sp>
        <p:nvSpPr>
          <p:cNvPr id="76" name="TextBox 75">
            <a:extLst>
              <a:ext uri="{FF2B5EF4-FFF2-40B4-BE49-F238E27FC236}">
                <a16:creationId xmlns:a16="http://schemas.microsoft.com/office/drawing/2014/main" id="{D5E08DCE-4F06-434E-ABFD-9B8AE5092D59}"/>
              </a:ext>
            </a:extLst>
          </p:cNvPr>
          <p:cNvSpPr txBox="1"/>
          <p:nvPr/>
        </p:nvSpPr>
        <p:spPr>
          <a:xfrm>
            <a:off x="10164858" y="5352954"/>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Feature Team &amp;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SRE</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8" name="Text Placeholder 5">
            <a:extLst>
              <a:ext uri="{FF2B5EF4-FFF2-40B4-BE49-F238E27FC236}">
                <a16:creationId xmlns:a16="http://schemas.microsoft.com/office/drawing/2014/main" id="{7CF5BD5D-009D-4A25-BAC0-AB5228A072A2}"/>
              </a:ext>
            </a:extLst>
          </p:cNvPr>
          <p:cNvSpPr txBox="1">
            <a:spLocks/>
          </p:cNvSpPr>
          <p:nvPr/>
        </p:nvSpPr>
        <p:spPr>
          <a:xfrm>
            <a:off x="456923" y="5265192"/>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collaboration</a:t>
            </a:r>
          </a:p>
        </p:txBody>
      </p:sp>
      <p:sp>
        <p:nvSpPr>
          <p:cNvPr id="80" name="people_12" title="Icon of three people">
            <a:extLst>
              <a:ext uri="{FF2B5EF4-FFF2-40B4-BE49-F238E27FC236}">
                <a16:creationId xmlns:a16="http://schemas.microsoft.com/office/drawing/2014/main" id="{79843D03-E79E-40BE-ACA7-9F2B6CF7C234}"/>
              </a:ext>
            </a:extLst>
          </p:cNvPr>
          <p:cNvSpPr>
            <a:spLocks noChangeAspect="1" noEditPoints="1"/>
          </p:cNvSpPr>
          <p:nvPr/>
        </p:nvSpPr>
        <p:spPr bwMode="auto">
          <a:xfrm>
            <a:off x="2714194" y="5418114"/>
            <a:ext cx="278447" cy="23756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
        <p:nvSpPr>
          <p:cNvPr id="82" name="Text Placeholder 1">
            <a:extLst>
              <a:ext uri="{FF2B5EF4-FFF2-40B4-BE49-F238E27FC236}">
                <a16:creationId xmlns:a16="http://schemas.microsoft.com/office/drawing/2014/main" id="{6780B147-C629-4E5C-9BF6-CDFFDE06155A}"/>
              </a:ext>
            </a:extLst>
          </p:cNvPr>
          <p:cNvSpPr txBox="1">
            <a:spLocks/>
          </p:cNvSpPr>
          <p:nvPr/>
        </p:nvSpPr>
        <p:spPr>
          <a:xfrm>
            <a:off x="3080878" y="5921693"/>
            <a:ext cx="8397241" cy="543410"/>
          </a:xfrm>
          <a:prstGeom prst="rect">
            <a:avLst/>
          </a:prstGeom>
          <a:solidFill>
            <a:srgbClr val="666666"/>
          </a:solidFill>
          <a:ln>
            <a:noFill/>
          </a:ln>
        </p:spPr>
        <p:txBody>
          <a:bodyPr lIns="0" tIns="0" rIns="0" bIns="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bg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p>
        </p:txBody>
      </p:sp>
      <p:sp>
        <p:nvSpPr>
          <p:cNvPr id="84" name="TextBox 83">
            <a:extLst>
              <a:ext uri="{FF2B5EF4-FFF2-40B4-BE49-F238E27FC236}">
                <a16:creationId xmlns:a16="http://schemas.microsoft.com/office/drawing/2014/main" id="{83A81282-3CF7-4B44-AB49-EA2689627B28}"/>
              </a:ext>
            </a:extLst>
          </p:cNvPr>
          <p:cNvSpPr txBox="1"/>
          <p:nvPr/>
        </p:nvSpPr>
        <p:spPr>
          <a:xfrm>
            <a:off x="3376725" y="6009455"/>
            <a:ext cx="893661"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Lead time &amp; cycle time</a:t>
            </a:r>
          </a:p>
        </p:txBody>
      </p:sp>
      <p:sp>
        <p:nvSpPr>
          <p:cNvPr id="86" name="TextBox 85">
            <a:extLst>
              <a:ext uri="{FF2B5EF4-FFF2-40B4-BE49-F238E27FC236}">
                <a16:creationId xmlns:a16="http://schemas.microsoft.com/office/drawing/2014/main" id="{7D5ADC03-7CA4-42FE-9F3E-95C0440BA075}"/>
              </a:ext>
            </a:extLst>
          </p:cNvPr>
          <p:cNvSpPr txBox="1"/>
          <p:nvPr/>
        </p:nvSpPr>
        <p:spPr>
          <a:xfrm>
            <a:off x="4622282" y="6006365"/>
            <a:ext cx="851395" cy="374065"/>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Deployment frequency</a:t>
            </a:r>
          </a:p>
        </p:txBody>
      </p:sp>
      <p:sp>
        <p:nvSpPr>
          <p:cNvPr id="88" name="TextBox 87">
            <a:extLst>
              <a:ext uri="{FF2B5EF4-FFF2-40B4-BE49-F238E27FC236}">
                <a16:creationId xmlns:a16="http://schemas.microsoft.com/office/drawing/2014/main" id="{DC196BCC-B207-47C5-8E4C-56CCB266068D}"/>
              </a:ext>
            </a:extLst>
          </p:cNvPr>
          <p:cNvSpPr txBox="1"/>
          <p:nvPr/>
        </p:nvSpPr>
        <p:spPr>
          <a:xfrm>
            <a:off x="6139277" y="6009455"/>
            <a:ext cx="1045195"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Mean time to restore (</a:t>
            </a:r>
            <a:r>
              <a:rPr kumimoji="0" lang="en-US" sz="12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MTTR</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p>
        </p:txBody>
      </p:sp>
      <p:sp>
        <p:nvSpPr>
          <p:cNvPr id="90" name="TextBox 89">
            <a:extLst>
              <a:ext uri="{FF2B5EF4-FFF2-40B4-BE49-F238E27FC236}">
                <a16:creationId xmlns:a16="http://schemas.microsoft.com/office/drawing/2014/main" id="{A3F531C6-632D-4542-9BC1-73D2C939A801}"/>
              </a:ext>
            </a:extLst>
          </p:cNvPr>
          <p:cNvSpPr txBox="1"/>
          <p:nvPr/>
        </p:nvSpPr>
        <p:spPr>
          <a:xfrm>
            <a:off x="7534838" y="6026998"/>
            <a:ext cx="968742"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Change fail percentage</a:t>
            </a:r>
          </a:p>
        </p:txBody>
      </p:sp>
      <p:sp>
        <p:nvSpPr>
          <p:cNvPr id="92" name="TextBox 91">
            <a:extLst>
              <a:ext uri="{FF2B5EF4-FFF2-40B4-BE49-F238E27FC236}">
                <a16:creationId xmlns:a16="http://schemas.microsoft.com/office/drawing/2014/main" id="{59827A0E-B7F2-426F-BF7A-F3DA398DCC54}"/>
              </a:ext>
            </a:extLst>
          </p:cNvPr>
          <p:cNvSpPr txBox="1"/>
          <p:nvPr/>
        </p:nvSpPr>
        <p:spPr>
          <a:xfrm>
            <a:off x="8938562" y="6026998"/>
            <a:ext cx="944273" cy="332804"/>
          </a:xfrm>
          <a:prstGeom prst="rect">
            <a:avLst/>
          </a:prstGeom>
          <a:noFill/>
        </p:spPr>
        <p:txBody>
          <a:bodyPr wrap="square" lIns="0" tIns="0" rIns="0" bIns="0" rtlCol="0" anchor="ctr">
            <a:noAutofit/>
          </a:bodyPr>
          <a:lstStyle/>
          <a:p>
            <a:pPr marL="0" marR="0" lvl="0" indent="0" algn="l" defTabSz="91412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feedback</a:t>
            </a:r>
          </a:p>
        </p:txBody>
      </p:sp>
      <p:sp>
        <p:nvSpPr>
          <p:cNvPr id="94" name="TextBox 93">
            <a:extLst>
              <a:ext uri="{FF2B5EF4-FFF2-40B4-BE49-F238E27FC236}">
                <a16:creationId xmlns:a16="http://schemas.microsoft.com/office/drawing/2014/main" id="{B1AF55FF-632B-46D1-97DB-BF481C1A07EA}"/>
              </a:ext>
            </a:extLst>
          </p:cNvPr>
          <p:cNvSpPr txBox="1"/>
          <p:nvPr/>
        </p:nvSpPr>
        <p:spPr>
          <a:xfrm>
            <a:off x="10164858" y="6009455"/>
            <a:ext cx="888844" cy="367887"/>
          </a:xfrm>
          <a:prstGeom prst="rect">
            <a:avLst/>
          </a:prstGeom>
          <a:noFill/>
        </p:spPr>
        <p:txBody>
          <a:bodyPr wrap="square" lIns="0" tIns="0" rIns="0" bIns="0" rtlCol="0" anchor="ctr">
            <a:noAutofit/>
          </a:bodyPr>
          <a:lstStyle/>
          <a:p>
            <a:pPr marL="0" marR="0" lvl="0" indent="0" algn="l" defTabSz="91412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Value stream mapping</a:t>
            </a:r>
          </a:p>
        </p:txBody>
      </p:sp>
      <p:sp>
        <p:nvSpPr>
          <p:cNvPr id="96" name="Text Placeholder 5">
            <a:extLst>
              <a:ext uri="{FF2B5EF4-FFF2-40B4-BE49-F238E27FC236}">
                <a16:creationId xmlns:a16="http://schemas.microsoft.com/office/drawing/2014/main" id="{24C8E3B0-7526-4241-87C5-74A61EBB1922}"/>
              </a:ext>
            </a:extLst>
          </p:cNvPr>
          <p:cNvSpPr txBox="1">
            <a:spLocks/>
          </p:cNvSpPr>
          <p:nvPr/>
        </p:nvSpPr>
        <p:spPr>
          <a:xfrm>
            <a:off x="456923" y="5921693"/>
            <a:ext cx="2626383" cy="543410"/>
          </a:xfrm>
          <a:prstGeom prst="rect">
            <a:avLst/>
          </a:prstGeom>
          <a:solidFill>
            <a:srgbClr val="107C10"/>
          </a:solidFill>
          <a:ln>
            <a:noFill/>
          </a:ln>
        </p:spPr>
        <p:txBody>
          <a:bodyPr lIns="91427" tIns="45713" rIns="91427" anchor="ctr" anchorCtr="0">
            <a:noAutofit/>
          </a:bodyPr>
          <a:lstStyle>
            <a:defPPr>
              <a:defRPr lang="en-US"/>
            </a:defPPr>
            <a:lvl1pPr marR="0" lvl="0" indent="0" defTabSz="932742"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solidFill>
                  <a:schemeClr val="bg1"/>
                </a:solidFill>
                <a:effectLst/>
                <a:uLnTx/>
                <a:uFillTx/>
                <a:latin typeface="+mj-lt"/>
                <a:cs typeface="Segoe UI Semilight"/>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a:rPr>
              <a:t>Continuous improvement</a:t>
            </a:r>
          </a:p>
        </p:txBody>
      </p:sp>
      <p:sp>
        <p:nvSpPr>
          <p:cNvPr id="98" name="Chart_E999" title="Icon of a line graph with an arrow at the end pointing up">
            <a:extLst>
              <a:ext uri="{FF2B5EF4-FFF2-40B4-BE49-F238E27FC236}">
                <a16:creationId xmlns:a16="http://schemas.microsoft.com/office/drawing/2014/main" id="{7DDA006F-E12D-46A9-9A52-DB98D126404C}"/>
              </a:ext>
            </a:extLst>
          </p:cNvPr>
          <p:cNvSpPr>
            <a:spLocks noChangeAspect="1" noEditPoints="1"/>
          </p:cNvSpPr>
          <p:nvPr/>
        </p:nvSpPr>
        <p:spPr bwMode="auto">
          <a:xfrm>
            <a:off x="2756295" y="6079529"/>
            <a:ext cx="227578" cy="22773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16097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27489-41CB-46E3-B513-A766744805A5}"/>
              </a:ext>
            </a:extLst>
          </p:cNvPr>
          <p:cNvSpPr>
            <a:spLocks noGrp="1"/>
          </p:cNvSpPr>
          <p:nvPr>
            <p:ph type="title"/>
          </p:nvPr>
        </p:nvSpPr>
        <p:spPr/>
        <p:txBody>
          <a:bodyPr/>
          <a:lstStyle/>
          <a:p>
            <a:r>
              <a:rPr lang="en-US"/>
              <a:t>Principles to Secure the Software Supply Chain</a:t>
            </a:r>
            <a:endParaRPr lang="gsw-CH"/>
          </a:p>
        </p:txBody>
      </p:sp>
      <p:grpSp>
        <p:nvGrpSpPr>
          <p:cNvPr id="13" name="Group 12">
            <a:extLst>
              <a:ext uri="{FF2B5EF4-FFF2-40B4-BE49-F238E27FC236}">
                <a16:creationId xmlns:a16="http://schemas.microsoft.com/office/drawing/2014/main" id="{6F5DAAEE-D8F6-4428-95B3-1B381FB5351F}"/>
              </a:ext>
            </a:extLst>
          </p:cNvPr>
          <p:cNvGrpSpPr/>
          <p:nvPr/>
        </p:nvGrpSpPr>
        <p:grpSpPr>
          <a:xfrm>
            <a:off x="0" y="1468398"/>
            <a:ext cx="4463404" cy="837631"/>
            <a:chOff x="-1974986" y="1464109"/>
            <a:chExt cx="4463404" cy="837631"/>
          </a:xfrm>
        </p:grpSpPr>
        <p:sp>
          <p:nvSpPr>
            <p:cNvPr id="14" name="Rectangle: Top Corners Rounded 13">
              <a:extLst>
                <a:ext uri="{FF2B5EF4-FFF2-40B4-BE49-F238E27FC236}">
                  <a16:creationId xmlns:a16="http://schemas.microsoft.com/office/drawing/2014/main" id="{C54EE04D-2290-4B95-99BE-9E8A0C7A21A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84A75450-D137-48A7-AD77-D2808269E975}"/>
                </a:ext>
              </a:extLst>
            </p:cNvPr>
            <p:cNvGrpSpPr/>
            <p:nvPr/>
          </p:nvGrpSpPr>
          <p:grpSpPr>
            <a:xfrm>
              <a:off x="1651174" y="1464496"/>
              <a:ext cx="837244" cy="837244"/>
              <a:chOff x="1651174" y="1462114"/>
              <a:chExt cx="837244" cy="837244"/>
            </a:xfrm>
          </p:grpSpPr>
          <p:sp>
            <p:nvSpPr>
              <p:cNvPr id="17" name="!!Market white">
                <a:extLst>
                  <a:ext uri="{FF2B5EF4-FFF2-40B4-BE49-F238E27FC236}">
                    <a16:creationId xmlns:a16="http://schemas.microsoft.com/office/drawing/2014/main" id="{473A2DD9-645C-42C0-B18D-0BC0CB71A5BB}"/>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Market grey">
                <a:extLst>
                  <a:ext uri="{FF2B5EF4-FFF2-40B4-BE49-F238E27FC236}">
                    <a16:creationId xmlns:a16="http://schemas.microsoft.com/office/drawing/2014/main" id="{B4D41E08-1B81-4A11-9B32-DDD6258C0C45}"/>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523B86C4-612A-4276-BA6A-1987FB2226A5}"/>
              </a:ext>
            </a:extLst>
          </p:cNvPr>
          <p:cNvGrpSpPr/>
          <p:nvPr/>
        </p:nvGrpSpPr>
        <p:grpSpPr>
          <a:xfrm>
            <a:off x="0" y="2681687"/>
            <a:ext cx="4463404" cy="837631"/>
            <a:chOff x="-1974986" y="1464109"/>
            <a:chExt cx="4463404" cy="837631"/>
          </a:xfrm>
        </p:grpSpPr>
        <p:sp>
          <p:nvSpPr>
            <p:cNvPr id="23" name="Rectangle: Top Corners Rounded 22">
              <a:extLst>
                <a:ext uri="{FF2B5EF4-FFF2-40B4-BE49-F238E27FC236}">
                  <a16:creationId xmlns:a16="http://schemas.microsoft.com/office/drawing/2014/main" id="{D258ABF8-99DF-40EE-ACD2-857B7A86209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5" name="!!Market Circle">
              <a:extLst>
                <a:ext uri="{FF2B5EF4-FFF2-40B4-BE49-F238E27FC236}">
                  <a16:creationId xmlns:a16="http://schemas.microsoft.com/office/drawing/2014/main" id="{A1A3DC07-D711-463C-82DE-2303C5A089B3}"/>
                </a:ext>
              </a:extLst>
            </p:cNvPr>
            <p:cNvGrpSpPr/>
            <p:nvPr/>
          </p:nvGrpSpPr>
          <p:grpSpPr>
            <a:xfrm>
              <a:off x="1651174" y="1464496"/>
              <a:ext cx="837244" cy="837244"/>
              <a:chOff x="1651174" y="1462114"/>
              <a:chExt cx="837244" cy="837244"/>
            </a:xfrm>
          </p:grpSpPr>
          <p:sp>
            <p:nvSpPr>
              <p:cNvPr id="26" name="!!Market white">
                <a:extLst>
                  <a:ext uri="{FF2B5EF4-FFF2-40B4-BE49-F238E27FC236}">
                    <a16:creationId xmlns:a16="http://schemas.microsoft.com/office/drawing/2014/main" id="{DF0ABA33-B3B0-4A4D-AC41-A29C49E141C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Market grey">
                <a:extLst>
                  <a:ext uri="{FF2B5EF4-FFF2-40B4-BE49-F238E27FC236}">
                    <a16:creationId xmlns:a16="http://schemas.microsoft.com/office/drawing/2014/main" id="{5B8584B9-FD32-4405-9A59-0971C101C21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28" name="Group 27">
            <a:extLst>
              <a:ext uri="{FF2B5EF4-FFF2-40B4-BE49-F238E27FC236}">
                <a16:creationId xmlns:a16="http://schemas.microsoft.com/office/drawing/2014/main" id="{40F0A5EA-CA4E-4394-BF46-DA59C58C47DA}"/>
              </a:ext>
            </a:extLst>
          </p:cNvPr>
          <p:cNvGrpSpPr/>
          <p:nvPr/>
        </p:nvGrpSpPr>
        <p:grpSpPr>
          <a:xfrm>
            <a:off x="0" y="3894976"/>
            <a:ext cx="4463404" cy="837631"/>
            <a:chOff x="-1974986" y="1464109"/>
            <a:chExt cx="4463404" cy="837631"/>
          </a:xfrm>
        </p:grpSpPr>
        <p:sp>
          <p:nvSpPr>
            <p:cNvPr id="29" name="Rectangle: Top Corners Rounded 28">
              <a:extLst>
                <a:ext uri="{FF2B5EF4-FFF2-40B4-BE49-F238E27FC236}">
                  <a16:creationId xmlns:a16="http://schemas.microsoft.com/office/drawing/2014/main" id="{375C78B4-9466-4D9D-B43D-BFCF1573070B}"/>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Market Circle">
              <a:extLst>
                <a:ext uri="{FF2B5EF4-FFF2-40B4-BE49-F238E27FC236}">
                  <a16:creationId xmlns:a16="http://schemas.microsoft.com/office/drawing/2014/main" id="{28F29431-793D-4FF2-98F9-1CE1F5192B79}"/>
                </a:ext>
              </a:extLst>
            </p:cNvPr>
            <p:cNvGrpSpPr/>
            <p:nvPr/>
          </p:nvGrpSpPr>
          <p:grpSpPr>
            <a:xfrm>
              <a:off x="1651174" y="1464496"/>
              <a:ext cx="837244" cy="837244"/>
              <a:chOff x="1651174" y="1462114"/>
              <a:chExt cx="837244" cy="837244"/>
            </a:xfrm>
          </p:grpSpPr>
          <p:sp>
            <p:nvSpPr>
              <p:cNvPr id="31" name="!!Market white">
                <a:extLst>
                  <a:ext uri="{FF2B5EF4-FFF2-40B4-BE49-F238E27FC236}">
                    <a16:creationId xmlns:a16="http://schemas.microsoft.com/office/drawing/2014/main" id="{ED137BAE-9E48-4AF0-982F-5174A4DF1A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7F771171-ADF0-4DC9-84D7-067236E989F1}"/>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E154275-39BC-46A3-9F92-F517001EC718}"/>
              </a:ext>
            </a:extLst>
          </p:cNvPr>
          <p:cNvGrpSpPr/>
          <p:nvPr/>
        </p:nvGrpSpPr>
        <p:grpSpPr>
          <a:xfrm>
            <a:off x="0" y="5108265"/>
            <a:ext cx="4463404" cy="837631"/>
            <a:chOff x="-1974986" y="1464109"/>
            <a:chExt cx="4463404" cy="837631"/>
          </a:xfrm>
        </p:grpSpPr>
        <p:sp>
          <p:nvSpPr>
            <p:cNvPr id="34" name="Rectangle: Top Corners Rounded 33">
              <a:extLst>
                <a:ext uri="{FF2B5EF4-FFF2-40B4-BE49-F238E27FC236}">
                  <a16:creationId xmlns:a16="http://schemas.microsoft.com/office/drawing/2014/main" id="{716C1EF0-8E10-4642-B39F-97C6EA3D991D}"/>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5" name="!!Market Circle">
              <a:extLst>
                <a:ext uri="{FF2B5EF4-FFF2-40B4-BE49-F238E27FC236}">
                  <a16:creationId xmlns:a16="http://schemas.microsoft.com/office/drawing/2014/main" id="{98BFAE3D-5FF6-4795-8E09-BA425FAD6A93}"/>
                </a:ext>
              </a:extLst>
            </p:cNvPr>
            <p:cNvGrpSpPr/>
            <p:nvPr/>
          </p:nvGrpSpPr>
          <p:grpSpPr>
            <a:xfrm>
              <a:off x="1651174" y="1464496"/>
              <a:ext cx="837244" cy="837244"/>
              <a:chOff x="1651174" y="1462114"/>
              <a:chExt cx="837244" cy="837244"/>
            </a:xfrm>
          </p:grpSpPr>
          <p:sp>
            <p:nvSpPr>
              <p:cNvPr id="36" name="!!Market white">
                <a:extLst>
                  <a:ext uri="{FF2B5EF4-FFF2-40B4-BE49-F238E27FC236}">
                    <a16:creationId xmlns:a16="http://schemas.microsoft.com/office/drawing/2014/main" id="{B112E44D-EB16-4350-8518-2C5997ADAF48}"/>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Market grey">
                <a:extLst>
                  <a:ext uri="{FF2B5EF4-FFF2-40B4-BE49-F238E27FC236}">
                    <a16:creationId xmlns:a16="http://schemas.microsoft.com/office/drawing/2014/main" id="{F297822A-1935-4D42-B6AA-5A2EDBEDF12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8" name="TextBox 37">
            <a:extLst>
              <a:ext uri="{FF2B5EF4-FFF2-40B4-BE49-F238E27FC236}">
                <a16:creationId xmlns:a16="http://schemas.microsoft.com/office/drawing/2014/main" id="{4C94E5D9-0AA8-44BC-8043-A33D2E12B120}"/>
              </a:ext>
            </a:extLst>
          </p:cNvPr>
          <p:cNvSpPr txBox="1"/>
          <p:nvPr/>
        </p:nvSpPr>
        <p:spPr>
          <a:xfrm>
            <a:off x="4609044" y="1710048"/>
            <a:ext cx="5165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Apply policies and controls proactively</a:t>
            </a:r>
          </a:p>
        </p:txBody>
      </p:sp>
      <p:sp>
        <p:nvSpPr>
          <p:cNvPr id="39" name="TextBox 38">
            <a:extLst>
              <a:ext uri="{FF2B5EF4-FFF2-40B4-BE49-F238E27FC236}">
                <a16:creationId xmlns:a16="http://schemas.microsoft.com/office/drawing/2014/main" id="{8ED3048A-95B5-4900-BF17-41A358191B71}"/>
              </a:ext>
            </a:extLst>
          </p:cNvPr>
          <p:cNvSpPr txBox="1"/>
          <p:nvPr/>
        </p:nvSpPr>
        <p:spPr>
          <a:xfrm>
            <a:off x="4609044" y="2923337"/>
            <a:ext cx="374314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Rely on security automation</a:t>
            </a:r>
          </a:p>
        </p:txBody>
      </p:sp>
      <p:sp>
        <p:nvSpPr>
          <p:cNvPr id="40" name="TextBox 39">
            <a:extLst>
              <a:ext uri="{FF2B5EF4-FFF2-40B4-BE49-F238E27FC236}">
                <a16:creationId xmlns:a16="http://schemas.microsoft.com/office/drawing/2014/main" id="{79C10415-AB9E-4BE5-8248-7BA8F6715F29}"/>
              </a:ext>
            </a:extLst>
          </p:cNvPr>
          <p:cNvSpPr txBox="1"/>
          <p:nvPr/>
        </p:nvSpPr>
        <p:spPr>
          <a:xfrm>
            <a:off x="4607959" y="4136626"/>
            <a:ext cx="621734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Build security checks into your CI/CD pipelines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19606219-5013-4BD4-9DC4-04BE62BE9608}"/>
              </a:ext>
            </a:extLst>
          </p:cNvPr>
          <p:cNvSpPr txBox="1"/>
          <p:nvPr/>
        </p:nvSpPr>
        <p:spPr>
          <a:xfrm>
            <a:off x="4607959" y="5350112"/>
            <a:ext cx="438600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Strengthen your security posture</a:t>
            </a:r>
          </a:p>
        </p:txBody>
      </p:sp>
    </p:spTree>
    <p:extLst>
      <p:ext uri="{BB962C8B-B14F-4D97-AF65-F5344CB8AC3E}">
        <p14:creationId xmlns:p14="http://schemas.microsoft.com/office/powerpoint/2010/main" val="276868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3024-6FAC-4544-BA0B-C10B91E574E9}"/>
              </a:ext>
            </a:extLst>
          </p:cNvPr>
          <p:cNvSpPr>
            <a:spLocks noGrp="1"/>
          </p:cNvSpPr>
          <p:nvPr>
            <p:ph type="title"/>
          </p:nvPr>
        </p:nvSpPr>
        <p:spPr/>
        <p:txBody>
          <a:bodyPr/>
          <a:lstStyle/>
          <a:p>
            <a:r>
              <a:rPr lang="en-US"/>
              <a:t>From Development to Production</a:t>
            </a:r>
            <a:endParaRPr lang="gsw-CH"/>
          </a:p>
        </p:txBody>
      </p:sp>
      <p:sp>
        <p:nvSpPr>
          <p:cNvPr id="4" name="Title 6">
            <a:extLst>
              <a:ext uri="{FF2B5EF4-FFF2-40B4-BE49-F238E27FC236}">
                <a16:creationId xmlns:a16="http://schemas.microsoft.com/office/drawing/2014/main" id="{178F4F7E-FE79-420E-9323-B5D3B35B85B3}"/>
              </a:ext>
            </a:extLst>
          </p:cNvPr>
          <p:cNvSpPr txBox="1">
            <a:spLocks/>
          </p:cNvSpPr>
          <p:nvPr/>
        </p:nvSpPr>
        <p:spPr>
          <a:xfrm>
            <a:off x="588263" y="1594425"/>
            <a:ext cx="4064794" cy="395176"/>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auto" latinLnBrk="0" hangingPunct="1">
              <a:lnSpc>
                <a:spcPct val="100000"/>
              </a:lnSpc>
              <a:spcBef>
                <a:spcPts val="0"/>
              </a:spcBef>
              <a:spcAft>
                <a:spcPts val="0"/>
              </a:spcAft>
              <a:buClr>
                <a:srgbClr val="24292E"/>
              </a:buClr>
              <a:buSzPts val="3000"/>
              <a:buFontTx/>
              <a:buNone/>
              <a:tabLst/>
              <a:defRPr/>
            </a:pPr>
            <a:r>
              <a:rPr kumimoji="0" lang="en-US" sz="2000" b="0" i="0" u="none" strike="noStrike" kern="1200" cap="none" spc="-50" normalizeH="0" baseline="0" noProof="0">
                <a:ln w="3175">
                  <a:noFill/>
                </a:ln>
                <a:solidFill>
                  <a:srgbClr val="107C10"/>
                </a:solidFill>
                <a:effectLst/>
                <a:uLnTx/>
                <a:uFillTx/>
                <a:latin typeface="Segoe UI Semibold"/>
                <a:ea typeface="+mn-ea"/>
                <a:cs typeface="Segoe UI" pitchFamily="34" charset="0"/>
              </a:rPr>
              <a:t>Key security practices:</a:t>
            </a:r>
            <a:endParaRPr kumimoji="0" lang="en-US" sz="2000" b="1" i="0" u="none" strike="noStrike" kern="1200" cap="none" spc="-50" normalizeH="0" baseline="0" noProof="0">
              <a:ln w="3175">
                <a:noFill/>
              </a:ln>
              <a:solidFill>
                <a:srgbClr val="107C10"/>
              </a:solidFill>
              <a:effectLst/>
              <a:uLnTx/>
              <a:uFillTx/>
              <a:latin typeface="Segoe UI"/>
              <a:ea typeface="+mn-ea"/>
              <a:cs typeface="Segoe UI" pitchFamily="34" charset="0"/>
            </a:endParaRPr>
          </a:p>
        </p:txBody>
      </p:sp>
      <p:sp>
        <p:nvSpPr>
          <p:cNvPr id="5" name="Title 6">
            <a:extLst>
              <a:ext uri="{FF2B5EF4-FFF2-40B4-BE49-F238E27FC236}">
                <a16:creationId xmlns:a16="http://schemas.microsoft.com/office/drawing/2014/main" id="{10A71A6B-8469-4EF8-AE05-31CEEE92E495}"/>
              </a:ext>
            </a:extLst>
          </p:cNvPr>
          <p:cNvSpPr txBox="1">
            <a:spLocks/>
          </p:cNvSpPr>
          <p:nvPr/>
        </p:nvSpPr>
        <p:spPr>
          <a:xfrm>
            <a:off x="68193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Pre-commit</a:t>
            </a:r>
          </a:p>
        </p:txBody>
      </p:sp>
      <p:sp>
        <p:nvSpPr>
          <p:cNvPr id="6" name="Title 6">
            <a:extLst>
              <a:ext uri="{FF2B5EF4-FFF2-40B4-BE49-F238E27FC236}">
                <a16:creationId xmlns:a16="http://schemas.microsoft.com/office/drawing/2014/main" id="{39B0E277-C9A1-400F-9F0B-6F1165270339}"/>
              </a:ext>
            </a:extLst>
          </p:cNvPr>
          <p:cNvSpPr txBox="1">
            <a:spLocks/>
          </p:cNvSpPr>
          <p:nvPr/>
        </p:nvSpPr>
        <p:spPr>
          <a:xfrm>
            <a:off x="2972840"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Commit (CI)</a:t>
            </a:r>
          </a:p>
        </p:txBody>
      </p:sp>
      <p:sp>
        <p:nvSpPr>
          <p:cNvPr id="7" name="Title 6">
            <a:extLst>
              <a:ext uri="{FF2B5EF4-FFF2-40B4-BE49-F238E27FC236}">
                <a16:creationId xmlns:a16="http://schemas.microsoft.com/office/drawing/2014/main" id="{405FABB3-D956-4A87-9E2B-47671F5F6F93}"/>
              </a:ext>
            </a:extLst>
          </p:cNvPr>
          <p:cNvSpPr txBox="1">
            <a:spLocks/>
          </p:cNvSpPr>
          <p:nvPr/>
        </p:nvSpPr>
        <p:spPr>
          <a:xfrm>
            <a:off x="5263745"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Deploy (CD)</a:t>
            </a:r>
          </a:p>
        </p:txBody>
      </p:sp>
      <p:sp>
        <p:nvSpPr>
          <p:cNvPr id="8" name="Title 6">
            <a:extLst>
              <a:ext uri="{FF2B5EF4-FFF2-40B4-BE49-F238E27FC236}">
                <a16:creationId xmlns:a16="http://schemas.microsoft.com/office/drawing/2014/main" id="{57F08155-10D9-4F74-885D-29BF48E00C34}"/>
              </a:ext>
            </a:extLst>
          </p:cNvPr>
          <p:cNvSpPr txBox="1">
            <a:spLocks/>
          </p:cNvSpPr>
          <p:nvPr/>
        </p:nvSpPr>
        <p:spPr>
          <a:xfrm>
            <a:off x="7554650" y="3202571"/>
            <a:ext cx="15868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Analyze</a:t>
            </a:r>
          </a:p>
        </p:txBody>
      </p:sp>
      <p:sp>
        <p:nvSpPr>
          <p:cNvPr id="9" name="Title 6">
            <a:extLst>
              <a:ext uri="{FF2B5EF4-FFF2-40B4-BE49-F238E27FC236}">
                <a16:creationId xmlns:a16="http://schemas.microsoft.com/office/drawing/2014/main" id="{98E2B90D-D3B9-44D3-84E1-44BE6BC18FA7}"/>
              </a:ext>
            </a:extLst>
          </p:cNvPr>
          <p:cNvSpPr txBox="1">
            <a:spLocks/>
          </p:cNvSpPr>
          <p:nvPr/>
        </p:nvSpPr>
        <p:spPr>
          <a:xfrm>
            <a:off x="9845557" y="3202571"/>
            <a:ext cx="1308272" cy="452858"/>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marL="0" marR="0" lvl="0" indent="0" algn="l" defTabSz="932462" rtl="0" eaLnBrk="1" fontAlgn="base" latinLnBrk="0" hangingPunct="1">
              <a:lnSpc>
                <a:spcPct val="100000"/>
              </a:lnSpc>
              <a:spcBef>
                <a:spcPts val="0"/>
              </a:spcBef>
              <a:spcAft>
                <a:spcPts val="0"/>
              </a:spcAft>
              <a:buClr>
                <a:srgbClr val="FFFFFF"/>
              </a:buClr>
              <a:buSzPct val="80000"/>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Operate</a:t>
            </a:r>
          </a:p>
        </p:txBody>
      </p:sp>
      <p:grpSp>
        <p:nvGrpSpPr>
          <p:cNvPr id="10" name="Group 9">
            <a:extLst>
              <a:ext uri="{FF2B5EF4-FFF2-40B4-BE49-F238E27FC236}">
                <a16:creationId xmlns:a16="http://schemas.microsoft.com/office/drawing/2014/main" id="{528017C8-96F4-4F56-9701-D170A74F665A}"/>
              </a:ext>
            </a:extLst>
          </p:cNvPr>
          <p:cNvGrpSpPr/>
          <p:nvPr/>
        </p:nvGrpSpPr>
        <p:grpSpPr>
          <a:xfrm>
            <a:off x="681935" y="2278294"/>
            <a:ext cx="9945414" cy="805058"/>
            <a:chOff x="681935" y="3109436"/>
            <a:chExt cx="9945414" cy="805058"/>
          </a:xfrm>
        </p:grpSpPr>
        <p:cxnSp>
          <p:nvCxnSpPr>
            <p:cNvPr id="11" name="Straight Connector 10">
              <a:extLst>
                <a:ext uri="{FF2B5EF4-FFF2-40B4-BE49-F238E27FC236}">
                  <a16:creationId xmlns:a16="http://schemas.microsoft.com/office/drawing/2014/main" id="{8B4EFECE-E265-4ADF-AD0E-34DC1D723233}"/>
                </a:ext>
              </a:extLst>
            </p:cNvPr>
            <p:cNvCxnSpPr>
              <a:cxnSpLocks/>
              <a:stCxn id="23" idx="6"/>
              <a:endCxn id="21" idx="2"/>
            </p:cNvCxnSpPr>
            <p:nvPr/>
          </p:nvCxnSpPr>
          <p:spPr>
            <a:xfrm>
              <a:off x="1463727" y="3507376"/>
              <a:ext cx="8381830"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AFAB590-BAE0-4028-B30F-3D9CFED69FE7}"/>
                </a:ext>
              </a:extLst>
            </p:cNvPr>
            <p:cNvGrpSpPr/>
            <p:nvPr/>
          </p:nvGrpSpPr>
          <p:grpSpPr>
            <a:xfrm>
              <a:off x="2972840" y="3116480"/>
              <a:ext cx="781792" cy="781792"/>
              <a:chOff x="3314959" y="3116480"/>
              <a:chExt cx="781792" cy="781792"/>
            </a:xfrm>
          </p:grpSpPr>
          <p:sp>
            <p:nvSpPr>
              <p:cNvPr id="25" name="Oval 24">
                <a:extLst>
                  <a:ext uri="{FF2B5EF4-FFF2-40B4-BE49-F238E27FC236}">
                    <a16:creationId xmlns:a16="http://schemas.microsoft.com/office/drawing/2014/main" id="{2EB2D917-4F79-4BB2-9FA0-D6C5EF872058}"/>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AE1A807B-55E6-4250-A892-3B1A789982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13" name="Group 12">
              <a:extLst>
                <a:ext uri="{FF2B5EF4-FFF2-40B4-BE49-F238E27FC236}">
                  <a16:creationId xmlns:a16="http://schemas.microsoft.com/office/drawing/2014/main" id="{692424D4-FD76-4722-AC61-D12861913512}"/>
                </a:ext>
              </a:extLst>
            </p:cNvPr>
            <p:cNvGrpSpPr/>
            <p:nvPr/>
          </p:nvGrpSpPr>
          <p:grpSpPr>
            <a:xfrm>
              <a:off x="681935" y="3116480"/>
              <a:ext cx="781792" cy="781792"/>
              <a:chOff x="855361" y="3116480"/>
              <a:chExt cx="781792" cy="781792"/>
            </a:xfrm>
          </p:grpSpPr>
          <p:sp>
            <p:nvSpPr>
              <p:cNvPr id="23" name="Oval 22">
                <a:extLst>
                  <a:ext uri="{FF2B5EF4-FFF2-40B4-BE49-F238E27FC236}">
                    <a16:creationId xmlns:a16="http://schemas.microsoft.com/office/drawing/2014/main" id="{D07C0364-B809-4B73-9BE5-600FEEF3B990}"/>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4" name="Picture 23">
                <a:extLst>
                  <a:ext uri="{FF2B5EF4-FFF2-40B4-BE49-F238E27FC236}">
                    <a16:creationId xmlns:a16="http://schemas.microsoft.com/office/drawing/2014/main" id="{22809DD3-EBEF-4460-B398-5D61628DCB9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14" name="Group 13">
              <a:extLst>
                <a:ext uri="{FF2B5EF4-FFF2-40B4-BE49-F238E27FC236}">
                  <a16:creationId xmlns:a16="http://schemas.microsoft.com/office/drawing/2014/main" id="{D5999A94-1A47-45DF-B035-30CA1CC382A2}"/>
                </a:ext>
              </a:extLst>
            </p:cNvPr>
            <p:cNvGrpSpPr/>
            <p:nvPr/>
          </p:nvGrpSpPr>
          <p:grpSpPr>
            <a:xfrm>
              <a:off x="9845557" y="3132702"/>
              <a:ext cx="781792" cy="781792"/>
              <a:chOff x="9397720" y="3132702"/>
              <a:chExt cx="781792" cy="781792"/>
            </a:xfrm>
          </p:grpSpPr>
          <p:sp>
            <p:nvSpPr>
              <p:cNvPr id="21" name="Oval 20">
                <a:extLst>
                  <a:ext uri="{FF2B5EF4-FFF2-40B4-BE49-F238E27FC236}">
                    <a16:creationId xmlns:a16="http://schemas.microsoft.com/office/drawing/2014/main" id="{47554706-7256-467E-B0F8-DC79602448AE}"/>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20D3962D-7B77-4B64-8E0D-B62E3233DF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15" name="Group 14">
              <a:extLst>
                <a:ext uri="{FF2B5EF4-FFF2-40B4-BE49-F238E27FC236}">
                  <a16:creationId xmlns:a16="http://schemas.microsoft.com/office/drawing/2014/main" id="{F3891FE3-7650-47B8-93B0-B73A8F8E06AE}"/>
                </a:ext>
              </a:extLst>
            </p:cNvPr>
            <p:cNvGrpSpPr/>
            <p:nvPr/>
          </p:nvGrpSpPr>
          <p:grpSpPr>
            <a:xfrm>
              <a:off x="5263745" y="3113311"/>
              <a:ext cx="781792" cy="781792"/>
              <a:chOff x="5487590" y="3113311"/>
              <a:chExt cx="781792" cy="781792"/>
            </a:xfrm>
          </p:grpSpPr>
          <p:sp>
            <p:nvSpPr>
              <p:cNvPr id="19" name="Oval 18">
                <a:extLst>
                  <a:ext uri="{FF2B5EF4-FFF2-40B4-BE49-F238E27FC236}">
                    <a16:creationId xmlns:a16="http://schemas.microsoft.com/office/drawing/2014/main" id="{CC8AFCA0-6D00-442B-BA71-6C1FAF5C0A8C}"/>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ED735732-AB55-4F41-8FEA-4084FDD494A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16" name="Group 15">
              <a:extLst>
                <a:ext uri="{FF2B5EF4-FFF2-40B4-BE49-F238E27FC236}">
                  <a16:creationId xmlns:a16="http://schemas.microsoft.com/office/drawing/2014/main" id="{81B626F6-222E-49E9-841F-2632AD4072C9}"/>
                </a:ext>
              </a:extLst>
            </p:cNvPr>
            <p:cNvGrpSpPr/>
            <p:nvPr/>
          </p:nvGrpSpPr>
          <p:grpSpPr>
            <a:xfrm>
              <a:off x="7554650" y="3109436"/>
              <a:ext cx="781792" cy="781792"/>
              <a:chOff x="7554824" y="3109436"/>
              <a:chExt cx="781792" cy="781792"/>
            </a:xfrm>
          </p:grpSpPr>
          <p:sp>
            <p:nvSpPr>
              <p:cNvPr id="17" name="Oval 16">
                <a:extLst>
                  <a:ext uri="{FF2B5EF4-FFF2-40B4-BE49-F238E27FC236}">
                    <a16:creationId xmlns:a16="http://schemas.microsoft.com/office/drawing/2014/main" id="{1EB94B7F-07A0-4BFC-8071-09F38454940E}"/>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877C8215-395E-4C36-86B6-B5A19641A3D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7" name="TextBox 26">
            <a:extLst>
              <a:ext uri="{FF2B5EF4-FFF2-40B4-BE49-F238E27FC236}">
                <a16:creationId xmlns:a16="http://schemas.microsoft.com/office/drawing/2014/main" id="{4ADEB583-1F57-44B3-BBEE-EB078F191F14}"/>
              </a:ext>
            </a:extLst>
          </p:cNvPr>
          <p:cNvSpPr txBox="1"/>
          <p:nvPr/>
        </p:nvSpPr>
        <p:spPr>
          <a:xfrm>
            <a:off x="681936" y="3573816"/>
            <a:ext cx="1865696"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modeling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IDE security plug-in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Pre-commit hooks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Secure coding standards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Peer review</a:t>
            </a:r>
          </a:p>
        </p:txBody>
      </p:sp>
      <p:sp>
        <p:nvSpPr>
          <p:cNvPr id="28" name="TextBox 27">
            <a:extLst>
              <a:ext uri="{FF2B5EF4-FFF2-40B4-BE49-F238E27FC236}">
                <a16:creationId xmlns:a16="http://schemas.microsoft.com/office/drawing/2014/main" id="{681FDB0E-12AC-4198-B564-D05E5EE8C6DB}"/>
              </a:ext>
            </a:extLst>
          </p:cNvPr>
          <p:cNvSpPr txBox="1"/>
          <p:nvPr/>
        </p:nvSpPr>
        <p:spPr>
          <a:xfrm>
            <a:off x="2972840" y="3575282"/>
            <a:ext cx="2102855" cy="861774"/>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Static code analysis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unit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Dependency management</a:t>
            </a:r>
          </a:p>
        </p:txBody>
      </p:sp>
      <p:sp>
        <p:nvSpPr>
          <p:cNvPr id="29" name="TextBox 28">
            <a:extLst>
              <a:ext uri="{FF2B5EF4-FFF2-40B4-BE49-F238E27FC236}">
                <a16:creationId xmlns:a16="http://schemas.microsoft.com/office/drawing/2014/main" id="{386E179E-0412-47F7-B5E8-299B7FAD1C5B}"/>
              </a:ext>
            </a:extLst>
          </p:cNvPr>
          <p:cNvSpPr txBox="1"/>
          <p:nvPr/>
        </p:nvSpPr>
        <p:spPr>
          <a:xfrm>
            <a:off x="5263745" y="3573816"/>
            <a:ext cx="1935369"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Infra as code (</a:t>
            </a:r>
            <a:r>
              <a:rPr kumimoji="0" lang="en-US" sz="1400" b="0" i="0" u="none" strike="noStrike" kern="1200" cap="none" spc="0" normalizeH="0" baseline="0" noProof="0" err="1">
                <a:ln>
                  <a:noFill/>
                </a:ln>
                <a:solidFill>
                  <a:srgbClr val="107C10"/>
                </a:solidFill>
                <a:effectLst/>
                <a:uLnTx/>
                <a:uFillTx/>
                <a:latin typeface="Segoe UI Semibold"/>
                <a:ea typeface="+mn-ea"/>
                <a:cs typeface="+mn-cs"/>
              </a:rPr>
              <a:t>IaC</a:t>
            </a:r>
            <a:r>
              <a:rPr kumimoji="0" lang="en-US" sz="1400" b="0" i="0" u="none" strike="noStrike" kern="1200" cap="none" spc="0" normalizeH="0" baseline="0" noProof="0">
                <a:ln>
                  <a:noFill/>
                </a:ln>
                <a:solidFill>
                  <a:srgbClr val="107C10"/>
                </a:solidFill>
                <a:effectLst/>
                <a:uLnTx/>
                <a:uFillTx/>
                <a:latin typeface="Segoe UI Semibold"/>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scanning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Cloud configuration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acceptance tests</a:t>
            </a:r>
          </a:p>
        </p:txBody>
      </p:sp>
      <p:sp>
        <p:nvSpPr>
          <p:cNvPr id="30" name="TextBox 29">
            <a:extLst>
              <a:ext uri="{FF2B5EF4-FFF2-40B4-BE49-F238E27FC236}">
                <a16:creationId xmlns:a16="http://schemas.microsoft.com/office/drawing/2014/main" id="{A754B771-BB3F-4976-942F-B0F817BD94BF}"/>
              </a:ext>
            </a:extLst>
          </p:cNvPr>
          <p:cNvSpPr txBox="1"/>
          <p:nvPr/>
        </p:nvSpPr>
        <p:spPr>
          <a:xfrm>
            <a:off x="7554650" y="3570944"/>
            <a:ext cx="1573814" cy="107721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Security </a:t>
            </a:r>
            <a:br>
              <a:rPr kumimoji="0" lang="en-US" sz="1400" b="0" i="0" u="none" strike="noStrike" kern="1200" cap="none" spc="0" normalizeH="0" baseline="0" noProof="0">
                <a:ln>
                  <a:noFill/>
                </a:ln>
                <a:solidFill>
                  <a:srgbClr val="107C10"/>
                </a:solidFill>
                <a:effectLst/>
                <a:uLnTx/>
                <a:uFillTx/>
                <a:latin typeface="Segoe UI Semibold"/>
                <a:ea typeface="+mn-ea"/>
                <a:cs typeface="+mn-cs"/>
              </a:rPr>
            </a:br>
            <a:r>
              <a:rPr kumimoji="0" lang="en-US" sz="1400" b="0" i="0" u="none" strike="noStrike" kern="1200" cap="none" spc="0" normalizeH="0" baseline="0" noProof="0">
                <a:ln>
                  <a:noFill/>
                </a:ln>
                <a:solidFill>
                  <a:srgbClr val="107C10"/>
                </a:solidFill>
                <a:effectLst/>
                <a:uLnTx/>
                <a:uFillTx/>
                <a:latin typeface="Segoe UI Semibold"/>
                <a:ea typeface="+mn-ea"/>
                <a:cs typeface="+mn-cs"/>
              </a:rPr>
              <a:t>Smoke tests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Configuration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tests</a:t>
            </a:r>
          </a:p>
        </p:txBody>
      </p:sp>
      <p:sp>
        <p:nvSpPr>
          <p:cNvPr id="31" name="TextBox 30">
            <a:extLst>
              <a:ext uri="{FF2B5EF4-FFF2-40B4-BE49-F238E27FC236}">
                <a16:creationId xmlns:a16="http://schemas.microsoft.com/office/drawing/2014/main" id="{93D55171-1864-4244-A066-84D766E0CA90}"/>
              </a:ext>
            </a:extLst>
          </p:cNvPr>
          <p:cNvSpPr txBox="1"/>
          <p:nvPr/>
        </p:nvSpPr>
        <p:spPr>
          <a:xfrm>
            <a:off x="9845557" y="3570942"/>
            <a:ext cx="1812360" cy="129266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Continuous monitoring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Threat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Penetration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07C10"/>
                </a:solidFill>
                <a:effectLst/>
                <a:uLnTx/>
                <a:uFillTx/>
                <a:latin typeface="Segoe UI Semibold"/>
                <a:ea typeface="+mn-ea"/>
                <a:cs typeface="+mn-cs"/>
              </a:rPr>
              <a:t>Blameless postmortems </a:t>
            </a:r>
          </a:p>
        </p:txBody>
      </p:sp>
    </p:spTree>
    <p:extLst>
      <p:ext uri="{BB962C8B-B14F-4D97-AF65-F5344CB8AC3E}">
        <p14:creationId xmlns:p14="http://schemas.microsoft.com/office/powerpoint/2010/main" val="1567315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27" grpId="0"/>
      <p:bldP spid="28" grpId="0"/>
      <p:bldP spid="29" grpId="0"/>
      <p:bldP spid="30" grpId="0"/>
      <p:bldP spid="3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Secure the Developer</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cxnSp>
        <p:nvCxnSpPr>
          <p:cNvPr id="21" name="Straight Connector 20">
            <a:extLst>
              <a:ext uri="{FF2B5EF4-FFF2-40B4-BE49-F238E27FC236}">
                <a16:creationId xmlns:a16="http://schemas.microsoft.com/office/drawing/2014/main" id="{16BAB326-585D-438A-BA4B-D694C7B5F146}"/>
              </a:ext>
              <a:ext uri="{C183D7F6-B498-43B3-948B-1728B52AA6E4}">
                <adec:decorative xmlns:adec="http://schemas.microsoft.com/office/drawing/2017/decorative" val="1"/>
              </a:ext>
            </a:extLst>
          </p:cNvPr>
          <p:cNvCxnSpPr>
            <a:cxnSpLocks/>
          </p:cNvCxnSpPr>
          <p:nvPr/>
        </p:nvCxnSpPr>
        <p:spPr>
          <a:xfrm>
            <a:off x="11095753"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7F52BD-7719-47EF-8333-B70F071676A0}"/>
              </a:ext>
              <a:ext uri="{C183D7F6-B498-43B3-948B-1728B52AA6E4}">
                <adec:decorative xmlns:adec="http://schemas.microsoft.com/office/drawing/2017/decorative" val="1"/>
              </a:ext>
            </a:extLst>
          </p:cNvPr>
          <p:cNvCxnSpPr>
            <a:cxnSpLocks/>
          </p:cNvCxnSpPr>
          <p:nvPr/>
        </p:nvCxnSpPr>
        <p:spPr>
          <a:xfrm>
            <a:off x="401042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E1FEB6E-6EC2-46E5-8682-C463D2455175}"/>
              </a:ext>
              <a:ext uri="{C183D7F6-B498-43B3-948B-1728B52AA6E4}">
                <adec:decorative xmlns:adec="http://schemas.microsoft.com/office/drawing/2017/decorative" val="1"/>
              </a:ext>
            </a:extLst>
          </p:cNvPr>
          <p:cNvCxnSpPr>
            <a:cxnSpLocks/>
          </p:cNvCxnSpPr>
          <p:nvPr/>
        </p:nvCxnSpPr>
        <p:spPr>
          <a:xfrm>
            <a:off x="6370073" y="1391461"/>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8303FC-8F65-4607-9C39-0B81D9640AFA}"/>
              </a:ext>
              <a:ext uri="{C183D7F6-B498-43B3-948B-1728B52AA6E4}">
                <adec:decorative xmlns:adec="http://schemas.microsoft.com/office/drawing/2017/decorative" val="1"/>
              </a:ext>
            </a:extLst>
          </p:cNvPr>
          <p:cNvCxnSpPr>
            <a:cxnSpLocks/>
          </p:cNvCxnSpPr>
          <p:nvPr/>
        </p:nvCxnSpPr>
        <p:spPr>
          <a:xfrm>
            <a:off x="8739771" y="1386334"/>
            <a:ext cx="0" cy="42519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 Account grey">
            <a:extLst>
              <a:ext uri="{FF2B5EF4-FFF2-40B4-BE49-F238E27FC236}">
                <a16:creationId xmlns:a16="http://schemas.microsoft.com/office/drawing/2014/main" id="{7E4B5CE5-60AE-4BF9-9F0E-19D87BBDA1A8}"/>
              </a:ext>
              <a:ext uri="{C183D7F6-B498-43B3-948B-1728B52AA6E4}">
                <adec:decorative xmlns:adec="http://schemas.microsoft.com/office/drawing/2017/decorative" val="1"/>
              </a:ext>
            </a:extLst>
          </p:cNvPr>
          <p:cNvSpPr/>
          <p:nvPr/>
        </p:nvSpPr>
        <p:spPr bwMode="auto">
          <a:xfrm>
            <a:off x="1045427" y="3943628"/>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 Device grey">
            <a:extLst>
              <a:ext uri="{FF2B5EF4-FFF2-40B4-BE49-F238E27FC236}">
                <a16:creationId xmlns:a16="http://schemas.microsoft.com/office/drawing/2014/main" id="{6CCA80E7-FF26-45DA-9AFC-A09AA55CC2B9}"/>
              </a:ext>
              <a:ext uri="{C183D7F6-B498-43B3-948B-1728B52AA6E4}">
                <adec:decorative xmlns:adec="http://schemas.microsoft.com/office/drawing/2017/decorative" val="1"/>
              </a:ext>
            </a:extLst>
          </p:cNvPr>
          <p:cNvSpPr/>
          <p:nvPr/>
        </p:nvSpPr>
        <p:spPr bwMode="auto">
          <a:xfrm>
            <a:off x="1045427" y="336434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 interm grey">
            <a:extLst>
              <a:ext uri="{FF2B5EF4-FFF2-40B4-BE49-F238E27FC236}">
                <a16:creationId xmlns:a16="http://schemas.microsoft.com/office/drawing/2014/main" id="{5F22783F-4D25-4508-BE3E-E1F332249F29}"/>
              </a:ext>
              <a:ext uri="{C183D7F6-B498-43B3-948B-1728B52AA6E4}">
                <adec:decorative xmlns:adec="http://schemas.microsoft.com/office/drawing/2017/decorative" val="1"/>
              </a:ext>
            </a:extLst>
          </p:cNvPr>
          <p:cNvSpPr/>
          <p:nvPr/>
        </p:nvSpPr>
        <p:spPr bwMode="auto">
          <a:xfrm>
            <a:off x="1045427" y="4516782"/>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 Interface grey">
            <a:extLst>
              <a:ext uri="{FF2B5EF4-FFF2-40B4-BE49-F238E27FC236}">
                <a16:creationId xmlns:a16="http://schemas.microsoft.com/office/drawing/2014/main" id="{B684FE57-45C0-49D1-B903-CB62ECF25A42}"/>
              </a:ext>
              <a:ext uri="{C183D7F6-B498-43B3-948B-1728B52AA6E4}">
                <adec:decorative xmlns:adec="http://schemas.microsoft.com/office/drawing/2017/decorative" val="1"/>
              </a:ext>
            </a:extLst>
          </p:cNvPr>
          <p:cNvSpPr/>
          <p:nvPr/>
        </p:nvSpPr>
        <p:spPr bwMode="auto">
          <a:xfrm>
            <a:off x="1045427" y="5089674"/>
            <a:ext cx="10104120" cy="54697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BF4D5414-E2AA-4DB3-8C09-6F67745BA0BC}"/>
              </a:ext>
              <a:ext uri="{C183D7F6-B498-43B3-948B-1728B52AA6E4}">
                <adec:decorative xmlns:adec="http://schemas.microsoft.com/office/drawing/2017/decorative" val="1"/>
              </a:ext>
            </a:extLst>
          </p:cNvPr>
          <p:cNvSpPr/>
          <p:nvPr/>
        </p:nvSpPr>
        <p:spPr bwMode="auto">
          <a:xfrm>
            <a:off x="1049496" y="2297622"/>
            <a:ext cx="10104120" cy="925691"/>
          </a:xfrm>
          <a:prstGeom prst="rect">
            <a:avLst/>
          </a:prstGeom>
          <a:solidFill>
            <a:srgbClr val="E6E6E6">
              <a:alpha val="80000"/>
            </a:srgbClr>
          </a:solid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 Enter">
            <a:extLst>
              <a:ext uri="{FF2B5EF4-FFF2-40B4-BE49-F238E27FC236}">
                <a16:creationId xmlns:a16="http://schemas.microsoft.com/office/drawing/2014/main" id="{986D9DFE-4392-428D-B03D-EC4E97B66D60}"/>
              </a:ext>
            </a:extLst>
          </p:cNvPr>
          <p:cNvSpPr txBox="1"/>
          <p:nvPr/>
        </p:nvSpPr>
        <p:spPr>
          <a:xfrm flipH="1">
            <a:off x="1041151" y="1391461"/>
            <a:ext cx="3171616" cy="864882"/>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marR="0" lvl="0" indent="0" defTabSz="914102" fontAlgn="base">
              <a:lnSpc>
                <a:spcPct val="90000"/>
              </a:lnSpc>
              <a:spcBef>
                <a:spcPct val="0"/>
              </a:spcBef>
              <a:spcAft>
                <a:spcPct val="0"/>
              </a:spcAft>
              <a:buClrTx/>
              <a:buSzTx/>
              <a:buFontTx/>
              <a:buNone/>
              <a:tabLst/>
              <a:defRPr kumimoji="0" sz="1600" b="1"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End-to-end Protection</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gradFill>
                  <a:gsLst>
                    <a:gs pos="0">
                      <a:srgbClr val="000000"/>
                    </a:gs>
                    <a:gs pos="100000">
                      <a:srgbClr val="000000"/>
                    </a:gs>
                  </a:gsLst>
                  <a:lin ang="5400000" scaled="0"/>
                </a:gradFill>
                <a:effectLst/>
                <a:uLnTx/>
                <a:uFillTx/>
                <a:latin typeface="Segoe UI"/>
                <a:ea typeface="+mn-ea"/>
                <a:cs typeface="Segoe UI" pitchFamily="34" charset="0"/>
              </a:rPr>
              <a:t>For Privileged Sessions</a:t>
            </a:r>
          </a:p>
        </p:txBody>
      </p:sp>
      <p:sp>
        <p:nvSpPr>
          <p:cNvPr id="31" name="!! E">
            <a:extLst>
              <a:ext uri="{FF2B5EF4-FFF2-40B4-BE49-F238E27FC236}">
                <a16:creationId xmlns:a16="http://schemas.microsoft.com/office/drawing/2014/main" id="{E2B3499B-51CC-4E58-8788-536C2DE9FEF7}"/>
              </a:ext>
            </a:extLst>
          </p:cNvPr>
          <p:cNvSpPr/>
          <p:nvPr/>
        </p:nvSpPr>
        <p:spPr bwMode="auto">
          <a:xfrm>
            <a:off x="404815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Enterprise Security</a:t>
            </a:r>
          </a:p>
        </p:txBody>
      </p:sp>
      <p:sp>
        <p:nvSpPr>
          <p:cNvPr id="32" name="Rectangle 31">
            <a:extLst>
              <a:ext uri="{FF2B5EF4-FFF2-40B4-BE49-F238E27FC236}">
                <a16:creationId xmlns:a16="http://schemas.microsoft.com/office/drawing/2014/main" id="{414C6D71-ADAD-4FE4-8112-09D917E709C6}"/>
              </a:ext>
            </a:extLst>
          </p:cNvPr>
          <p:cNvSpPr/>
          <p:nvPr/>
        </p:nvSpPr>
        <p:spPr>
          <a:xfrm>
            <a:off x="4052460" y="1812206"/>
            <a:ext cx="2299980"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Baseline security for assets + starting point for higher security</a:t>
            </a:r>
          </a:p>
        </p:txBody>
      </p:sp>
      <p:sp>
        <p:nvSpPr>
          <p:cNvPr id="33" name="!! S">
            <a:extLst>
              <a:ext uri="{FF2B5EF4-FFF2-40B4-BE49-F238E27FC236}">
                <a16:creationId xmlns:a16="http://schemas.microsoft.com/office/drawing/2014/main" id="{DBFC2CEC-DF5B-4CE3-8C5F-3199971D5453}"/>
              </a:ext>
            </a:extLst>
          </p:cNvPr>
          <p:cNvSpPr/>
          <p:nvPr/>
        </p:nvSpPr>
        <p:spPr bwMode="auto">
          <a:xfrm>
            <a:off x="6407802"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Specialized Security</a:t>
            </a:r>
          </a:p>
        </p:txBody>
      </p:sp>
      <p:sp>
        <p:nvSpPr>
          <p:cNvPr id="34" name="Rectangle 33">
            <a:extLst>
              <a:ext uri="{FF2B5EF4-FFF2-40B4-BE49-F238E27FC236}">
                <a16:creationId xmlns:a16="http://schemas.microsoft.com/office/drawing/2014/main" id="{91093514-F106-448A-AF05-258E9AF64DFC}"/>
              </a:ext>
            </a:extLst>
          </p:cNvPr>
          <p:cNvSpPr/>
          <p:nvPr/>
        </p:nvSpPr>
        <p:spPr>
          <a:xfrm>
            <a:off x="6409982" y="1812206"/>
            <a:ext cx="2302108"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Enhanced security profile for higher value assets</a:t>
            </a:r>
          </a:p>
        </p:txBody>
      </p:sp>
      <p:sp>
        <p:nvSpPr>
          <p:cNvPr id="35" name="!! P">
            <a:extLst>
              <a:ext uri="{FF2B5EF4-FFF2-40B4-BE49-F238E27FC236}">
                <a16:creationId xmlns:a16="http://schemas.microsoft.com/office/drawing/2014/main" id="{6C8BEE78-96E3-46FE-B0E4-DEF4754F8037}"/>
              </a:ext>
            </a:extLst>
          </p:cNvPr>
          <p:cNvSpPr/>
          <p:nvPr/>
        </p:nvSpPr>
        <p:spPr bwMode="auto">
          <a:xfrm>
            <a:off x="8767453" y="1391461"/>
            <a:ext cx="2304288" cy="411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Privileged Security</a:t>
            </a:r>
          </a:p>
        </p:txBody>
      </p:sp>
      <p:sp>
        <p:nvSpPr>
          <p:cNvPr id="36" name="Rectangle 35">
            <a:extLst>
              <a:ext uri="{FF2B5EF4-FFF2-40B4-BE49-F238E27FC236}">
                <a16:creationId xmlns:a16="http://schemas.microsoft.com/office/drawing/2014/main" id="{E53DACA8-0D8E-480F-B6E3-630E02A54380}"/>
              </a:ext>
            </a:extLst>
          </p:cNvPr>
          <p:cNvSpPr/>
          <p:nvPr/>
        </p:nvSpPr>
        <p:spPr>
          <a:xfrm>
            <a:off x="8782295" y="1812206"/>
            <a:ext cx="2289446" cy="457200"/>
          </a:xfrm>
          <a:prstGeom prst="rect">
            <a:avLst/>
          </a:prstGeom>
          <a:no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Segoe UI" panose="020B0502040204020203" pitchFamily="34" charset="0"/>
                <a:ea typeface="+mn-ea"/>
                <a:cs typeface="Segoe UI" panose="020B0502040204020203" pitchFamily="34" charset="0"/>
              </a:rPr>
              <a:t>Strongest security for highest impact assets and accounts</a:t>
            </a:r>
          </a:p>
        </p:txBody>
      </p:sp>
      <p:sp>
        <p:nvSpPr>
          <p:cNvPr id="37" name="Rectangle 36">
            <a:extLst>
              <a:ext uri="{FF2B5EF4-FFF2-40B4-BE49-F238E27FC236}">
                <a16:creationId xmlns:a16="http://schemas.microsoft.com/office/drawing/2014/main" id="{AF5A1C43-FD92-48EB-9680-E4DC1C9D03D2}"/>
              </a:ext>
            </a:extLst>
          </p:cNvPr>
          <p:cNvSpPr/>
          <p:nvPr/>
        </p:nvSpPr>
        <p:spPr>
          <a:xfrm>
            <a:off x="1045427" y="2297623"/>
            <a:ext cx="2897449" cy="92969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Role Recommendation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For privileged access role</a:t>
            </a:r>
          </a:p>
        </p:txBody>
      </p:sp>
      <p:sp>
        <p:nvSpPr>
          <p:cNvPr id="38" name="Arrow: Pentagon 37">
            <a:extLst>
              <a:ext uri="{FF2B5EF4-FFF2-40B4-BE49-F238E27FC236}">
                <a16:creationId xmlns:a16="http://schemas.microsoft.com/office/drawing/2014/main" id="{8440C1E6-55B1-4DA2-92D1-977E3D05CBF6}"/>
              </a:ext>
            </a:extLst>
          </p:cNvPr>
          <p:cNvSpPr/>
          <p:nvPr/>
        </p:nvSpPr>
        <p:spPr bwMode="auto">
          <a:xfrm>
            <a:off x="3989537" y="2370224"/>
            <a:ext cx="3130169" cy="228600"/>
          </a:xfrm>
          <a:prstGeom prst="homePlate">
            <a:avLst/>
          </a:prstGeom>
          <a:gradFill flip="none" rotWithShape="1">
            <a:gsLst>
              <a:gs pos="0">
                <a:srgbClr val="0078D4"/>
              </a:gs>
              <a:gs pos="98230">
                <a:schemeClr val="bg1">
                  <a:alpha val="0"/>
                </a:schemeClr>
              </a:gs>
              <a:gs pos="70000">
                <a:srgbClr val="0078D4"/>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Standard users</a:t>
            </a:r>
          </a:p>
        </p:txBody>
      </p:sp>
      <p:sp>
        <p:nvSpPr>
          <p:cNvPr id="39" name="Arrow: Pentagon 38">
            <a:extLst>
              <a:ext uri="{FF2B5EF4-FFF2-40B4-BE49-F238E27FC236}">
                <a16:creationId xmlns:a16="http://schemas.microsoft.com/office/drawing/2014/main" id="{BEE0FDAA-3344-4D86-B439-8D99A7CD8F1B}"/>
              </a:ext>
            </a:extLst>
          </p:cNvPr>
          <p:cNvSpPr/>
          <p:nvPr/>
        </p:nvSpPr>
        <p:spPr bwMode="auto">
          <a:xfrm>
            <a:off x="4707567" y="2649184"/>
            <a:ext cx="5088009" cy="228600"/>
          </a:xfrm>
          <a:prstGeom prst="homePlate">
            <a:avLst/>
          </a:prstGeom>
          <a:gradFill>
            <a:gsLst>
              <a:gs pos="0">
                <a:srgbClr val="FFB900"/>
              </a:gs>
              <a:gs pos="98230">
                <a:schemeClr val="bg1">
                  <a:alpha val="0"/>
                </a:schemeClr>
              </a:gs>
              <a:gs pos="74000">
                <a:srgbClr val="FFB90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9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High impact users / developers</a:t>
            </a:r>
          </a:p>
        </p:txBody>
      </p:sp>
      <p:sp>
        <p:nvSpPr>
          <p:cNvPr id="40" name="Arrow: Pentagon 39">
            <a:extLst>
              <a:ext uri="{FF2B5EF4-FFF2-40B4-BE49-F238E27FC236}">
                <a16:creationId xmlns:a16="http://schemas.microsoft.com/office/drawing/2014/main" id="{E363899D-1971-497F-A5B7-138DC6BC25D8}"/>
              </a:ext>
            </a:extLst>
          </p:cNvPr>
          <p:cNvSpPr/>
          <p:nvPr/>
        </p:nvSpPr>
        <p:spPr bwMode="auto">
          <a:xfrm>
            <a:off x="7592864" y="2928143"/>
            <a:ext cx="3391948" cy="228600"/>
          </a:xfrm>
          <a:prstGeom prst="homePlate">
            <a:avLst/>
          </a:prstGeom>
          <a:gradFill>
            <a:gsLst>
              <a:gs pos="0">
                <a:srgbClr val="107C10"/>
              </a:gs>
              <a:gs pos="98230">
                <a:schemeClr val="bg1">
                  <a:alpha val="0"/>
                </a:schemeClr>
              </a:gs>
              <a:gs pos="70000">
                <a:srgbClr val="107C10"/>
              </a:gs>
            </a:gsLst>
            <a:lin ang="10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284" rIns="182854" bIns="146284" numCol="1" spcCol="0" rtlCol="0" fromWordArt="0" anchor="ctr" anchorCtr="0" forceAA="0" compatLnSpc="1">
            <a:prstTxWarp prst="textNoShape">
              <a:avLst/>
            </a:prstTxWarp>
            <a:noAutofit/>
          </a:bodyPr>
          <a:lstStyle/>
          <a:p>
            <a:pPr marL="800100" marR="0" lvl="0" indent="0" algn="ctr" defTabSz="932293"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Operations</a:t>
            </a:r>
          </a:p>
        </p:txBody>
      </p:sp>
      <p:sp>
        <p:nvSpPr>
          <p:cNvPr id="41" name="!! Device box">
            <a:extLst>
              <a:ext uri="{FF2B5EF4-FFF2-40B4-BE49-F238E27FC236}">
                <a16:creationId xmlns:a16="http://schemas.microsoft.com/office/drawing/2014/main" id="{028CC2E7-0797-4C04-ADCA-96F48E51D285}"/>
              </a:ext>
            </a:extLst>
          </p:cNvPr>
          <p:cNvSpPr/>
          <p:nvPr/>
        </p:nvSpPr>
        <p:spPr>
          <a:xfrm>
            <a:off x="1045427" y="336434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Physical device initiating session</a:t>
            </a:r>
          </a:p>
        </p:txBody>
      </p:sp>
      <p:sp>
        <p:nvSpPr>
          <p:cNvPr id="42" name="!! D1">
            <a:extLst>
              <a:ext uri="{FF2B5EF4-FFF2-40B4-BE49-F238E27FC236}">
                <a16:creationId xmlns:a16="http://schemas.microsoft.com/office/drawing/2014/main" id="{4A1AF19C-AFF8-4F88-B611-681AC45B51AE}"/>
              </a:ext>
            </a:extLst>
          </p:cNvPr>
          <p:cNvSpPr txBox="1"/>
          <p:nvPr/>
        </p:nvSpPr>
        <p:spPr>
          <a:xfrm>
            <a:off x="4196610"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Device</a:t>
            </a:r>
          </a:p>
        </p:txBody>
      </p:sp>
      <p:sp>
        <p:nvSpPr>
          <p:cNvPr id="43" name="!! D2">
            <a:extLst>
              <a:ext uri="{FF2B5EF4-FFF2-40B4-BE49-F238E27FC236}">
                <a16:creationId xmlns:a16="http://schemas.microsoft.com/office/drawing/2014/main" id="{A3AE553B-76E9-4A0E-B7F9-D90B70DB851B}"/>
              </a:ext>
            </a:extLst>
          </p:cNvPr>
          <p:cNvSpPr txBox="1"/>
          <p:nvPr/>
        </p:nvSpPr>
        <p:spPr>
          <a:xfrm>
            <a:off x="6555196"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Device</a:t>
            </a:r>
          </a:p>
        </p:txBody>
      </p:sp>
      <p:sp>
        <p:nvSpPr>
          <p:cNvPr id="44" name="!! D3">
            <a:extLst>
              <a:ext uri="{FF2B5EF4-FFF2-40B4-BE49-F238E27FC236}">
                <a16:creationId xmlns:a16="http://schemas.microsoft.com/office/drawing/2014/main" id="{BDE2994D-8037-4D12-80A9-74862237A26F}"/>
              </a:ext>
            </a:extLst>
          </p:cNvPr>
          <p:cNvSpPr txBox="1"/>
          <p:nvPr/>
        </p:nvSpPr>
        <p:spPr>
          <a:xfrm>
            <a:off x="8921178" y="3536092"/>
            <a:ext cx="2011680" cy="2034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Access </a:t>
            </a:r>
            <a:b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b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Workstation (PAW)</a:t>
            </a:r>
          </a:p>
        </p:txBody>
      </p:sp>
      <p:sp>
        <p:nvSpPr>
          <p:cNvPr id="45" name="!! Acount box">
            <a:extLst>
              <a:ext uri="{FF2B5EF4-FFF2-40B4-BE49-F238E27FC236}">
                <a16:creationId xmlns:a16="http://schemas.microsoft.com/office/drawing/2014/main" id="{34DBDA2F-F1C0-4E41-B7F4-D9EBDCB71774}"/>
              </a:ext>
            </a:extLst>
          </p:cNvPr>
          <p:cNvSpPr/>
          <p:nvPr/>
        </p:nvSpPr>
        <p:spPr>
          <a:xfrm>
            <a:off x="1045427" y="3943072"/>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access to resources </a:t>
            </a:r>
          </a:p>
        </p:txBody>
      </p:sp>
      <p:sp>
        <p:nvSpPr>
          <p:cNvPr id="46" name="!! A1">
            <a:extLst>
              <a:ext uri="{FF2B5EF4-FFF2-40B4-BE49-F238E27FC236}">
                <a16:creationId xmlns:a16="http://schemas.microsoft.com/office/drawing/2014/main" id="{708D819E-E9E9-472C-B556-A16ADC830668}"/>
              </a:ext>
            </a:extLst>
          </p:cNvPr>
          <p:cNvSpPr/>
          <p:nvPr/>
        </p:nvSpPr>
        <p:spPr>
          <a:xfrm>
            <a:off x="4196610"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Account</a:t>
            </a:r>
          </a:p>
        </p:txBody>
      </p:sp>
      <p:sp>
        <p:nvSpPr>
          <p:cNvPr id="47" name="!! A2">
            <a:extLst>
              <a:ext uri="{FF2B5EF4-FFF2-40B4-BE49-F238E27FC236}">
                <a16:creationId xmlns:a16="http://schemas.microsoft.com/office/drawing/2014/main" id="{D954317D-8034-4F04-ADA1-3A50F68FF7BF}"/>
              </a:ext>
            </a:extLst>
          </p:cNvPr>
          <p:cNvSpPr/>
          <p:nvPr/>
        </p:nvSpPr>
        <p:spPr>
          <a:xfrm>
            <a:off x="6555196"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Account</a:t>
            </a:r>
          </a:p>
        </p:txBody>
      </p:sp>
      <p:sp>
        <p:nvSpPr>
          <p:cNvPr id="48" name="!! A3">
            <a:extLst>
              <a:ext uri="{FF2B5EF4-FFF2-40B4-BE49-F238E27FC236}">
                <a16:creationId xmlns:a16="http://schemas.microsoft.com/office/drawing/2014/main" id="{BEEE68E3-D64A-4338-BC4A-80F18F658966}"/>
              </a:ext>
            </a:extLst>
          </p:cNvPr>
          <p:cNvSpPr/>
          <p:nvPr/>
        </p:nvSpPr>
        <p:spPr>
          <a:xfrm>
            <a:off x="8921178" y="4110358"/>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Account</a:t>
            </a:r>
          </a:p>
        </p:txBody>
      </p:sp>
      <p:sp>
        <p:nvSpPr>
          <p:cNvPr id="49" name="!! Interm box">
            <a:extLst>
              <a:ext uri="{FF2B5EF4-FFF2-40B4-BE49-F238E27FC236}">
                <a16:creationId xmlns:a16="http://schemas.microsoft.com/office/drawing/2014/main" id="{F387DEF3-A81C-401E-988F-F1974709DA98}"/>
              </a:ext>
            </a:extLst>
          </p:cNvPr>
          <p:cNvSpPr/>
          <p:nvPr/>
        </p:nvSpPr>
        <p:spPr>
          <a:xfrm>
            <a:off x="1045427" y="4515670"/>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Intermediary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Remote Access / Admin Broker</a:t>
            </a:r>
          </a:p>
        </p:txBody>
      </p:sp>
      <p:sp>
        <p:nvSpPr>
          <p:cNvPr id="50" name="Freeform: Shape 49">
            <a:extLst>
              <a:ext uri="{FF2B5EF4-FFF2-40B4-BE49-F238E27FC236}">
                <a16:creationId xmlns:a16="http://schemas.microsoft.com/office/drawing/2014/main" id="{C1653D7B-E57C-4D2A-92A7-88B2C3DC541E}"/>
              </a:ext>
            </a:extLst>
          </p:cNvPr>
          <p:cNvSpPr/>
          <p:nvPr/>
        </p:nvSpPr>
        <p:spPr>
          <a:xfrm>
            <a:off x="4196610"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Intermediary</a:t>
            </a:r>
          </a:p>
        </p:txBody>
      </p:sp>
      <p:sp>
        <p:nvSpPr>
          <p:cNvPr id="51" name="Freeform: Shape 50">
            <a:extLst>
              <a:ext uri="{FF2B5EF4-FFF2-40B4-BE49-F238E27FC236}">
                <a16:creationId xmlns:a16="http://schemas.microsoft.com/office/drawing/2014/main" id="{AFB42B80-93CD-41D2-9EAF-A2C7C023FD54}"/>
              </a:ext>
            </a:extLst>
          </p:cNvPr>
          <p:cNvSpPr/>
          <p:nvPr/>
        </p:nvSpPr>
        <p:spPr>
          <a:xfrm>
            <a:off x="6555196"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Intermediary</a:t>
            </a:r>
          </a:p>
        </p:txBody>
      </p:sp>
      <p:sp>
        <p:nvSpPr>
          <p:cNvPr id="52" name="Freeform: Shape 51">
            <a:extLst>
              <a:ext uri="{FF2B5EF4-FFF2-40B4-BE49-F238E27FC236}">
                <a16:creationId xmlns:a16="http://schemas.microsoft.com/office/drawing/2014/main" id="{2E3D8685-3BB0-4B43-941B-5C88B87848FB}"/>
              </a:ext>
            </a:extLst>
          </p:cNvPr>
          <p:cNvSpPr/>
          <p:nvPr/>
        </p:nvSpPr>
        <p:spPr>
          <a:xfrm>
            <a:off x="8921178" y="4684624"/>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Intermediary</a:t>
            </a:r>
          </a:p>
        </p:txBody>
      </p:sp>
      <p:sp>
        <p:nvSpPr>
          <p:cNvPr id="53" name="!! Inter box">
            <a:extLst>
              <a:ext uri="{FF2B5EF4-FFF2-40B4-BE49-F238E27FC236}">
                <a16:creationId xmlns:a16="http://schemas.microsoft.com/office/drawing/2014/main" id="{E3FC2896-AA1E-4809-8443-201B699DDE04}"/>
              </a:ext>
            </a:extLst>
          </p:cNvPr>
          <p:cNvSpPr/>
          <p:nvPr/>
        </p:nvSpPr>
        <p:spPr>
          <a:xfrm>
            <a:off x="1045427" y="5088005"/>
            <a:ext cx="2897449" cy="54864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Controlling resource access</a:t>
            </a:r>
          </a:p>
        </p:txBody>
      </p:sp>
      <p:sp>
        <p:nvSpPr>
          <p:cNvPr id="54" name="!! If1">
            <a:extLst>
              <a:ext uri="{FF2B5EF4-FFF2-40B4-BE49-F238E27FC236}">
                <a16:creationId xmlns:a16="http://schemas.microsoft.com/office/drawing/2014/main" id="{7DA5EB88-7F4F-463B-80CD-0718FDD49961}"/>
              </a:ext>
            </a:extLst>
          </p:cNvPr>
          <p:cNvSpPr/>
          <p:nvPr/>
        </p:nvSpPr>
        <p:spPr>
          <a:xfrm>
            <a:off x="4196610"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Enterprise Interface</a:t>
            </a:r>
          </a:p>
        </p:txBody>
      </p:sp>
      <p:sp>
        <p:nvSpPr>
          <p:cNvPr id="55" name="!! If2">
            <a:extLst>
              <a:ext uri="{FF2B5EF4-FFF2-40B4-BE49-F238E27FC236}">
                <a16:creationId xmlns:a16="http://schemas.microsoft.com/office/drawing/2014/main" id="{6602DD3E-42DF-4E20-AA78-1DCF7AB91D42}"/>
              </a:ext>
            </a:extLst>
          </p:cNvPr>
          <p:cNvSpPr/>
          <p:nvPr/>
        </p:nvSpPr>
        <p:spPr>
          <a:xfrm>
            <a:off x="6555196"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Semibold" panose="020B0702040204020203" pitchFamily="34" charset="0"/>
                <a:ea typeface="+mn-ea"/>
                <a:cs typeface="Segoe UI Semibold" panose="020B0702040204020203" pitchFamily="34" charset="0"/>
              </a:rPr>
              <a:t>Specialized Interface</a:t>
            </a:r>
          </a:p>
        </p:txBody>
      </p:sp>
      <p:sp>
        <p:nvSpPr>
          <p:cNvPr id="56" name="!! If3">
            <a:extLst>
              <a:ext uri="{FF2B5EF4-FFF2-40B4-BE49-F238E27FC236}">
                <a16:creationId xmlns:a16="http://schemas.microsoft.com/office/drawing/2014/main" id="{C1DF41FE-D1D8-48E5-94F0-0751A17590E9}"/>
              </a:ext>
            </a:extLst>
          </p:cNvPr>
          <p:cNvSpPr/>
          <p:nvPr/>
        </p:nvSpPr>
        <p:spPr>
          <a:xfrm>
            <a:off x="8921178" y="5256961"/>
            <a:ext cx="2011680" cy="212397"/>
          </a:xfrm>
          <a:custGeom>
            <a:avLst/>
            <a:gdLst>
              <a:gd name="connsiteX0" fmla="*/ 0 w 2476148"/>
              <a:gd name="connsiteY0" fmla="*/ 0 h 345600"/>
              <a:gd name="connsiteX1" fmla="*/ 2476148 w 2476148"/>
              <a:gd name="connsiteY1" fmla="*/ 0 h 345600"/>
              <a:gd name="connsiteX2" fmla="*/ 2476148 w 2476148"/>
              <a:gd name="connsiteY2" fmla="*/ 345600 h 345600"/>
              <a:gd name="connsiteX3" fmla="*/ 0 w 2476148"/>
              <a:gd name="connsiteY3" fmla="*/ 345600 h 345600"/>
              <a:gd name="connsiteX4" fmla="*/ 0 w 2476148"/>
              <a:gd name="connsiteY4" fmla="*/ 0 h 34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148" h="345600">
                <a:moveTo>
                  <a:pt x="0" y="0"/>
                </a:moveTo>
                <a:lnTo>
                  <a:pt x="2476148" y="0"/>
                </a:lnTo>
                <a:lnTo>
                  <a:pt x="2476148" y="345600"/>
                </a:lnTo>
                <a:lnTo>
                  <a:pt x="0" y="345600"/>
                </a:lnTo>
                <a:lnTo>
                  <a:pt x="0" y="0"/>
                </a:lnTo>
                <a:close/>
              </a:path>
            </a:pathLst>
          </a:custGeom>
        </p:spPr>
        <p:style>
          <a:lnRef idx="0">
            <a:scrgbClr r="0" g="0" b="0"/>
          </a:lnRef>
          <a:fillRef idx="0">
            <a:scrgbClr r="0" g="0" b="0"/>
          </a:fillRef>
          <a:effectRef idx="0">
            <a:scrgbClr r="0" g="0" b="0"/>
          </a:effectRef>
          <a:fontRef idx="minor">
            <a:schemeClr val="lt1"/>
          </a:fontRef>
        </p:style>
        <p:txBody>
          <a:bodyPr spcFirstLastPara="0" vert="horz" wrap="square" lIns="142240" tIns="81280" rIns="142240" bIns="8128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gradFill>
                  <a:gsLst>
                    <a:gs pos="82000">
                      <a:srgbClr val="000000"/>
                    </a:gs>
                    <a:gs pos="0">
                      <a:srgbClr val="000000"/>
                    </a:gs>
                  </a:gsLst>
                  <a:lin ang="2700000" scaled="1"/>
                </a:gradFill>
                <a:effectLst/>
                <a:uLnTx/>
                <a:uFillTx/>
                <a:latin typeface="Segoe UI" panose="020B0502040204020203" pitchFamily="34" charset="0"/>
                <a:ea typeface="+mn-ea"/>
                <a:cs typeface="Segoe UI" panose="020B0502040204020203" pitchFamily="34" charset="0"/>
              </a:rPr>
              <a:t>Privileged Interface</a:t>
            </a:r>
          </a:p>
        </p:txBody>
      </p:sp>
      <p:sp>
        <p:nvSpPr>
          <p:cNvPr id="57" name="Speech Bubble: Rectangle 56">
            <a:extLst>
              <a:ext uri="{FF2B5EF4-FFF2-40B4-BE49-F238E27FC236}">
                <a16:creationId xmlns:a16="http://schemas.microsoft.com/office/drawing/2014/main" id="{07EEDE6D-744B-4FC1-93F4-C460AAD63828}"/>
              </a:ext>
            </a:extLst>
          </p:cNvPr>
          <p:cNvSpPr/>
          <p:nvPr/>
        </p:nvSpPr>
        <p:spPr>
          <a:xfrm>
            <a:off x="1049495" y="5789724"/>
            <a:ext cx="7292143" cy="680926"/>
          </a:xfrm>
          <a:prstGeom prst="wedgeRectCallout">
            <a:avLst>
              <a:gd name="adj1" fmla="val -40115"/>
              <a:gd name="adj2" fmla="val 3135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36576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Considerations</a:t>
            </a:r>
          </a:p>
          <a:p>
            <a:pPr marL="171450" marR="0" lvl="0" indent="-1714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Protect cloud (and other) resources -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Guidelines apply to Microsoft clouds, 3</a:t>
            </a:r>
            <a:r>
              <a:rPr kumimoji="0" lang="en-US" sz="1100" b="0" i="0" u="none" strike="noStrike" kern="1200" cap="none" spc="0" normalizeH="0" baseline="30000" noProof="0">
                <a:ln>
                  <a:noFill/>
                </a:ln>
                <a:gradFill>
                  <a:gsLst>
                    <a:gs pos="0">
                      <a:srgbClr val="000000"/>
                    </a:gs>
                    <a:gs pos="74000">
                      <a:srgbClr val="000000"/>
                    </a:gs>
                  </a:gsLst>
                  <a:lin ang="10200000" scaled="0"/>
                </a:gradFill>
                <a:effectLst/>
                <a:uLnTx/>
                <a:uFillTx/>
                <a:latin typeface="Calibri" panose="020F0502020204030204"/>
                <a:ea typeface="+mn-ea"/>
                <a:cs typeface="+mn-cs"/>
              </a:rPr>
              <a:t>rd</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party clouds, and on-premises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Cloud is the security provider </a:t>
            </a:r>
            <a:r>
              <a:rPr kumimoji="0" lang="en-US" sz="1100" b="0" i="0" u="none" strike="noStrike" kern="1200" cap="none" spc="0" normalizeH="0" baseline="0" noProof="0">
                <a:ln>
                  <a:noFill/>
                </a:ln>
                <a:gradFill>
                  <a:gsLst>
                    <a:gs pos="0">
                      <a:srgbClr val="000000"/>
                    </a:gs>
                    <a:gs pos="74000">
                      <a:srgbClr val="000000"/>
                    </a:gs>
                  </a:gsLst>
                  <a:lin ang="10200000" scaled="0"/>
                </a:gradFill>
                <a:effectLst/>
                <a:uLnTx/>
                <a:uFillTx/>
                <a:latin typeface="Calibri" panose="020F0502020204030204"/>
                <a:ea typeface="+mn-ea"/>
                <a:cs typeface="+mn-cs"/>
              </a:rPr>
              <a:t>- Cloud management and security services are used for all (when technically feasible)</a:t>
            </a:r>
          </a:p>
        </p:txBody>
      </p:sp>
      <p:grpSp>
        <p:nvGrpSpPr>
          <p:cNvPr id="58" name="!! Device">
            <a:extLst>
              <a:ext uri="{FF2B5EF4-FFF2-40B4-BE49-F238E27FC236}">
                <a16:creationId xmlns:a16="http://schemas.microsoft.com/office/drawing/2014/main" id="{459D0AF0-6C41-4C0E-90B2-7C2476258465}"/>
              </a:ext>
              <a:ext uri="{C183D7F6-B498-43B3-948B-1728B52AA6E4}">
                <adec:decorative xmlns:adec="http://schemas.microsoft.com/office/drawing/2017/decorative" val="1"/>
              </a:ext>
            </a:extLst>
          </p:cNvPr>
          <p:cNvGrpSpPr/>
          <p:nvPr/>
        </p:nvGrpSpPr>
        <p:grpSpPr>
          <a:xfrm>
            <a:off x="1175148" y="3510645"/>
            <a:ext cx="354156" cy="263522"/>
            <a:chOff x="1137579" y="3482690"/>
            <a:chExt cx="429293" cy="319432"/>
          </a:xfrm>
          <a:solidFill>
            <a:schemeClr val="tx1"/>
          </a:solidFill>
        </p:grpSpPr>
        <p:cxnSp>
          <p:nvCxnSpPr>
            <p:cNvPr id="59" name="Straight Arrow Connector 58">
              <a:extLst>
                <a:ext uri="{FF2B5EF4-FFF2-40B4-BE49-F238E27FC236}">
                  <a16:creationId xmlns:a16="http://schemas.microsoft.com/office/drawing/2014/main" id="{7C46C2E6-CA03-4FC9-A88A-9FF7434B763F}"/>
                </a:ext>
              </a:extLst>
            </p:cNvPr>
            <p:cNvCxnSpPr>
              <a:cxnSpLocks/>
            </p:cNvCxnSpPr>
            <p:nvPr/>
          </p:nvCxnSpPr>
          <p:spPr>
            <a:xfrm>
              <a:off x="1137579" y="3802122"/>
              <a:ext cx="429293" cy="0"/>
            </a:xfrm>
            <a:prstGeom prst="straightConnector1">
              <a:avLst/>
            </a:prstGeom>
            <a:grpFill/>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98E1F356-9279-435C-989F-36C1C49150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1987" y="3482690"/>
              <a:ext cx="354874" cy="272978"/>
            </a:xfrm>
            <a:prstGeom prst="rect">
              <a:avLst/>
            </a:prstGeom>
          </p:spPr>
        </p:pic>
      </p:grpSp>
      <p:grpSp>
        <p:nvGrpSpPr>
          <p:cNvPr id="61" name="!! Account">
            <a:extLst>
              <a:ext uri="{FF2B5EF4-FFF2-40B4-BE49-F238E27FC236}">
                <a16:creationId xmlns:a16="http://schemas.microsoft.com/office/drawing/2014/main" id="{0E239721-6230-4D84-A932-D330B30E4DEC}"/>
              </a:ext>
              <a:ext uri="{C183D7F6-B498-43B3-948B-1728B52AA6E4}">
                <adec:decorative xmlns:adec="http://schemas.microsoft.com/office/drawing/2017/decorative" val="1"/>
              </a:ext>
            </a:extLst>
          </p:cNvPr>
          <p:cNvGrpSpPr/>
          <p:nvPr/>
        </p:nvGrpSpPr>
        <p:grpSpPr>
          <a:xfrm>
            <a:off x="1194937" y="4108927"/>
            <a:ext cx="300090" cy="185472"/>
            <a:chOff x="4524585" y="2423461"/>
            <a:chExt cx="601881" cy="371994"/>
          </a:xfrm>
          <a:solidFill>
            <a:schemeClr val="bg1"/>
          </a:solidFill>
        </p:grpSpPr>
        <p:sp>
          <p:nvSpPr>
            <p:cNvPr id="62" name="Rectangle 61">
              <a:extLst>
                <a:ext uri="{FF2B5EF4-FFF2-40B4-BE49-F238E27FC236}">
                  <a16:creationId xmlns:a16="http://schemas.microsoft.com/office/drawing/2014/main" id="{0855F31D-2F9A-4161-9294-474922D5D0BD}"/>
                </a:ext>
              </a:extLst>
            </p:cNvPr>
            <p:cNvSpPr/>
            <p:nvPr/>
          </p:nvSpPr>
          <p:spPr bwMode="auto">
            <a:xfrm>
              <a:off x="4524585" y="2423461"/>
              <a:ext cx="601881" cy="3719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89">
              <a:extLst>
                <a:ext uri="{FF2B5EF4-FFF2-40B4-BE49-F238E27FC236}">
                  <a16:creationId xmlns:a16="http://schemas.microsoft.com/office/drawing/2014/main" id="{6D5BA65C-C224-481E-A5CA-6012C33A1A9C}"/>
                </a:ext>
              </a:extLst>
            </p:cNvPr>
            <p:cNvGrpSpPr>
              <a:grpSpLocks noChangeAspect="1"/>
            </p:cNvGrpSpPr>
            <p:nvPr/>
          </p:nvGrpSpPr>
          <p:grpSpPr bwMode="auto">
            <a:xfrm>
              <a:off x="4584855" y="2488106"/>
              <a:ext cx="194899" cy="242704"/>
              <a:chOff x="1596" y="1479"/>
              <a:chExt cx="159" cy="198"/>
            </a:xfrm>
            <a:grpFill/>
          </p:grpSpPr>
          <p:sp>
            <p:nvSpPr>
              <p:cNvPr id="67" name="Freeform 90">
                <a:extLst>
                  <a:ext uri="{FF2B5EF4-FFF2-40B4-BE49-F238E27FC236}">
                    <a16:creationId xmlns:a16="http://schemas.microsoft.com/office/drawing/2014/main" id="{ABFDC0F2-1DB1-4AB6-AEC8-7B131D65FCF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91">
                <a:extLst>
                  <a:ext uri="{FF2B5EF4-FFF2-40B4-BE49-F238E27FC236}">
                    <a16:creationId xmlns:a16="http://schemas.microsoft.com/office/drawing/2014/main" id="{EABB96D1-9921-4A5A-81E5-4732B2633E10}"/>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271">
              <a:extLst>
                <a:ext uri="{FF2B5EF4-FFF2-40B4-BE49-F238E27FC236}">
                  <a16:creationId xmlns:a16="http://schemas.microsoft.com/office/drawing/2014/main" id="{16348ED0-A437-43B1-B806-6E5483358D3A}"/>
                </a:ext>
              </a:extLst>
            </p:cNvPr>
            <p:cNvGrpSpPr>
              <a:grpSpLocks noChangeAspect="1"/>
            </p:cNvGrpSpPr>
            <p:nvPr/>
          </p:nvGrpSpPr>
          <p:grpSpPr bwMode="auto">
            <a:xfrm>
              <a:off x="4831448" y="2572669"/>
              <a:ext cx="219261" cy="73578"/>
              <a:chOff x="778" y="3414"/>
              <a:chExt cx="149" cy="50"/>
            </a:xfrm>
            <a:grpFill/>
          </p:grpSpPr>
          <p:sp>
            <p:nvSpPr>
              <p:cNvPr id="65" name="Freeform 273">
                <a:extLst>
                  <a:ext uri="{FF2B5EF4-FFF2-40B4-BE49-F238E27FC236}">
                    <a16:creationId xmlns:a16="http://schemas.microsoft.com/office/drawing/2014/main" id="{12A4FC50-2374-4C05-B915-0B243D79941F}"/>
                  </a:ext>
                </a:extLst>
              </p:cNvPr>
              <p:cNvSpPr>
                <a:spLocks/>
              </p:cNvSpPr>
              <p:nvPr/>
            </p:nvSpPr>
            <p:spPr bwMode="auto">
              <a:xfrm>
                <a:off x="778" y="3414"/>
                <a:ext cx="149" cy="16"/>
              </a:xfrm>
              <a:custGeom>
                <a:avLst/>
                <a:gdLst>
                  <a:gd name="T0" fmla="*/ 0 w 240"/>
                  <a:gd name="T1" fmla="*/ 26 h 26"/>
                  <a:gd name="T2" fmla="*/ 0 w 240"/>
                  <a:gd name="T3" fmla="*/ 26 h 26"/>
                  <a:gd name="T4" fmla="*/ 240 w 240"/>
                  <a:gd name="T5" fmla="*/ 26 h 26"/>
                  <a:gd name="T6" fmla="*/ 240 w 240"/>
                  <a:gd name="T7" fmla="*/ 0 h 26"/>
                  <a:gd name="T8" fmla="*/ 0 w 240"/>
                  <a:gd name="T9" fmla="*/ 0 h 26"/>
                  <a:gd name="T10" fmla="*/ 0 w 240"/>
                  <a:gd name="T11" fmla="*/ 26 h 26"/>
                </a:gdLst>
                <a:ahLst/>
                <a:cxnLst>
                  <a:cxn ang="0">
                    <a:pos x="T0" y="T1"/>
                  </a:cxn>
                  <a:cxn ang="0">
                    <a:pos x="T2" y="T3"/>
                  </a:cxn>
                  <a:cxn ang="0">
                    <a:pos x="T4" y="T5"/>
                  </a:cxn>
                  <a:cxn ang="0">
                    <a:pos x="T6" y="T7"/>
                  </a:cxn>
                  <a:cxn ang="0">
                    <a:pos x="T8" y="T9"/>
                  </a:cxn>
                  <a:cxn ang="0">
                    <a:pos x="T10" y="T11"/>
                  </a:cxn>
                </a:cxnLst>
                <a:rect l="0" t="0" r="r" b="b"/>
                <a:pathLst>
                  <a:path w="240" h="26">
                    <a:moveTo>
                      <a:pt x="0" y="26"/>
                    </a:moveTo>
                    <a:lnTo>
                      <a:pt x="0" y="26"/>
                    </a:lnTo>
                    <a:lnTo>
                      <a:pt x="240" y="26"/>
                    </a:lnTo>
                    <a:lnTo>
                      <a:pt x="240" y="0"/>
                    </a:lnTo>
                    <a:lnTo>
                      <a:pt x="0" y="0"/>
                    </a:lnTo>
                    <a:lnTo>
                      <a:pt x="0" y="26"/>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275">
                <a:extLst>
                  <a:ext uri="{FF2B5EF4-FFF2-40B4-BE49-F238E27FC236}">
                    <a16:creationId xmlns:a16="http://schemas.microsoft.com/office/drawing/2014/main" id="{BA4A25D6-FBE1-45A8-94DA-163707331120}"/>
                  </a:ext>
                </a:extLst>
              </p:cNvPr>
              <p:cNvSpPr>
                <a:spLocks/>
              </p:cNvSpPr>
              <p:nvPr/>
            </p:nvSpPr>
            <p:spPr bwMode="auto">
              <a:xfrm>
                <a:off x="778" y="3447"/>
                <a:ext cx="100" cy="17"/>
              </a:xfrm>
              <a:custGeom>
                <a:avLst/>
                <a:gdLst>
                  <a:gd name="T0" fmla="*/ 0 w 160"/>
                  <a:gd name="T1" fmla="*/ 27 h 27"/>
                  <a:gd name="T2" fmla="*/ 0 w 160"/>
                  <a:gd name="T3" fmla="*/ 27 h 27"/>
                  <a:gd name="T4" fmla="*/ 160 w 160"/>
                  <a:gd name="T5" fmla="*/ 27 h 27"/>
                  <a:gd name="T6" fmla="*/ 160 w 160"/>
                  <a:gd name="T7" fmla="*/ 0 h 27"/>
                  <a:gd name="T8" fmla="*/ 0 w 160"/>
                  <a:gd name="T9" fmla="*/ 0 h 27"/>
                  <a:gd name="T10" fmla="*/ 0 w 160"/>
                  <a:gd name="T11" fmla="*/ 27 h 27"/>
                </a:gdLst>
                <a:ahLst/>
                <a:cxnLst>
                  <a:cxn ang="0">
                    <a:pos x="T0" y="T1"/>
                  </a:cxn>
                  <a:cxn ang="0">
                    <a:pos x="T2" y="T3"/>
                  </a:cxn>
                  <a:cxn ang="0">
                    <a:pos x="T4" y="T5"/>
                  </a:cxn>
                  <a:cxn ang="0">
                    <a:pos x="T6" y="T7"/>
                  </a:cxn>
                  <a:cxn ang="0">
                    <a:pos x="T8" y="T9"/>
                  </a:cxn>
                  <a:cxn ang="0">
                    <a:pos x="T10" y="T11"/>
                  </a:cxn>
                </a:cxnLst>
                <a:rect l="0" t="0" r="r" b="b"/>
                <a:pathLst>
                  <a:path w="160" h="27">
                    <a:moveTo>
                      <a:pt x="0" y="27"/>
                    </a:moveTo>
                    <a:lnTo>
                      <a:pt x="0" y="27"/>
                    </a:lnTo>
                    <a:lnTo>
                      <a:pt x="160" y="27"/>
                    </a:lnTo>
                    <a:lnTo>
                      <a:pt x="160" y="0"/>
                    </a:lnTo>
                    <a:lnTo>
                      <a:pt x="0" y="0"/>
                    </a:lnTo>
                    <a:lnTo>
                      <a:pt x="0" y="27"/>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69" name="Group 80">
            <a:extLst>
              <a:ext uri="{FF2B5EF4-FFF2-40B4-BE49-F238E27FC236}">
                <a16:creationId xmlns:a16="http://schemas.microsoft.com/office/drawing/2014/main" id="{54B0308A-4493-478C-83BF-F9D20C46C601}"/>
              </a:ext>
              <a:ext uri="{C183D7F6-B498-43B3-948B-1728B52AA6E4}">
                <adec:decorative xmlns:adec="http://schemas.microsoft.com/office/drawing/2017/decorative" val="1"/>
              </a:ext>
            </a:extLst>
          </p:cNvPr>
          <p:cNvGrpSpPr>
            <a:grpSpLocks noChangeAspect="1"/>
          </p:cNvGrpSpPr>
          <p:nvPr/>
        </p:nvGrpSpPr>
        <p:grpSpPr bwMode="auto">
          <a:xfrm>
            <a:off x="1166822" y="2644358"/>
            <a:ext cx="400050" cy="236220"/>
            <a:chOff x="695" y="1513"/>
            <a:chExt cx="210" cy="124"/>
          </a:xfrm>
          <a:solidFill>
            <a:schemeClr val="tx1"/>
          </a:solidFill>
        </p:grpSpPr>
        <p:sp>
          <p:nvSpPr>
            <p:cNvPr id="70" name="Freeform 81">
              <a:extLst>
                <a:ext uri="{FF2B5EF4-FFF2-40B4-BE49-F238E27FC236}">
                  <a16:creationId xmlns:a16="http://schemas.microsoft.com/office/drawing/2014/main" id="{C438BC3B-C56B-4F55-8EFB-893E5DA85806}"/>
                </a:ext>
              </a:extLst>
            </p:cNvPr>
            <p:cNvSpPr>
              <a:spLocks/>
            </p:cNvSpPr>
            <p:nvPr/>
          </p:nvSpPr>
          <p:spPr bwMode="auto">
            <a:xfrm>
              <a:off x="695" y="1604"/>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82">
              <a:extLst>
                <a:ext uri="{FF2B5EF4-FFF2-40B4-BE49-F238E27FC236}">
                  <a16:creationId xmlns:a16="http://schemas.microsoft.com/office/drawing/2014/main" id="{A07E842F-C5ED-47DD-8365-266C02927370}"/>
                </a:ext>
              </a:extLst>
            </p:cNvPr>
            <p:cNvSpPr>
              <a:spLocks/>
            </p:cNvSpPr>
            <p:nvPr/>
          </p:nvSpPr>
          <p:spPr bwMode="auto">
            <a:xfrm>
              <a:off x="751" y="1588"/>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83">
              <a:extLst>
                <a:ext uri="{FF2B5EF4-FFF2-40B4-BE49-F238E27FC236}">
                  <a16:creationId xmlns:a16="http://schemas.microsoft.com/office/drawing/2014/main" id="{7BFCB5B3-0D23-4C81-9E03-1DDB1E74AF39}"/>
                </a:ext>
              </a:extLst>
            </p:cNvPr>
            <p:cNvSpPr>
              <a:spLocks/>
            </p:cNvSpPr>
            <p:nvPr/>
          </p:nvSpPr>
          <p:spPr bwMode="auto">
            <a:xfrm>
              <a:off x="839" y="1604"/>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84">
              <a:extLst>
                <a:ext uri="{FF2B5EF4-FFF2-40B4-BE49-F238E27FC236}">
                  <a16:creationId xmlns:a16="http://schemas.microsoft.com/office/drawing/2014/main" id="{0D98D5DC-3A16-4D1D-BCF0-E24016007A4C}"/>
                </a:ext>
              </a:extLst>
            </p:cNvPr>
            <p:cNvSpPr>
              <a:spLocks/>
            </p:cNvSpPr>
            <p:nvPr/>
          </p:nvSpPr>
          <p:spPr bwMode="auto">
            <a:xfrm>
              <a:off x="852" y="1555"/>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85">
              <a:extLst>
                <a:ext uri="{FF2B5EF4-FFF2-40B4-BE49-F238E27FC236}">
                  <a16:creationId xmlns:a16="http://schemas.microsoft.com/office/drawing/2014/main" id="{68136BF2-C2D8-4F0D-845D-DE14C4428033}"/>
                </a:ext>
              </a:extLst>
            </p:cNvPr>
            <p:cNvSpPr>
              <a:spLocks/>
            </p:cNvSpPr>
            <p:nvPr/>
          </p:nvSpPr>
          <p:spPr bwMode="auto">
            <a:xfrm>
              <a:off x="767" y="1513"/>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86">
              <a:extLst>
                <a:ext uri="{FF2B5EF4-FFF2-40B4-BE49-F238E27FC236}">
                  <a16:creationId xmlns:a16="http://schemas.microsoft.com/office/drawing/2014/main" id="{CB687D51-EC0A-4FFA-8762-4DF40C539B79}"/>
                </a:ext>
              </a:extLst>
            </p:cNvPr>
            <p:cNvSpPr>
              <a:spLocks/>
            </p:cNvSpPr>
            <p:nvPr/>
          </p:nvSpPr>
          <p:spPr bwMode="auto">
            <a:xfrm>
              <a:off x="703" y="1547"/>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6" name="!! Inter">
            <a:extLst>
              <a:ext uri="{FF2B5EF4-FFF2-40B4-BE49-F238E27FC236}">
                <a16:creationId xmlns:a16="http://schemas.microsoft.com/office/drawing/2014/main" id="{B2B7EBC5-F8DB-4028-8721-143767E2609B}"/>
              </a:ext>
              <a:ext uri="{C183D7F6-B498-43B3-948B-1728B52AA6E4}">
                <adec:decorative xmlns:adec="http://schemas.microsoft.com/office/drawing/2017/decorative" val="1"/>
              </a:ext>
            </a:extLst>
          </p:cNvPr>
          <p:cNvGrpSpPr/>
          <p:nvPr/>
        </p:nvGrpSpPr>
        <p:grpSpPr>
          <a:xfrm>
            <a:off x="1182194" y="4656114"/>
            <a:ext cx="354156" cy="262864"/>
            <a:chOff x="1144625" y="4645792"/>
            <a:chExt cx="429293" cy="318635"/>
          </a:xfrm>
        </p:grpSpPr>
        <p:grpSp>
          <p:nvGrpSpPr>
            <p:cNvPr id="77" name="Group 76">
              <a:extLst>
                <a:ext uri="{FF2B5EF4-FFF2-40B4-BE49-F238E27FC236}">
                  <a16:creationId xmlns:a16="http://schemas.microsoft.com/office/drawing/2014/main" id="{8D071E66-3C3D-47D6-8A30-59C2E1002746}"/>
                </a:ext>
                <a:ext uri="{C183D7F6-B498-43B3-948B-1728B52AA6E4}">
                  <adec:decorative xmlns:adec="http://schemas.microsoft.com/office/drawing/2017/decorative" val="1"/>
                </a:ext>
              </a:extLst>
            </p:cNvPr>
            <p:cNvGrpSpPr/>
            <p:nvPr/>
          </p:nvGrpSpPr>
          <p:grpSpPr>
            <a:xfrm>
              <a:off x="1199528" y="4645792"/>
              <a:ext cx="302516" cy="239550"/>
              <a:chOff x="6750025" y="2327160"/>
              <a:chExt cx="450383" cy="356642"/>
            </a:xfrm>
          </p:grpSpPr>
          <p:sp>
            <p:nvSpPr>
              <p:cNvPr id="79" name="Freeform: Shape 78">
                <a:extLst>
                  <a:ext uri="{FF2B5EF4-FFF2-40B4-BE49-F238E27FC236}">
                    <a16:creationId xmlns:a16="http://schemas.microsoft.com/office/drawing/2014/main" id="{503E61F2-AED2-4488-B727-7528C5D349BB}"/>
                  </a:ext>
                </a:extLst>
              </p:cNvPr>
              <p:cNvSpPr/>
              <p:nvPr/>
            </p:nvSpPr>
            <p:spPr>
              <a:xfrm>
                <a:off x="6750025" y="2336634"/>
                <a:ext cx="450383" cy="347168"/>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F63C88E-7774-4210-9D8A-E339BAE6C0A8}"/>
                  </a:ext>
                </a:extLst>
              </p:cNvPr>
              <p:cNvSpPr/>
              <p:nvPr/>
            </p:nvSpPr>
            <p:spPr>
              <a:xfrm>
                <a:off x="6750025" y="2327160"/>
                <a:ext cx="450383" cy="46914"/>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DF12D5F-8D09-45FD-800F-7031E60BB3AF}"/>
                  </a:ext>
                </a:extLst>
              </p:cNvPr>
              <p:cNvSpPr/>
              <p:nvPr/>
            </p:nvSpPr>
            <p:spPr>
              <a:xfrm>
                <a:off x="6808733"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B760D03-8DA6-4FA7-939C-9738AE0DFB6E}"/>
                  </a:ext>
                </a:extLst>
              </p:cNvPr>
              <p:cNvSpPr/>
              <p:nvPr/>
            </p:nvSpPr>
            <p:spPr>
              <a:xfrm>
                <a:off x="6773176"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33B65E5-D612-40FB-BEE2-3116E8153E15}"/>
                  </a:ext>
                </a:extLst>
              </p:cNvPr>
              <p:cNvSpPr/>
              <p:nvPr/>
            </p:nvSpPr>
            <p:spPr>
              <a:xfrm>
                <a:off x="6845078" y="2340116"/>
                <a:ext cx="23458" cy="23458"/>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5893DAD-425C-4F40-B0DB-3B9B4D913044}"/>
                  </a:ext>
                </a:extLst>
              </p:cNvPr>
              <p:cNvSpPr/>
              <p:nvPr/>
            </p:nvSpPr>
            <p:spPr>
              <a:xfrm>
                <a:off x="6798025" y="2421355"/>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2DAC721-3B04-4099-B4E6-669AE37AE278}"/>
                  </a:ext>
                </a:extLst>
              </p:cNvPr>
              <p:cNvSpPr/>
              <p:nvPr/>
            </p:nvSpPr>
            <p:spPr>
              <a:xfrm>
                <a:off x="6798025" y="2539943"/>
                <a:ext cx="354383" cy="98521"/>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78" name="Straight Arrow Connector 77">
              <a:extLst>
                <a:ext uri="{FF2B5EF4-FFF2-40B4-BE49-F238E27FC236}">
                  <a16:creationId xmlns:a16="http://schemas.microsoft.com/office/drawing/2014/main" id="{A93941F4-E216-432C-B77E-49A75C4C6732}"/>
                </a:ext>
              </a:extLst>
            </p:cNvPr>
            <p:cNvCxnSpPr>
              <a:cxnSpLocks/>
            </p:cNvCxnSpPr>
            <p:nvPr/>
          </p:nvCxnSpPr>
          <p:spPr>
            <a:xfrm>
              <a:off x="1144625" y="4964427"/>
              <a:ext cx="429293" cy="0"/>
            </a:xfrm>
            <a:prstGeom prst="straightConnector1">
              <a:avLst/>
            </a:prstGeom>
            <a:ln w="22225">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7EFE5377-DE4B-491A-9384-C1447B2FDEA8}"/>
              </a:ext>
              <a:ext uri="{C183D7F6-B498-43B3-948B-1728B52AA6E4}">
                <adec:decorative xmlns:adec="http://schemas.microsoft.com/office/drawing/2017/decorative" val="1"/>
              </a:ext>
            </a:extLst>
          </p:cNvPr>
          <p:cNvCxnSpPr>
            <a:cxnSpLocks/>
          </p:cNvCxnSpPr>
          <p:nvPr/>
        </p:nvCxnSpPr>
        <p:spPr>
          <a:xfrm flipV="1">
            <a:off x="822002" y="3447521"/>
            <a:ext cx="0" cy="2166482"/>
          </a:xfrm>
          <a:prstGeom prst="straightConnector1">
            <a:avLst/>
          </a:prstGeom>
          <a:ln w="44450" cap="rnd">
            <a:solidFill>
              <a:srgbClr val="66666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F05F70-25F3-45AB-981F-348414A31FA8}"/>
              </a:ext>
              <a:ext uri="{C183D7F6-B498-43B3-948B-1728B52AA6E4}">
                <adec:decorative xmlns:adec="http://schemas.microsoft.com/office/drawing/2017/decorative" val="1"/>
              </a:ext>
            </a:extLst>
          </p:cNvPr>
          <p:cNvSpPr txBox="1"/>
          <p:nvPr/>
        </p:nvSpPr>
        <p:spPr>
          <a:xfrm rot="16200000">
            <a:off x="389453" y="4387646"/>
            <a:ext cx="865098" cy="2862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90000"/>
              </a:lnSpc>
              <a:spcBef>
                <a:spcPts val="0"/>
              </a:spcBef>
              <a:spcAft>
                <a:spcPts val="300"/>
              </a:spcAft>
              <a:buClrTx/>
              <a:buSzTx/>
              <a:buFontTx/>
              <a:buNone/>
              <a:tabLst/>
              <a:defRPr/>
            </a:pPr>
            <a:r>
              <a:rPr kumimoji="0" lang="en-US" sz="1400" b="1" i="0"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rPr>
              <a:t>Session</a:t>
            </a:r>
            <a:endParaRPr kumimoji="0" lang="en-US" sz="1200" b="0" i="1" u="none" strike="noStrike" kern="1200" cap="none" spc="0" normalizeH="0" baseline="0" noProof="0">
              <a:ln>
                <a:noFill/>
              </a:ln>
              <a:gradFill>
                <a:gsLst>
                  <a:gs pos="24000">
                    <a:srgbClr val="000000"/>
                  </a:gs>
                  <a:gs pos="0">
                    <a:srgbClr val="000000"/>
                  </a:gs>
                </a:gsLst>
                <a:lin ang="0" scaled="1"/>
              </a:gradFill>
              <a:effectLst/>
              <a:uLnTx/>
              <a:uFillTx/>
              <a:latin typeface="Segoe UI" panose="020B0502040204020203" pitchFamily="34" charset="0"/>
              <a:ea typeface="+mn-ea"/>
              <a:cs typeface="Segoe UI" panose="020B0502040204020203" pitchFamily="34" charset="0"/>
            </a:endParaRPr>
          </a:p>
        </p:txBody>
      </p:sp>
      <p:grpSp>
        <p:nvGrpSpPr>
          <p:cNvPr id="88" name="!! Interf">
            <a:extLst>
              <a:ext uri="{FF2B5EF4-FFF2-40B4-BE49-F238E27FC236}">
                <a16:creationId xmlns:a16="http://schemas.microsoft.com/office/drawing/2014/main" id="{E51F46A6-91CE-4F44-B3F3-7103C601AB90}"/>
              </a:ext>
              <a:ext uri="{C183D7F6-B498-43B3-948B-1728B52AA6E4}">
                <adec:decorative xmlns:adec="http://schemas.microsoft.com/office/drawing/2017/decorative" val="1"/>
              </a:ext>
            </a:extLst>
          </p:cNvPr>
          <p:cNvGrpSpPr/>
          <p:nvPr/>
        </p:nvGrpSpPr>
        <p:grpSpPr>
          <a:xfrm>
            <a:off x="1187757" y="5207883"/>
            <a:ext cx="354156" cy="272620"/>
            <a:chOff x="1150188" y="5191489"/>
            <a:chExt cx="429293" cy="330460"/>
          </a:xfrm>
        </p:grpSpPr>
        <p:grpSp>
          <p:nvGrpSpPr>
            <p:cNvPr id="89" name="Group 88">
              <a:extLst>
                <a:ext uri="{FF2B5EF4-FFF2-40B4-BE49-F238E27FC236}">
                  <a16:creationId xmlns:a16="http://schemas.microsoft.com/office/drawing/2014/main" id="{8655DFA8-513F-4AA0-8932-08F0AD97541B}"/>
                </a:ext>
                <a:ext uri="{C183D7F6-B498-43B3-948B-1728B52AA6E4}">
                  <adec:decorative xmlns:adec="http://schemas.microsoft.com/office/drawing/2017/decorative" val="1"/>
                </a:ext>
              </a:extLst>
            </p:cNvPr>
            <p:cNvGrpSpPr/>
            <p:nvPr/>
          </p:nvGrpSpPr>
          <p:grpSpPr>
            <a:xfrm>
              <a:off x="1192141" y="5191489"/>
              <a:ext cx="320168" cy="253529"/>
              <a:chOff x="6660049" y="1655872"/>
              <a:chExt cx="1104052" cy="874260"/>
            </a:xfrm>
          </p:grpSpPr>
          <p:sp>
            <p:nvSpPr>
              <p:cNvPr id="91" name="Freeform: Shape 90">
                <a:extLst>
                  <a:ext uri="{FF2B5EF4-FFF2-40B4-BE49-F238E27FC236}">
                    <a16:creationId xmlns:a16="http://schemas.microsoft.com/office/drawing/2014/main" id="{09910020-0EC7-41AD-A63A-C4938C3DBF3D}"/>
                  </a:ext>
                </a:extLst>
              </p:cNvPr>
              <p:cNvSpPr/>
              <p:nvPr/>
            </p:nvSpPr>
            <p:spPr>
              <a:xfrm>
                <a:off x="6660049" y="1679098"/>
                <a:ext cx="1104052" cy="85103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ECD28FC-1A6A-41B6-AB46-441A6A817EF1}"/>
                  </a:ext>
                </a:extLst>
              </p:cNvPr>
              <p:cNvSpPr/>
              <p:nvPr/>
            </p:nvSpPr>
            <p:spPr>
              <a:xfrm>
                <a:off x="6660049" y="1655872"/>
                <a:ext cx="1104052" cy="115002"/>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chemeClr val="tx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078817E-BBF4-4E26-AA0D-62F5586B86C5}"/>
                  </a:ext>
                </a:extLst>
              </p:cNvPr>
              <p:cNvSpPr/>
              <p:nvPr/>
            </p:nvSpPr>
            <p:spPr>
              <a:xfrm>
                <a:off x="6803965"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3EBD9D4-BEE3-4B9E-B653-F6F788C462B0}"/>
                  </a:ext>
                </a:extLst>
              </p:cNvPr>
              <p:cNvSpPr/>
              <p:nvPr/>
            </p:nvSpPr>
            <p:spPr>
              <a:xfrm>
                <a:off x="671679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0984E76-0F7F-4B75-B28F-E4601B4C3105}"/>
                  </a:ext>
                </a:extLst>
              </p:cNvPr>
              <p:cNvSpPr/>
              <p:nvPr/>
            </p:nvSpPr>
            <p:spPr>
              <a:xfrm>
                <a:off x="6893059" y="1687632"/>
                <a:ext cx="57504" cy="57504"/>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FA2C7B6-1DBD-4459-A795-8266968FC8C3}"/>
                  </a:ext>
                </a:extLst>
              </p:cNvPr>
              <p:cNvSpPr/>
              <p:nvPr/>
            </p:nvSpPr>
            <p:spPr>
              <a:xfrm>
                <a:off x="6745551" y="1905644"/>
                <a:ext cx="375894" cy="51781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E34850-D506-4210-8AFB-F7922A2AA39C}"/>
                  </a:ext>
                </a:extLst>
              </p:cNvPr>
              <p:cNvSpPr/>
              <p:nvPr/>
            </p:nvSpPr>
            <p:spPr>
              <a:xfrm>
                <a:off x="7162467" y="1915636"/>
                <a:ext cx="375894"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EA387A6-D38A-4953-AA2B-E12054571AE8}"/>
                  </a:ext>
                </a:extLst>
              </p:cNvPr>
              <p:cNvSpPr/>
              <p:nvPr/>
            </p:nvSpPr>
            <p:spPr>
              <a:xfrm>
                <a:off x="7162467" y="2033865"/>
                <a:ext cx="299863" cy="86007"/>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chemeClr val="bg1"/>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AAE16FC2-37D1-490A-B391-1A78507D6D30}"/>
                </a:ext>
                <a:ext uri="{C183D7F6-B498-43B3-948B-1728B52AA6E4}">
                  <adec:decorative xmlns:adec="http://schemas.microsoft.com/office/drawing/2017/decorative" val="1"/>
                </a:ext>
              </a:extLst>
            </p:cNvPr>
            <p:cNvCxnSpPr>
              <a:cxnSpLocks/>
            </p:cNvCxnSpPr>
            <p:nvPr/>
          </p:nvCxnSpPr>
          <p:spPr>
            <a:xfrm>
              <a:off x="1150188" y="5521949"/>
              <a:ext cx="429293" cy="0"/>
            </a:xfrm>
            <a:prstGeom prst="straightConnector1">
              <a:avLst/>
            </a:prstGeom>
            <a:ln w="22225">
              <a:solidFill>
                <a:schemeClr val="tx1"/>
              </a:solidFill>
              <a:prstDash val="solid"/>
              <a:headEnd type="none" w="med" len="med"/>
              <a:tailEnd type="arrow" w="sm" len="sm"/>
            </a:ln>
          </p:spPr>
          <p:style>
            <a:lnRef idx="1">
              <a:schemeClr val="accent1"/>
            </a:lnRef>
            <a:fillRef idx="0">
              <a:schemeClr val="accent1"/>
            </a:fillRef>
            <a:effectRef idx="0">
              <a:schemeClr val="accent1"/>
            </a:effectRef>
            <a:fontRef idx="minor">
              <a:schemeClr val="tx1"/>
            </a:fontRef>
          </p:style>
        </p:cxnSp>
      </p:grpSp>
      <p:pic>
        <p:nvPicPr>
          <p:cNvPr id="99" name="Graphic 98" descr="Cloud outline">
            <a:extLst>
              <a:ext uri="{FF2B5EF4-FFF2-40B4-BE49-F238E27FC236}">
                <a16:creationId xmlns:a16="http://schemas.microsoft.com/office/drawing/2014/main" id="{7682D6C8-2938-467D-966A-9717C436DF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964" y="5831074"/>
            <a:ext cx="249960" cy="249960"/>
          </a:xfrm>
          <a:prstGeom prst="rect">
            <a:avLst/>
          </a:prstGeom>
        </p:spPr>
      </p:pic>
      <p:sp>
        <p:nvSpPr>
          <p:cNvPr id="100" name="Graphic 4">
            <a:extLst>
              <a:ext uri="{FF2B5EF4-FFF2-40B4-BE49-F238E27FC236}">
                <a16:creationId xmlns:a16="http://schemas.microsoft.com/office/drawing/2014/main" id="{DD27C5BF-BF21-495E-B0B0-645190878D54}"/>
              </a:ext>
            </a:extLst>
          </p:cNvPr>
          <p:cNvSpPr/>
          <p:nvPr/>
        </p:nvSpPr>
        <p:spPr>
          <a:xfrm rot="16200000" flipH="1">
            <a:off x="730260" y="5404375"/>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101" name="Graphic 4">
            <a:extLst>
              <a:ext uri="{FF2B5EF4-FFF2-40B4-BE49-F238E27FC236}">
                <a16:creationId xmlns:a16="http://schemas.microsoft.com/office/drawing/2014/main" id="{D0ED32F9-2539-4C40-AAC6-1A3FD8C0D692}"/>
              </a:ext>
            </a:extLst>
          </p:cNvPr>
          <p:cNvSpPr/>
          <p:nvPr/>
        </p:nvSpPr>
        <p:spPr>
          <a:xfrm rot="5400000" flipH="1">
            <a:off x="723156" y="3299359"/>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688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par>
                                <p:cTn id="46" presetID="10" presetClass="entr" presetSubtype="0" fill="hold"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fade">
                                      <p:cBhvr>
                                        <p:cTn id="48" dur="500"/>
                                        <p:tgtEl>
                                          <p:spTgt spid="88"/>
                                        </p:tgtEl>
                                      </p:cBhvr>
                                    </p:animEffect>
                                  </p:childTnLst>
                                </p:cTn>
                              </p:par>
                              <p:par>
                                <p:cTn id="49" presetID="10"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10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10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10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100"/>
                                  </p:stCondLst>
                                  <p:childTnLst>
                                    <p:set>
                                      <p:cBhvr>
                                        <p:cTn id="71" dur="1" fill="hold">
                                          <p:stCondLst>
                                            <p:cond delay="0"/>
                                          </p:stCondLst>
                                        </p:cTn>
                                        <p:tgtEl>
                                          <p:spTgt spid="61"/>
                                        </p:tgtEl>
                                        <p:attrNameLst>
                                          <p:attrName>style.visibility</p:attrName>
                                        </p:attrNameLst>
                                      </p:cBhvr>
                                      <p:to>
                                        <p:strVal val="visible"/>
                                      </p:to>
                                    </p:set>
                                    <p:animEffect transition="in" filter="fade">
                                      <p:cBhvr>
                                        <p:cTn id="72" dur="500"/>
                                        <p:tgtEl>
                                          <p:spTgt spid="61"/>
                                        </p:tgtEl>
                                      </p:cBhvr>
                                    </p:animEffect>
                                  </p:childTnLst>
                                </p:cTn>
                              </p:par>
                              <p:par>
                                <p:cTn id="73" presetID="10" presetClass="entr" presetSubtype="0" fill="hold" grpId="0" nodeType="withEffect">
                                  <p:stCondLst>
                                    <p:cond delay="20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20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20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grpId="0" nodeType="withEffect">
                                  <p:stCondLst>
                                    <p:cond delay="20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20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nodeType="withEffect">
                                  <p:stCondLst>
                                    <p:cond delay="200"/>
                                  </p:stCondLst>
                                  <p:childTnLst>
                                    <p:set>
                                      <p:cBhvr>
                                        <p:cTn id="89" dur="1" fill="hold">
                                          <p:stCondLst>
                                            <p:cond delay="0"/>
                                          </p:stCondLst>
                                        </p:cTn>
                                        <p:tgtEl>
                                          <p:spTgt spid="76"/>
                                        </p:tgtEl>
                                        <p:attrNameLst>
                                          <p:attrName>style.visibility</p:attrName>
                                        </p:attrNameLst>
                                      </p:cBhvr>
                                      <p:to>
                                        <p:strVal val="visible"/>
                                      </p:to>
                                    </p:set>
                                    <p:animEffect transition="in" filter="fade">
                                      <p:cBhvr>
                                        <p:cTn id="90" dur="500"/>
                                        <p:tgtEl>
                                          <p:spTgt spid="76"/>
                                        </p:tgtEl>
                                      </p:cBhvr>
                                    </p:animEffect>
                                  </p:childTnLst>
                                </p:cTn>
                              </p:par>
                              <p:par>
                                <p:cTn id="91" presetID="10" presetClass="entr" presetSubtype="0" fill="hold" grpId="0" nodeType="withEffect">
                                  <p:stCondLst>
                                    <p:cond delay="300"/>
                                  </p:stCondLst>
                                  <p:childTnLst>
                                    <p:set>
                                      <p:cBhvr>
                                        <p:cTn id="92" dur="1" fill="hold">
                                          <p:stCondLst>
                                            <p:cond delay="0"/>
                                          </p:stCondLst>
                                        </p:cTn>
                                        <p:tgtEl>
                                          <p:spTgt spid="28"/>
                                        </p:tgtEl>
                                        <p:attrNameLst>
                                          <p:attrName>style.visibility</p:attrName>
                                        </p:attrNameLst>
                                      </p:cBhvr>
                                      <p:to>
                                        <p:strVal val="visible"/>
                                      </p:to>
                                    </p:set>
                                    <p:animEffect transition="in" filter="fade">
                                      <p:cBhvr>
                                        <p:cTn id="93" dur="500"/>
                                        <p:tgtEl>
                                          <p:spTgt spid="28"/>
                                        </p:tgtEl>
                                      </p:cBhvr>
                                    </p:animEffect>
                                  </p:childTnLst>
                                </p:cTn>
                              </p:par>
                              <p:par>
                                <p:cTn id="94" presetID="10" presetClass="entr" presetSubtype="0" fill="hold" grpId="0" nodeType="withEffect">
                                  <p:stCondLst>
                                    <p:cond delay="30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30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30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3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childTnLst>
                                </p:cTn>
                              </p:par>
                            </p:childTnLst>
                          </p:cTn>
                        </p:par>
                        <p:par>
                          <p:cTn id="106" fill="hold">
                            <p:stCondLst>
                              <p:cond delay="800"/>
                            </p:stCondLst>
                            <p:childTnLst>
                              <p:par>
                                <p:cTn id="107" presetID="10" presetClass="entr" presetSubtype="0"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fade">
                                      <p:cBhvr>
                                        <p:cTn id="109" dur="500"/>
                                        <p:tgtEl>
                                          <p:spTgt spid="57"/>
                                        </p:tgtEl>
                                      </p:cBhvr>
                                    </p:animEffect>
                                  </p:childTnLst>
                                </p:cTn>
                              </p:par>
                              <p:par>
                                <p:cTn id="110" presetID="10" presetClass="entr" presetSubtype="0" fill="hold" nodeType="with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fade">
                                      <p:cBhvr>
                                        <p:cTn id="112" dur="5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wipe(left)">
                                      <p:cBhvr>
                                        <p:cTn id="115" dur="500"/>
                                        <p:tgtEl>
                                          <p:spTgt spid="100"/>
                                        </p:tgtEl>
                                      </p:cBhvr>
                                    </p:animEffect>
                                  </p:childTnLst>
                                </p:cTn>
                              </p:par>
                              <p:par>
                                <p:cTn id="116" presetID="22" presetClass="entr" presetSubtype="8"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wipe(left)">
                                      <p:cBhvr>
                                        <p:cTn id="118"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7" grpId="0" animBg="1"/>
      <p:bldP spid="38" grpId="0" animBg="1"/>
      <p:bldP spid="39" grpId="0" animBg="1"/>
      <p:bldP spid="40" grpId="0" animBg="1"/>
      <p:bldP spid="41" grpId="0" animBg="1"/>
      <p:bldP spid="42" grpId="0"/>
      <p:bldP spid="43" grpId="0"/>
      <p:bldP spid="44" grpId="0"/>
      <p:bldP spid="45" grpId="0" animBg="1"/>
      <p:bldP spid="46" grpId="0"/>
      <p:bldP spid="47" grpId="0"/>
      <p:bldP spid="48" grpId="0"/>
      <p:bldP spid="49" grpId="0" animBg="1"/>
      <p:bldP spid="50" grpId="0"/>
      <p:bldP spid="51" grpId="0"/>
      <p:bldP spid="52" grpId="0"/>
      <p:bldP spid="53" grpId="0" animBg="1"/>
      <p:bldP spid="54" grpId="0"/>
      <p:bldP spid="55" grpId="0"/>
      <p:bldP spid="56" grpId="0"/>
      <p:bldP spid="57" grpId="0" animBg="1"/>
      <p:bldP spid="87" grpId="0" animBg="1"/>
      <p:bldP spid="100" grpId="0" animBg="1"/>
      <p:bldP spid="10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Understand the Threats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Market grey">
            <a:extLst>
              <a:ext uri="{FF2B5EF4-FFF2-40B4-BE49-F238E27FC236}">
                <a16:creationId xmlns:a16="http://schemas.microsoft.com/office/drawing/2014/main" id="{80F7B5D7-7E79-4A6F-85EA-5BBA67BB93B1}"/>
              </a:ext>
            </a:extLst>
          </p:cNvPr>
          <p:cNvSpPr/>
          <p:nvPr/>
        </p:nvSpPr>
        <p:spPr bwMode="auto">
          <a:xfrm>
            <a:off x="660336"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Market grey">
            <a:extLst>
              <a:ext uri="{FF2B5EF4-FFF2-40B4-BE49-F238E27FC236}">
                <a16:creationId xmlns:a16="http://schemas.microsoft.com/office/drawing/2014/main" id="{F4BA7F60-ADA1-4B06-A6FC-221980529CD8}"/>
              </a:ext>
            </a:extLst>
          </p:cNvPr>
          <p:cNvSpPr/>
          <p:nvPr/>
        </p:nvSpPr>
        <p:spPr bwMode="auto">
          <a:xfrm>
            <a:off x="2911493"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Market grey">
            <a:extLst>
              <a:ext uri="{FF2B5EF4-FFF2-40B4-BE49-F238E27FC236}">
                <a16:creationId xmlns:a16="http://schemas.microsoft.com/office/drawing/2014/main" id="{49798F6F-991B-49F6-8767-8A5CB48B5911}"/>
              </a:ext>
            </a:extLst>
          </p:cNvPr>
          <p:cNvSpPr/>
          <p:nvPr/>
        </p:nvSpPr>
        <p:spPr bwMode="auto">
          <a:xfrm>
            <a:off x="5162650"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Market grey">
            <a:extLst>
              <a:ext uri="{FF2B5EF4-FFF2-40B4-BE49-F238E27FC236}">
                <a16:creationId xmlns:a16="http://schemas.microsoft.com/office/drawing/2014/main" id="{AA62878B-B22D-4C1A-B551-B09729FE078B}"/>
              </a:ext>
            </a:extLst>
          </p:cNvPr>
          <p:cNvSpPr/>
          <p:nvPr/>
        </p:nvSpPr>
        <p:spPr bwMode="auto">
          <a:xfrm>
            <a:off x="7413807"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Market grey">
            <a:extLst>
              <a:ext uri="{FF2B5EF4-FFF2-40B4-BE49-F238E27FC236}">
                <a16:creationId xmlns:a16="http://schemas.microsoft.com/office/drawing/2014/main" id="{5B19955E-6BA5-4865-9B79-A6A8D6F0CC9C}"/>
              </a:ext>
            </a:extLst>
          </p:cNvPr>
          <p:cNvSpPr/>
          <p:nvPr/>
        </p:nvSpPr>
        <p:spPr bwMode="auto">
          <a:xfrm>
            <a:off x="9664962" y="2617735"/>
            <a:ext cx="796849" cy="796849"/>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598ACAD0-A143-47A1-957C-B74A5539E1B0}"/>
              </a:ext>
            </a:extLst>
          </p:cNvPr>
          <p:cNvSpPr txBox="1"/>
          <p:nvPr/>
        </p:nvSpPr>
        <p:spPr>
          <a:xfrm>
            <a:off x="588263"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Define</a:t>
            </a: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security requirements</a:t>
            </a:r>
            <a:endParaRPr kumimoji="0" lang="gsw-CH"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4CDA7A6D-FB9D-4CA3-BE7F-1ACE4F61DBAA}"/>
              </a:ext>
            </a:extLst>
          </p:cNvPr>
          <p:cNvSpPr txBox="1"/>
          <p:nvPr/>
        </p:nvSpPr>
        <p:spPr>
          <a:xfrm>
            <a:off x="2911494" y="3603363"/>
            <a:ext cx="1758249" cy="101566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Create an application </a:t>
            </a:r>
            <a:r>
              <a:rPr kumimoji="0" lang="en-US" sz="2000" b="1" i="0" u="none" strike="noStrike" kern="1200" cap="none" spc="0" normalizeH="0" baseline="0" noProof="0">
                <a:ln>
                  <a:noFill/>
                </a:ln>
                <a:solidFill>
                  <a:srgbClr val="0078D4"/>
                </a:solidFill>
                <a:effectLst/>
                <a:uLnTx/>
                <a:uFillTx/>
                <a:latin typeface="Segoe UI Semibold"/>
                <a:ea typeface="+mn-ea"/>
                <a:cs typeface="+mn-cs"/>
              </a:rPr>
              <a:t>diagram</a:t>
            </a:r>
            <a:endParaRPr kumimoji="0" lang="gsw-CH" sz="20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894A6318-37B9-4983-99A0-CE56397F32D7}"/>
              </a:ext>
            </a:extLst>
          </p:cNvPr>
          <p:cNvSpPr txBox="1"/>
          <p:nvPr/>
        </p:nvSpPr>
        <p:spPr>
          <a:xfrm>
            <a:off x="5162651"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Identify</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7" name="TextBox 36">
            <a:extLst>
              <a:ext uri="{FF2B5EF4-FFF2-40B4-BE49-F238E27FC236}">
                <a16:creationId xmlns:a16="http://schemas.microsoft.com/office/drawing/2014/main" id="{45D9F1CF-19DA-436F-8296-8C0C6CD718B7}"/>
              </a:ext>
            </a:extLst>
          </p:cNvPr>
          <p:cNvSpPr txBox="1"/>
          <p:nvPr/>
        </p:nvSpPr>
        <p:spPr>
          <a:xfrm>
            <a:off x="7413808" y="3603363"/>
            <a:ext cx="1758249"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Mitigate</a:t>
            </a:r>
            <a:r>
              <a:rPr kumimoji="0" lang="en-US" sz="2000" b="0" i="0" u="none" strike="noStrike" kern="1200" cap="none" spc="0" normalizeH="0" baseline="0" noProof="0">
                <a:ln>
                  <a:noFill/>
                </a:ln>
                <a:solidFill>
                  <a:srgbClr val="000000"/>
                </a:solidFill>
                <a:effectLst/>
                <a:uLnTx/>
                <a:uFillTx/>
                <a:latin typeface="Segoe UI"/>
                <a:ea typeface="+mn-ea"/>
                <a:cs typeface="+mn-cs"/>
              </a:rPr>
              <a:t> threats</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351A4959-CA13-49C0-93AF-77FC35E2B302}"/>
              </a:ext>
            </a:extLst>
          </p:cNvPr>
          <p:cNvSpPr txBox="1"/>
          <p:nvPr/>
        </p:nvSpPr>
        <p:spPr>
          <a:xfrm>
            <a:off x="9664963" y="3603363"/>
            <a:ext cx="1758249"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Validate</a:t>
            </a:r>
            <a:r>
              <a:rPr kumimoji="0" lang="en-US" sz="2000" b="0" i="0" u="none" strike="noStrike" kern="1200" cap="none" spc="0" normalizeH="0" baseline="0" noProof="0">
                <a:ln>
                  <a:noFill/>
                </a:ln>
                <a:solidFill>
                  <a:srgbClr val="000000"/>
                </a:solidFill>
                <a:effectLst/>
                <a:uLnTx/>
                <a:uFillTx/>
                <a:latin typeface="Segoe UI"/>
                <a:ea typeface="+mn-ea"/>
                <a:cs typeface="+mn-cs"/>
              </a:rPr>
              <a:t> that threats have been mitigated</a:t>
            </a:r>
            <a:endParaRPr kumimoji="0" lang="gsw-CH" sz="2000" b="0" i="0" u="none" strike="noStrike" kern="1200" cap="none" spc="0" normalizeH="0" baseline="0" noProof="0">
              <a:ln>
                <a:noFill/>
              </a:ln>
              <a:solidFill>
                <a:srgbClr val="107C10"/>
              </a:solidFill>
              <a:effectLst/>
              <a:uLnTx/>
              <a:uFillTx/>
              <a:latin typeface="Segoe UI Semibold"/>
              <a:ea typeface="+mn-ea"/>
              <a:cs typeface="+mn-cs"/>
            </a:endParaRPr>
          </a:p>
        </p:txBody>
      </p:sp>
      <p:sp>
        <p:nvSpPr>
          <p:cNvPr id="40" name="Dictionary_E82D" title="Icon of a book">
            <a:extLst>
              <a:ext uri="{FF2B5EF4-FFF2-40B4-BE49-F238E27FC236}">
                <a16:creationId xmlns:a16="http://schemas.microsoft.com/office/drawing/2014/main" id="{D1E05CE9-61FC-4F51-A384-2ADADC491BC4}"/>
              </a:ext>
            </a:extLst>
          </p:cNvPr>
          <p:cNvSpPr>
            <a:spLocks noChangeAspect="1" noEditPoints="1"/>
          </p:cNvSpPr>
          <p:nvPr/>
        </p:nvSpPr>
        <p:spPr bwMode="auto">
          <a:xfrm>
            <a:off x="912456" y="2833279"/>
            <a:ext cx="292608"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Relationship_F003" title="Icon of three boxes connected by lines">
            <a:extLst>
              <a:ext uri="{FF2B5EF4-FFF2-40B4-BE49-F238E27FC236}">
                <a16:creationId xmlns:a16="http://schemas.microsoft.com/office/drawing/2014/main" id="{794550B1-A851-4CAA-B055-1A0A65D41024}"/>
              </a:ext>
            </a:extLst>
          </p:cNvPr>
          <p:cNvSpPr>
            <a:spLocks noChangeAspect="1" noEditPoints="1"/>
          </p:cNvSpPr>
          <p:nvPr/>
        </p:nvSpPr>
        <p:spPr bwMode="auto">
          <a:xfrm>
            <a:off x="3114389" y="2833279"/>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magnify" title="Icon of a magnifying glass">
            <a:extLst>
              <a:ext uri="{FF2B5EF4-FFF2-40B4-BE49-F238E27FC236}">
                <a16:creationId xmlns:a16="http://schemas.microsoft.com/office/drawing/2014/main" id="{FCC6D916-4E5E-4596-8654-0730D144768A}"/>
              </a:ext>
            </a:extLst>
          </p:cNvPr>
          <p:cNvSpPr>
            <a:spLocks noChangeAspect="1" noEditPoints="1"/>
          </p:cNvSpPr>
          <p:nvPr/>
        </p:nvSpPr>
        <p:spPr bwMode="auto">
          <a:xfrm flipH="1">
            <a:off x="5374631" y="2833279"/>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Shield_EA18" title="Icon of a shield">
            <a:extLst>
              <a:ext uri="{FF2B5EF4-FFF2-40B4-BE49-F238E27FC236}">
                <a16:creationId xmlns:a16="http://schemas.microsoft.com/office/drawing/2014/main" id="{D060867B-8A20-4C35-9D35-145491E5239B}"/>
              </a:ext>
            </a:extLst>
          </p:cNvPr>
          <p:cNvSpPr>
            <a:spLocks noChangeAspect="1"/>
          </p:cNvSpPr>
          <p:nvPr/>
        </p:nvSpPr>
        <p:spPr bwMode="auto">
          <a:xfrm>
            <a:off x="7640459" y="2833279"/>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Warning_E7BA" title="Icon of a triangle with an exclaimation point inside">
            <a:extLst>
              <a:ext uri="{FF2B5EF4-FFF2-40B4-BE49-F238E27FC236}">
                <a16:creationId xmlns:a16="http://schemas.microsoft.com/office/drawing/2014/main" id="{8BCC4D1D-7C72-494D-80C5-D115F217F81F}"/>
              </a:ext>
            </a:extLst>
          </p:cNvPr>
          <p:cNvSpPr>
            <a:spLocks noChangeAspect="1" noEditPoints="1"/>
          </p:cNvSpPr>
          <p:nvPr/>
        </p:nvSpPr>
        <p:spPr bwMode="auto">
          <a:xfrm>
            <a:off x="9880599" y="2833279"/>
            <a:ext cx="365574" cy="365760"/>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BBCDA817-D7F8-408E-934C-144A49EB80FE}"/>
              </a:ext>
            </a:extLst>
          </p:cNvPr>
          <p:cNvCxnSpPr>
            <a:cxnSpLocks/>
            <a:stCxn id="24" idx="6"/>
          </p:cNvCxnSpPr>
          <p:nvPr/>
        </p:nvCxnSpPr>
        <p:spPr>
          <a:xfrm>
            <a:off x="1457185" y="3016160"/>
            <a:ext cx="1386868"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FA319-CCE5-41E7-8B1C-D06CCBEF3A1D}"/>
              </a:ext>
            </a:extLst>
          </p:cNvPr>
          <p:cNvCxnSpPr>
            <a:cxnSpLocks/>
            <a:stCxn id="26" idx="6"/>
          </p:cNvCxnSpPr>
          <p:nvPr/>
        </p:nvCxnSpPr>
        <p:spPr>
          <a:xfrm>
            <a:off x="3708342" y="3016160"/>
            <a:ext cx="1394817"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2F9B5C-F515-45CC-8DF2-E787535CB998}"/>
              </a:ext>
            </a:extLst>
          </p:cNvPr>
          <p:cNvCxnSpPr>
            <a:cxnSpLocks/>
            <a:stCxn id="28" idx="6"/>
          </p:cNvCxnSpPr>
          <p:nvPr/>
        </p:nvCxnSpPr>
        <p:spPr>
          <a:xfrm>
            <a:off x="5959499" y="3016160"/>
            <a:ext cx="1396042"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CE2A3E-CB1C-4216-BE38-FF7060A4BE78}"/>
              </a:ext>
            </a:extLst>
          </p:cNvPr>
          <p:cNvCxnSpPr>
            <a:cxnSpLocks/>
            <a:stCxn id="30" idx="6"/>
          </p:cNvCxnSpPr>
          <p:nvPr/>
        </p:nvCxnSpPr>
        <p:spPr>
          <a:xfrm>
            <a:off x="8210656" y="3016160"/>
            <a:ext cx="1370373" cy="0"/>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E9CCD60-31E7-4AB7-B86C-7DA04A78D757}"/>
              </a:ext>
            </a:extLst>
          </p:cNvPr>
          <p:cNvCxnSpPr>
            <a:cxnSpLocks/>
            <a:stCxn id="32" idx="0"/>
            <a:endCxn id="24" idx="0"/>
          </p:cNvCxnSpPr>
          <p:nvPr/>
        </p:nvCxnSpPr>
        <p:spPr>
          <a:xfrm rot="16200000" flipV="1">
            <a:off x="5561074" y="-1884578"/>
            <a:ext cx="12700" cy="9004626"/>
          </a:xfrm>
          <a:prstGeom prst="bentConnector3">
            <a:avLst>
              <a:gd name="adj1" fmla="val 4764709"/>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Graphic 4">
            <a:extLst>
              <a:ext uri="{FF2B5EF4-FFF2-40B4-BE49-F238E27FC236}">
                <a16:creationId xmlns:a16="http://schemas.microsoft.com/office/drawing/2014/main" id="{6BFE8183-FCD7-4B00-B146-3650A6040B46}"/>
              </a:ext>
            </a:extLst>
          </p:cNvPr>
          <p:cNvSpPr/>
          <p:nvPr/>
        </p:nvSpPr>
        <p:spPr>
          <a:xfrm rot="10800000" flipH="1">
            <a:off x="2686416"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7" name="Graphic 4">
            <a:extLst>
              <a:ext uri="{FF2B5EF4-FFF2-40B4-BE49-F238E27FC236}">
                <a16:creationId xmlns:a16="http://schemas.microsoft.com/office/drawing/2014/main" id="{70422C72-AA4C-49F2-90E3-2AB52921C421}"/>
              </a:ext>
            </a:extLst>
          </p:cNvPr>
          <p:cNvSpPr/>
          <p:nvPr/>
        </p:nvSpPr>
        <p:spPr>
          <a:xfrm rot="10800000" flipH="1">
            <a:off x="4941933"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68" name="Graphic 4">
            <a:extLst>
              <a:ext uri="{FF2B5EF4-FFF2-40B4-BE49-F238E27FC236}">
                <a16:creationId xmlns:a16="http://schemas.microsoft.com/office/drawing/2014/main" id="{343AC90A-0697-4DE4-B5B1-BFE21E86F897}"/>
              </a:ext>
            </a:extLst>
          </p:cNvPr>
          <p:cNvSpPr/>
          <p:nvPr/>
        </p:nvSpPr>
        <p:spPr>
          <a:xfrm rot="10800000" flipH="1">
            <a:off x="7196632"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0" name="Graphic 4">
            <a:extLst>
              <a:ext uri="{FF2B5EF4-FFF2-40B4-BE49-F238E27FC236}">
                <a16:creationId xmlns:a16="http://schemas.microsoft.com/office/drawing/2014/main" id="{0F4423A5-D98B-413C-9C65-1F35FC120CE2}"/>
              </a:ext>
            </a:extLst>
          </p:cNvPr>
          <p:cNvSpPr/>
          <p:nvPr/>
        </p:nvSpPr>
        <p:spPr>
          <a:xfrm rot="10800000" flipH="1">
            <a:off x="9438309" y="2856021"/>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2" name="Graphic 4">
            <a:extLst>
              <a:ext uri="{FF2B5EF4-FFF2-40B4-BE49-F238E27FC236}">
                <a16:creationId xmlns:a16="http://schemas.microsoft.com/office/drawing/2014/main" id="{99A2A574-E519-47F7-8E48-89688CA80E5F}"/>
              </a:ext>
            </a:extLst>
          </p:cNvPr>
          <p:cNvSpPr/>
          <p:nvPr/>
        </p:nvSpPr>
        <p:spPr>
          <a:xfrm rot="16200000" flipH="1">
            <a:off x="962320" y="232204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
        <p:nvSpPr>
          <p:cNvPr id="74" name="TextBox 73">
            <a:extLst>
              <a:ext uri="{FF2B5EF4-FFF2-40B4-BE49-F238E27FC236}">
                <a16:creationId xmlns:a16="http://schemas.microsoft.com/office/drawing/2014/main" id="{A6B6BB1A-C7B1-439C-8716-6B4D63A52F7F}"/>
              </a:ext>
            </a:extLst>
          </p:cNvPr>
          <p:cNvSpPr txBox="1"/>
          <p:nvPr/>
        </p:nvSpPr>
        <p:spPr>
          <a:xfrm>
            <a:off x="537927" y="6281833"/>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Security Development Lifecycle Threat Modelling</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2639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wipe(left)">
                                      <p:cBhvr>
                                        <p:cTn id="10" dur="500"/>
                                        <p:tgtEl>
                                          <p:spTgt spid="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wipe(left)">
                                      <p:cBhvr>
                                        <p:cTn id="16" dur="500"/>
                                        <p:tgtEl>
                                          <p:spTgt spid="7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 Modelling Tool</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3" name="TextBox 2">
            <a:extLst>
              <a:ext uri="{FF2B5EF4-FFF2-40B4-BE49-F238E27FC236}">
                <a16:creationId xmlns:a16="http://schemas.microsoft.com/office/drawing/2014/main" id="{A1152E5F-0587-42A5-9862-932D59147599}"/>
              </a:ext>
            </a:extLst>
          </p:cNvPr>
          <p:cNvSpPr txBox="1"/>
          <p:nvPr/>
        </p:nvSpPr>
        <p:spPr>
          <a:xfrm>
            <a:off x="469961" y="6429952"/>
            <a:ext cx="7491846"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7"/>
              </a:rPr>
              <a:t>Microsoft Threat Modeling Tool overview - Azure | Microsoft Docs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21" name="Picture 2" descr="A picture containing diagram&#10;&#10;Description automatically generated">
            <a:extLst>
              <a:ext uri="{FF2B5EF4-FFF2-40B4-BE49-F238E27FC236}">
                <a16:creationId xmlns:a16="http://schemas.microsoft.com/office/drawing/2014/main" id="{22A36DC7-0B95-4C8C-B2F4-7266C75CE4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6955" y="1063515"/>
            <a:ext cx="9207919" cy="5169863"/>
          </a:xfrm>
          <a:prstGeom prst="rect">
            <a:avLst/>
          </a:prstGeom>
          <a:noFill/>
          <a:effectLst>
            <a:outerShdw blurRad="50800" dist="38100" dir="2700000" algn="tl" rotWithShape="0">
              <a:prstClr val="black">
                <a:alpha val="40000"/>
              </a:prstClr>
            </a:outerShdw>
          </a:effectLst>
        </p:spPr>
      </p:pic>
      <p:pic>
        <p:nvPicPr>
          <p:cNvPr id="22" name="Picture 2" descr="Timeline&#10;&#10;Description automatically generated with medium confidence">
            <a:extLst>
              <a:ext uri="{FF2B5EF4-FFF2-40B4-BE49-F238E27FC236}">
                <a16:creationId xmlns:a16="http://schemas.microsoft.com/office/drawing/2014/main" id="{DFD9A5BF-4BA6-438F-8FBF-BD0B5C9FFC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55" y="1063515"/>
            <a:ext cx="9558145" cy="5169862"/>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954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20427"/>
            <a:ext cx="9144000" cy="817147"/>
          </a:xfrm>
        </p:spPr>
        <p:txBody>
          <a:bodyPr/>
          <a:lstStyle/>
          <a:p>
            <a:r>
              <a:rPr lang="en-US"/>
              <a:t>Digital Transformation</a:t>
            </a:r>
            <a:br>
              <a:rPr lang="en-US"/>
            </a:br>
            <a:r>
              <a:rPr lang="en-US" sz="2300"/>
              <a:t>Business Drivers and Benefits </a:t>
            </a:r>
          </a:p>
        </p:txBody>
      </p:sp>
    </p:spTree>
    <p:extLst>
      <p:ext uri="{BB962C8B-B14F-4D97-AF65-F5344CB8AC3E}">
        <p14:creationId xmlns:p14="http://schemas.microsoft.com/office/powerpoint/2010/main" val="2538729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Threats Manager Studio</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no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4" name="TextBox 23">
            <a:extLst>
              <a:ext uri="{FF2B5EF4-FFF2-40B4-BE49-F238E27FC236}">
                <a16:creationId xmlns:a16="http://schemas.microsoft.com/office/drawing/2014/main" id="{5918A1AD-D3A6-4D00-AFE0-424A26033AE2}"/>
              </a:ext>
            </a:extLst>
          </p:cNvPr>
          <p:cNvSpPr txBox="1"/>
          <p:nvPr/>
        </p:nvSpPr>
        <p:spPr>
          <a:xfrm>
            <a:off x="588263" y="6459540"/>
            <a:ext cx="676050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gsw-CH" sz="1200" b="0" i="0" u="none" strike="noStrike" kern="1200" cap="none" spc="0" normalizeH="0" baseline="0" noProof="0">
                <a:ln>
                  <a:noFill/>
                </a:ln>
                <a:solidFill>
                  <a:srgbClr val="000000"/>
                </a:solidFill>
                <a:effectLst/>
                <a:uLnTx/>
                <a:uFillTx/>
                <a:latin typeface="Segoe UI"/>
                <a:ea typeface="+mn-ea"/>
                <a:cs typeface="+mn-cs"/>
                <a:hlinkClick r:id="rId7"/>
              </a:rPr>
              <a:t>Home - Threats Manager Studio</a:t>
            </a:r>
            <a:endParaRPr kumimoji="0" lang="gsw-CH"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descr="Graphical user interface, application, Word&#10;&#10;Description automatically generated">
            <a:extLst>
              <a:ext uri="{FF2B5EF4-FFF2-40B4-BE49-F238E27FC236}">
                <a16:creationId xmlns:a16="http://schemas.microsoft.com/office/drawing/2014/main" id="{A05281DF-4B5E-4822-BC27-330FCF82BD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4963" y="1222020"/>
            <a:ext cx="10391775" cy="4800600"/>
          </a:xfrm>
          <a:prstGeom prst="rect">
            <a:avLst/>
          </a:prstGeom>
          <a:noFill/>
        </p:spPr>
      </p:pic>
    </p:spTree>
    <p:extLst>
      <p:ext uri="{BB962C8B-B14F-4D97-AF65-F5344CB8AC3E}">
        <p14:creationId xmlns:p14="http://schemas.microsoft.com/office/powerpoint/2010/main" val="287819064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Code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49636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Find hard-coded secrets in your code</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5541197"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Prevent new vulns from being introduced</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047326"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Global community for security</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your entire source code history for hard-coded credentials that present privilege escalation risks.</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 GitHub code scanning and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to detect new vulnerabilities automatically. Scan every change to your code, and surface only new results.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Take advantage of the hundreds of </a:t>
            </a:r>
            <a:r>
              <a:rPr kumimoji="0" lang="en-US" sz="1600" b="0" i="0" u="none" strike="noStrike" kern="1200" cap="none" spc="0" normalizeH="0" baseline="0" noProof="0" err="1">
                <a:ln>
                  <a:noFill/>
                </a:ln>
                <a:solidFill>
                  <a:srgbClr val="000000"/>
                </a:solidFill>
                <a:effectLst/>
                <a:uLnTx/>
                <a:uFillTx/>
                <a:latin typeface="Segoe UI"/>
                <a:ea typeface="+mn-ea"/>
                <a:cs typeface="+mn-cs"/>
              </a:rPr>
              <a:t>CodeQL</a:t>
            </a:r>
            <a:r>
              <a:rPr kumimoji="0" lang="en-US" sz="1600" b="0" i="0" u="none" strike="noStrike" kern="1200" cap="none" spc="0" normalizeH="0" baseline="0" noProof="0">
                <a:ln>
                  <a:noFill/>
                </a:ln>
                <a:solidFill>
                  <a:srgbClr val="000000"/>
                </a:solidFill>
                <a:effectLst/>
                <a:uLnTx/>
                <a:uFillTx/>
                <a:latin typeface="Segoe UI"/>
                <a:ea typeface="+mn-ea"/>
                <a:cs typeface="+mn-cs"/>
              </a:rPr>
              <a:t> queries written and open sourced by world leading security teams.</a:t>
            </a:r>
          </a:p>
        </p:txBody>
      </p:sp>
      <p:grpSp>
        <p:nvGrpSpPr>
          <p:cNvPr id="80" name="Google Shape;4632;p725">
            <a:extLst>
              <a:ext uri="{FF2B5EF4-FFF2-40B4-BE49-F238E27FC236}">
                <a16:creationId xmlns:a16="http://schemas.microsoft.com/office/drawing/2014/main" id="{9902F632-3A4D-4184-B652-372A00D32736}"/>
              </a:ext>
            </a:extLst>
          </p:cNvPr>
          <p:cNvGrpSpPr/>
          <p:nvPr/>
        </p:nvGrpSpPr>
        <p:grpSpPr>
          <a:xfrm>
            <a:off x="7774026" y="1162220"/>
            <a:ext cx="4422826" cy="5214684"/>
            <a:chOff x="4450350" y="1008375"/>
            <a:chExt cx="2777051" cy="3274251"/>
          </a:xfrm>
          <a:effectLst>
            <a:outerShdw blurRad="50800" dist="38100" dir="2700000" algn="tl" rotWithShape="0">
              <a:prstClr val="black">
                <a:alpha val="40000"/>
              </a:prstClr>
            </a:outerShdw>
          </a:effectLst>
        </p:grpSpPr>
        <p:pic>
          <p:nvPicPr>
            <p:cNvPr id="81" name="Google Shape;4633;p725">
              <a:extLst>
                <a:ext uri="{FF2B5EF4-FFF2-40B4-BE49-F238E27FC236}">
                  <a16:creationId xmlns:a16="http://schemas.microsoft.com/office/drawing/2014/main" id="{9EF393E8-3B75-4982-8B46-3D327571380B}"/>
                </a:ext>
              </a:extLst>
            </p:cNvPr>
            <p:cNvPicPr preferRelativeResize="0"/>
            <p:nvPr/>
          </p:nvPicPr>
          <p:blipFill rotWithShape="1">
            <a:blip r:embed="rId7"/>
            <a:srcRect r="35232"/>
            <a:stretch/>
          </p:blipFill>
          <p:spPr>
            <a:xfrm>
              <a:off x="4450350" y="1008375"/>
              <a:ext cx="2777051" cy="3274251"/>
            </a:xfrm>
            <a:prstGeom prst="rect">
              <a:avLst/>
            </a:prstGeom>
            <a:solidFill>
              <a:srgbClr val="FFB900"/>
            </a:solidFill>
            <a:ln w="9525" cap="flat" cmpd="sng">
              <a:solidFill>
                <a:srgbClr val="E6E6E6"/>
              </a:solidFill>
              <a:prstDash val="solid"/>
              <a:round/>
              <a:headEnd type="none" w="sm" len="sm"/>
              <a:tailEnd type="none" w="sm" len="sm"/>
            </a:ln>
          </p:spPr>
        </p:pic>
        <p:sp>
          <p:nvSpPr>
            <p:cNvPr id="82" name="Google Shape;4634;p725">
              <a:extLst>
                <a:ext uri="{FF2B5EF4-FFF2-40B4-BE49-F238E27FC236}">
                  <a16:creationId xmlns:a16="http://schemas.microsoft.com/office/drawing/2014/main" id="{A8D6BB86-4804-4B70-A333-4D01AED4742A}"/>
                </a:ext>
              </a:extLst>
            </p:cNvPr>
            <p:cNvSpPr/>
            <p:nvPr/>
          </p:nvSpPr>
          <p:spPr>
            <a:xfrm>
              <a:off x="6149014" y="3188075"/>
              <a:ext cx="984900" cy="532800"/>
            </a:xfrm>
            <a:prstGeom prst="wedgeRoundRectCallout">
              <a:avLst>
                <a:gd name="adj1" fmla="val 19134"/>
                <a:gd name="adj2" fmla="val -65170"/>
                <a:gd name="adj3" fmla="val 0"/>
              </a:avLst>
            </a:prstGeom>
            <a:solidFill>
              <a:srgbClr val="FFB900"/>
            </a:solidFill>
            <a:ln w="9525" cap="flat" cmpd="sng">
              <a:solidFill>
                <a:srgbClr val="E6E6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Get notified about hard-coded secrets and take action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spTree>
    <p:extLst>
      <p:ext uri="{BB962C8B-B14F-4D97-AF65-F5344CB8AC3E}">
        <p14:creationId xmlns:p14="http://schemas.microsoft.com/office/powerpoint/2010/main" val="10640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2000"/>
                                        <p:tgtEl>
                                          <p:spTgt spid="8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80"/>
                                        </p:tgtEl>
                                      </p:cBhvr>
                                    </p:animEffect>
                                    <p:set>
                                      <p:cBhvr>
                                        <p:cTn id="42" dur="1" fill="hold">
                                          <p:stCondLst>
                                            <p:cond delay="100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D</a:t>
            </a:r>
            <a:r>
              <a:rPr lang="gsw-CH"/>
              <a:t>ependencies</a:t>
            </a:r>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34" name="Group 33">
            <a:extLst>
              <a:ext uri="{FF2B5EF4-FFF2-40B4-BE49-F238E27FC236}">
                <a16:creationId xmlns:a16="http://schemas.microsoft.com/office/drawing/2014/main" id="{F1DAD465-6FA6-474A-855C-68BF3406B66A}"/>
              </a:ext>
            </a:extLst>
          </p:cNvPr>
          <p:cNvGrpSpPr/>
          <p:nvPr/>
        </p:nvGrpSpPr>
        <p:grpSpPr>
          <a:xfrm>
            <a:off x="7820700" y="1040887"/>
            <a:ext cx="4371300" cy="5310224"/>
            <a:chOff x="5323765" y="1573985"/>
            <a:chExt cx="3201740" cy="3889451"/>
          </a:xfrm>
        </p:grpSpPr>
        <p:grpSp>
          <p:nvGrpSpPr>
            <p:cNvPr id="35" name="Google Shape;4659;p727">
              <a:extLst>
                <a:ext uri="{FF2B5EF4-FFF2-40B4-BE49-F238E27FC236}">
                  <a16:creationId xmlns:a16="http://schemas.microsoft.com/office/drawing/2014/main" id="{F17BDB4F-3F0A-420A-8774-9B74003F80DA}"/>
                </a:ext>
              </a:extLst>
            </p:cNvPr>
            <p:cNvGrpSpPr/>
            <p:nvPr/>
          </p:nvGrpSpPr>
          <p:grpSpPr>
            <a:xfrm>
              <a:off x="5323766" y="1573985"/>
              <a:ext cx="3201739" cy="3889451"/>
              <a:chOff x="4470851" y="991700"/>
              <a:chExt cx="3201739" cy="3889451"/>
            </a:xfrm>
          </p:grpSpPr>
          <p:pic>
            <p:nvPicPr>
              <p:cNvPr id="41" name="Google Shape;4660;p727" descr="Screen Shot 2020-05-01 at 7.11.55 PM.png">
                <a:extLst>
                  <a:ext uri="{FF2B5EF4-FFF2-40B4-BE49-F238E27FC236}">
                    <a16:creationId xmlns:a16="http://schemas.microsoft.com/office/drawing/2014/main" id="{FF1CDB13-E2E2-43F6-9FC4-0A972B8045CB}"/>
                  </a:ext>
                </a:extLst>
              </p:cNvPr>
              <p:cNvPicPr preferRelativeResize="0"/>
              <p:nvPr/>
            </p:nvPicPr>
            <p:blipFill rotWithShape="1">
              <a:blip r:embed="rId7">
                <a:alphaModFix/>
              </a:blip>
              <a:srcRect t="8700" r="21940"/>
              <a:stretch/>
            </p:blipFill>
            <p:spPr>
              <a:xfrm>
                <a:off x="4470851" y="991700"/>
                <a:ext cx="3201739" cy="3889451"/>
              </a:xfrm>
              <a:prstGeom prst="rect">
                <a:avLst/>
              </a:prstGeom>
              <a:noFill/>
              <a:ln>
                <a:noFill/>
              </a:ln>
            </p:spPr>
          </p:pic>
          <p:sp>
            <p:nvSpPr>
              <p:cNvPr id="42" name="Google Shape;4661;p727">
                <a:extLst>
                  <a:ext uri="{FF2B5EF4-FFF2-40B4-BE49-F238E27FC236}">
                    <a16:creationId xmlns:a16="http://schemas.microsoft.com/office/drawing/2014/main" id="{0B64DD06-CA02-4029-A1A4-DB580A94726A}"/>
                  </a:ext>
                </a:extLst>
              </p:cNvPr>
              <p:cNvSpPr/>
              <p:nvPr/>
            </p:nvSpPr>
            <p:spPr>
              <a:xfrm>
                <a:off x="4610300" y="3553100"/>
                <a:ext cx="758400" cy="445800"/>
              </a:xfrm>
              <a:prstGeom prst="wedgeRoundRectCallout">
                <a:avLst>
                  <a:gd name="adj1" fmla="val 66973"/>
                  <a:gd name="adj2" fmla="val -25252"/>
                  <a:gd name="adj3" fmla="val 0"/>
                </a:avLst>
              </a:prstGeom>
              <a:solidFill>
                <a:srgbClr val="A9A9A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 the dependencies you rely on</a:t>
                </a:r>
                <a:endParaRPr kumimoji="0" sz="600" b="1" i="0" u="none" strike="noStrike" kern="0" cap="none" spc="0" normalizeH="0" baseline="0" noProof="0">
                  <a:ln>
                    <a:noFill/>
                  </a:ln>
                  <a:solidFill>
                    <a:srgbClr val="000000"/>
                  </a:solidFill>
                  <a:effectLst/>
                  <a:uLnTx/>
                  <a:uFillTx/>
                  <a:latin typeface="Helvetica Neue"/>
                  <a:ea typeface="Helvetica Neue"/>
                  <a:cs typeface="Helvetica Neue"/>
                  <a:sym typeface="Helvetica Neue"/>
                </a:endParaRPr>
              </a:p>
            </p:txBody>
          </p:sp>
        </p:grpSp>
        <p:pic>
          <p:nvPicPr>
            <p:cNvPr id="36" name="Google Shape;4663;p727">
              <a:extLst>
                <a:ext uri="{FF2B5EF4-FFF2-40B4-BE49-F238E27FC236}">
                  <a16:creationId xmlns:a16="http://schemas.microsoft.com/office/drawing/2014/main" id="{43A1BDD3-3F16-4F97-9C5F-17B27C1DAABD}"/>
                </a:ext>
              </a:extLst>
            </p:cNvPr>
            <p:cNvPicPr preferRelativeResize="0"/>
            <p:nvPr/>
          </p:nvPicPr>
          <p:blipFill rotWithShape="1">
            <a:blip r:embed="rId8">
              <a:alphaModFix/>
            </a:blip>
            <a:srcRect r="21940"/>
            <a:stretch/>
          </p:blipFill>
          <p:spPr>
            <a:xfrm>
              <a:off x="5323765" y="1573985"/>
              <a:ext cx="3201739" cy="3629995"/>
            </a:xfrm>
            <a:prstGeom prst="rect">
              <a:avLst/>
            </a:prstGeom>
            <a:noFill/>
            <a:ln>
              <a:noFill/>
            </a:ln>
          </p:spPr>
        </p:pic>
        <p:grpSp>
          <p:nvGrpSpPr>
            <p:cNvPr id="37" name="Google Shape;4665;p727">
              <a:extLst>
                <a:ext uri="{FF2B5EF4-FFF2-40B4-BE49-F238E27FC236}">
                  <a16:creationId xmlns:a16="http://schemas.microsoft.com/office/drawing/2014/main" id="{520CD6D0-D27F-4424-BF62-AABCA04D3470}"/>
                </a:ext>
              </a:extLst>
            </p:cNvPr>
            <p:cNvGrpSpPr/>
            <p:nvPr/>
          </p:nvGrpSpPr>
          <p:grpSpPr>
            <a:xfrm>
              <a:off x="5323766" y="1573985"/>
              <a:ext cx="3201739" cy="3724349"/>
              <a:chOff x="4470851" y="991700"/>
              <a:chExt cx="3201739" cy="3724349"/>
            </a:xfrm>
          </p:grpSpPr>
          <p:pic>
            <p:nvPicPr>
              <p:cNvPr id="38" name="Google Shape;4666;p727">
                <a:extLst>
                  <a:ext uri="{FF2B5EF4-FFF2-40B4-BE49-F238E27FC236}">
                    <a16:creationId xmlns:a16="http://schemas.microsoft.com/office/drawing/2014/main" id="{B172FE64-47BD-4630-AE28-56CB7C4CFB75}"/>
                  </a:ext>
                </a:extLst>
              </p:cNvPr>
              <p:cNvPicPr preferRelativeResize="0"/>
              <p:nvPr/>
            </p:nvPicPr>
            <p:blipFill rotWithShape="1">
              <a:blip r:embed="rId9">
                <a:alphaModFix/>
              </a:blip>
              <a:srcRect r="21940"/>
              <a:stretch/>
            </p:blipFill>
            <p:spPr>
              <a:xfrm>
                <a:off x="4470851" y="991700"/>
                <a:ext cx="3201739" cy="3724349"/>
              </a:xfrm>
              <a:prstGeom prst="rect">
                <a:avLst/>
              </a:prstGeom>
              <a:noFill/>
              <a:ln>
                <a:solidFill>
                  <a:srgbClr val="666666"/>
                </a:solidFill>
              </a:ln>
              <a:effectLst>
                <a:outerShdw blurRad="50800" dist="38100" dir="2700000" algn="tl" rotWithShape="0">
                  <a:prstClr val="black">
                    <a:alpha val="40000"/>
                  </a:prstClr>
                </a:outerShdw>
              </a:effectLst>
            </p:spPr>
          </p:pic>
          <p:sp>
            <p:nvSpPr>
              <p:cNvPr id="39" name="Google Shape;4667;p727">
                <a:extLst>
                  <a:ext uri="{FF2B5EF4-FFF2-40B4-BE49-F238E27FC236}">
                    <a16:creationId xmlns:a16="http://schemas.microsoft.com/office/drawing/2014/main" id="{99F47101-6991-44F2-BA84-835172231F4A}"/>
                  </a:ext>
                </a:extLst>
              </p:cNvPr>
              <p:cNvSpPr/>
              <p:nvPr/>
            </p:nvSpPr>
            <p:spPr>
              <a:xfrm>
                <a:off x="6360258" y="3741570"/>
                <a:ext cx="1182300" cy="629400"/>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Merge automated pull requests to keep dependencies secure &amp; up-to-date</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sp>
            <p:nvSpPr>
              <p:cNvPr id="40" name="Google Shape;4668;p727">
                <a:extLst>
                  <a:ext uri="{FF2B5EF4-FFF2-40B4-BE49-F238E27FC236}">
                    <a16:creationId xmlns:a16="http://schemas.microsoft.com/office/drawing/2014/main" id="{0E504C9C-E93B-40A1-8D6E-52FF7C602F46}"/>
                  </a:ext>
                </a:extLst>
              </p:cNvPr>
              <p:cNvSpPr/>
              <p:nvPr/>
            </p:nvSpPr>
            <p:spPr>
              <a:xfrm>
                <a:off x="5667710" y="1435333"/>
                <a:ext cx="1338415" cy="753974"/>
              </a:xfrm>
              <a:prstGeom prst="wedgeRoundRectCallout">
                <a:avLst>
                  <a:gd name="adj1" fmla="val -76175"/>
                  <a:gd name="adj2" fmla="val 46397"/>
                  <a:gd name="adj3" fmla="val 0"/>
                </a:avLst>
              </a:prstGeom>
              <a:solidFill>
                <a:srgbClr val="FFB9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Tx/>
                  <a:buNone/>
                  <a:tabLst/>
                  <a:defRPr/>
                </a:pPr>
                <a:r>
                  <a:rPr kumimoji="0" lang="en" sz="1050" b="0" i="0" u="none" strike="noStrike" kern="0" cap="none" spc="0" normalizeH="0" baseline="0" noProof="0">
                    <a:ln>
                      <a:noFill/>
                    </a:ln>
                    <a:solidFill>
                      <a:srgbClr val="000000"/>
                    </a:solidFill>
                    <a:effectLst/>
                    <a:uLnTx/>
                    <a:uFillTx/>
                    <a:latin typeface="Segoe UI Semibold"/>
                    <a:ea typeface="+mn-ea"/>
                    <a:cs typeface="+mn-cs"/>
                    <a:sym typeface="Helvetica Neue"/>
                  </a:rPr>
                  <a:t>Compatibility score from other users on GitHub.com who have updated to the same version.</a:t>
                </a:r>
                <a:endParaRPr kumimoji="0" sz="1050" b="0" i="0" u="none" strike="noStrike" kern="0" cap="none" spc="0" normalizeH="0" baseline="0" noProof="0">
                  <a:ln>
                    <a:noFill/>
                  </a:ln>
                  <a:solidFill>
                    <a:srgbClr val="000000"/>
                  </a:solidFill>
                  <a:effectLst/>
                  <a:uLnTx/>
                  <a:uFillTx/>
                  <a:latin typeface="Segoe UI Semibold"/>
                  <a:ea typeface="+mn-ea"/>
                  <a:cs typeface="+mn-cs"/>
                  <a:sym typeface="Helvetica Neue"/>
                </a:endParaRPr>
              </a:p>
            </p:txBody>
          </p:sp>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22370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Know your environment</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37039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your dependencies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467448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Respond fast to new vulnerabilities</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Understand the open source, inner source and commercial components in your projects, their licenses, and any known vulnerabilities in them.</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Identify when dependencies are changing and ensure those changes do not introduce vulnerabilities or incompatible licenses.</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Get notified of new vulnerabilities as soon as they're discovered and receive automated updates from </a:t>
            </a:r>
            <a:r>
              <a:rPr kumimoji="0" lang="en-US" sz="1600" b="0" i="0" u="none" strike="noStrike" kern="1200" cap="none" spc="0" normalizeH="0" baseline="0" noProof="0" err="1">
                <a:ln>
                  <a:noFill/>
                </a:ln>
                <a:solidFill>
                  <a:srgbClr val="000000"/>
                </a:solidFill>
                <a:effectLst/>
                <a:uLnTx/>
                <a:uFillTx/>
                <a:latin typeface="Segoe UI"/>
                <a:ea typeface="+mn-ea"/>
                <a:cs typeface="+mn-cs"/>
              </a:rPr>
              <a:t>Dependabot</a:t>
            </a:r>
            <a:r>
              <a:rPr kumimoji="0" lang="en-US" sz="1600" b="0" i="0" u="none" strike="noStrike" kern="1200" cap="none" spc="0" normalizeH="0" baseline="0" noProof="0">
                <a:ln>
                  <a:noFill/>
                </a:ln>
                <a:solidFill>
                  <a:srgbClr val="000000"/>
                </a:solidFill>
                <a:effectLst/>
                <a:uLnTx/>
                <a:uFillTx/>
                <a:latin typeface="Segoe UI"/>
                <a:ea typeface="+mn-ea"/>
                <a:cs typeface="+mn-cs"/>
              </a:rPr>
              <a:t> to patch your projects.</a:t>
            </a:r>
          </a:p>
        </p:txBody>
      </p:sp>
    </p:spTree>
    <p:extLst>
      <p:ext uri="{BB962C8B-B14F-4D97-AF65-F5344CB8AC3E}">
        <p14:creationId xmlns:p14="http://schemas.microsoft.com/office/powerpoint/2010/main" val="3656888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4499C12F-4465-45FE-A7EE-14FD8A00AC8D}"/>
              </a:ext>
              <a:ext uri="{C183D7F6-B498-43B3-948B-1728B52AA6E4}">
                <adec:decorative xmlns:adec="http://schemas.microsoft.com/office/drawing/2017/decorative" val="1"/>
              </a:ext>
            </a:extLst>
          </p:cNvPr>
          <p:cNvSpPr/>
          <p:nvPr/>
        </p:nvSpPr>
        <p:spPr bwMode="auto">
          <a:xfrm>
            <a:off x="0" y="0"/>
            <a:ext cx="6731558"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gsw-CH"/>
              <a:t>Secure your </a:t>
            </a:r>
            <a:r>
              <a:rPr lang="en-US"/>
              <a:t>W</a:t>
            </a:r>
            <a:r>
              <a:rPr lang="gsw-CH"/>
              <a:t>orkflo</a:t>
            </a:r>
            <a:r>
              <a:rPr lang="en-US"/>
              <a:t>w</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grpSp>
        <p:nvGrpSpPr>
          <p:cNvPr id="55" name="Group 54">
            <a:extLst>
              <a:ext uri="{FF2B5EF4-FFF2-40B4-BE49-F238E27FC236}">
                <a16:creationId xmlns:a16="http://schemas.microsoft.com/office/drawing/2014/main" id="{F1257E20-1265-49FA-B4ED-AA1A2FE44173}"/>
              </a:ext>
            </a:extLst>
          </p:cNvPr>
          <p:cNvGrpSpPr/>
          <p:nvPr/>
        </p:nvGrpSpPr>
        <p:grpSpPr>
          <a:xfrm>
            <a:off x="0" y="1423189"/>
            <a:ext cx="984083" cy="837631"/>
            <a:chOff x="1504335" y="1464109"/>
            <a:chExt cx="984083" cy="837631"/>
          </a:xfrm>
        </p:grpSpPr>
        <p:sp>
          <p:nvSpPr>
            <p:cNvPr id="56" name="Rectangle: Top Corners Rounded 55">
              <a:extLst>
                <a:ext uri="{FF2B5EF4-FFF2-40B4-BE49-F238E27FC236}">
                  <a16:creationId xmlns:a16="http://schemas.microsoft.com/office/drawing/2014/main" id="{59E5E1B7-73D3-43F6-84FE-AC55297AE706}"/>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Market Circle">
              <a:extLst>
                <a:ext uri="{FF2B5EF4-FFF2-40B4-BE49-F238E27FC236}">
                  <a16:creationId xmlns:a16="http://schemas.microsoft.com/office/drawing/2014/main" id="{FEC58670-A718-47E8-A3F0-993711E06575}"/>
                </a:ext>
              </a:extLst>
            </p:cNvPr>
            <p:cNvGrpSpPr/>
            <p:nvPr/>
          </p:nvGrpSpPr>
          <p:grpSpPr>
            <a:xfrm>
              <a:off x="1651174" y="1464496"/>
              <a:ext cx="837244" cy="837244"/>
              <a:chOff x="1651174" y="1462114"/>
              <a:chExt cx="837244" cy="837244"/>
            </a:xfrm>
          </p:grpSpPr>
          <p:sp>
            <p:nvSpPr>
              <p:cNvPr id="58" name="!!Market white">
                <a:extLst>
                  <a:ext uri="{FF2B5EF4-FFF2-40B4-BE49-F238E27FC236}">
                    <a16:creationId xmlns:a16="http://schemas.microsoft.com/office/drawing/2014/main" id="{59CC50B0-66AF-422F-BD92-8219B2A334BA}"/>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Market grey">
                <a:extLst>
                  <a:ext uri="{FF2B5EF4-FFF2-40B4-BE49-F238E27FC236}">
                    <a16:creationId xmlns:a16="http://schemas.microsoft.com/office/drawing/2014/main" id="{8A51424B-B97E-4736-ABE8-E7EA6A466462}"/>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0" name="Group 59">
            <a:extLst>
              <a:ext uri="{FF2B5EF4-FFF2-40B4-BE49-F238E27FC236}">
                <a16:creationId xmlns:a16="http://schemas.microsoft.com/office/drawing/2014/main" id="{F07E4443-BD32-45E3-B00A-D3DB495FCD32}"/>
              </a:ext>
            </a:extLst>
          </p:cNvPr>
          <p:cNvGrpSpPr/>
          <p:nvPr/>
        </p:nvGrpSpPr>
        <p:grpSpPr>
          <a:xfrm>
            <a:off x="0" y="2961204"/>
            <a:ext cx="984083" cy="837631"/>
            <a:chOff x="1504335" y="1464109"/>
            <a:chExt cx="984083" cy="837631"/>
          </a:xfrm>
        </p:grpSpPr>
        <p:sp>
          <p:nvSpPr>
            <p:cNvPr id="61" name="Rectangle: Top Corners Rounded 60">
              <a:extLst>
                <a:ext uri="{FF2B5EF4-FFF2-40B4-BE49-F238E27FC236}">
                  <a16:creationId xmlns:a16="http://schemas.microsoft.com/office/drawing/2014/main" id="{F66B2DA8-50F7-4589-B412-F0AC8A21016C}"/>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Market Circle">
              <a:extLst>
                <a:ext uri="{FF2B5EF4-FFF2-40B4-BE49-F238E27FC236}">
                  <a16:creationId xmlns:a16="http://schemas.microsoft.com/office/drawing/2014/main" id="{18DD0CBE-E603-4930-AC2E-17B64A59537C}"/>
                </a:ext>
              </a:extLst>
            </p:cNvPr>
            <p:cNvGrpSpPr/>
            <p:nvPr/>
          </p:nvGrpSpPr>
          <p:grpSpPr>
            <a:xfrm>
              <a:off x="1651174" y="1464496"/>
              <a:ext cx="837244" cy="837244"/>
              <a:chOff x="1651174" y="1462114"/>
              <a:chExt cx="837244" cy="837244"/>
            </a:xfrm>
          </p:grpSpPr>
          <p:sp>
            <p:nvSpPr>
              <p:cNvPr id="63" name="!!Market white">
                <a:extLst>
                  <a:ext uri="{FF2B5EF4-FFF2-40B4-BE49-F238E27FC236}">
                    <a16:creationId xmlns:a16="http://schemas.microsoft.com/office/drawing/2014/main" id="{EB4C82DA-2661-43DF-A224-90C38E8EF6D1}"/>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Market grey">
                <a:extLst>
                  <a:ext uri="{FF2B5EF4-FFF2-40B4-BE49-F238E27FC236}">
                    <a16:creationId xmlns:a16="http://schemas.microsoft.com/office/drawing/2014/main" id="{43E826C0-DD86-43AC-BC75-B32DE89C9122}"/>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5" name="Group 64">
            <a:extLst>
              <a:ext uri="{FF2B5EF4-FFF2-40B4-BE49-F238E27FC236}">
                <a16:creationId xmlns:a16="http://schemas.microsoft.com/office/drawing/2014/main" id="{34CC81E7-0A09-472D-9935-F09B372B36FD}"/>
              </a:ext>
            </a:extLst>
          </p:cNvPr>
          <p:cNvGrpSpPr/>
          <p:nvPr/>
        </p:nvGrpSpPr>
        <p:grpSpPr>
          <a:xfrm>
            <a:off x="0" y="4704834"/>
            <a:ext cx="984083" cy="837631"/>
            <a:chOff x="1504335" y="1464109"/>
            <a:chExt cx="984083" cy="837631"/>
          </a:xfrm>
        </p:grpSpPr>
        <p:sp>
          <p:nvSpPr>
            <p:cNvPr id="66" name="Rectangle: Top Corners Rounded 65">
              <a:extLst>
                <a:ext uri="{FF2B5EF4-FFF2-40B4-BE49-F238E27FC236}">
                  <a16:creationId xmlns:a16="http://schemas.microsoft.com/office/drawing/2014/main" id="{11F191D8-30A5-469F-B28E-6AF108A7FD78}"/>
                </a:ext>
              </a:extLst>
            </p:cNvPr>
            <p:cNvSpPr/>
            <p:nvPr/>
          </p:nvSpPr>
          <p:spPr bwMode="auto">
            <a:xfrm rot="5400000">
              <a:off x="1577155" y="1391289"/>
              <a:ext cx="837244" cy="982884"/>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7" name="!!Market Circle">
              <a:extLst>
                <a:ext uri="{FF2B5EF4-FFF2-40B4-BE49-F238E27FC236}">
                  <a16:creationId xmlns:a16="http://schemas.microsoft.com/office/drawing/2014/main" id="{38AD595A-8BBC-441B-BE05-562134A58312}"/>
                </a:ext>
              </a:extLst>
            </p:cNvPr>
            <p:cNvGrpSpPr/>
            <p:nvPr/>
          </p:nvGrpSpPr>
          <p:grpSpPr>
            <a:xfrm>
              <a:off x="1651174" y="1464496"/>
              <a:ext cx="837244" cy="837244"/>
              <a:chOff x="1651174" y="1462114"/>
              <a:chExt cx="837244" cy="837244"/>
            </a:xfrm>
          </p:grpSpPr>
          <p:sp>
            <p:nvSpPr>
              <p:cNvPr id="68" name="!!Market white">
                <a:extLst>
                  <a:ext uri="{FF2B5EF4-FFF2-40B4-BE49-F238E27FC236}">
                    <a16:creationId xmlns:a16="http://schemas.microsoft.com/office/drawing/2014/main" id="{40E94234-D113-4168-A9DC-A442CF43DC85}"/>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Market grey">
                <a:extLst>
                  <a:ext uri="{FF2B5EF4-FFF2-40B4-BE49-F238E27FC236}">
                    <a16:creationId xmlns:a16="http://schemas.microsoft.com/office/drawing/2014/main" id="{29A1993F-D650-426C-ACAF-F0D3DD11D1F9}"/>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0" name="TextBox 69">
            <a:extLst>
              <a:ext uri="{FF2B5EF4-FFF2-40B4-BE49-F238E27FC236}">
                <a16:creationId xmlns:a16="http://schemas.microsoft.com/office/drawing/2014/main" id="{4254FD5C-B1A0-48C0-AE5F-4E452E7BF427}"/>
              </a:ext>
            </a:extLst>
          </p:cNvPr>
          <p:cNvSpPr txBox="1"/>
          <p:nvPr/>
        </p:nvSpPr>
        <p:spPr>
          <a:xfrm>
            <a:off x="1129723" y="1664839"/>
            <a:ext cx="39966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Orchestrate policy integration</a:t>
            </a:r>
          </a:p>
        </p:txBody>
      </p:sp>
      <p:sp>
        <p:nvSpPr>
          <p:cNvPr id="71" name="TextBox 70">
            <a:extLst>
              <a:ext uri="{FF2B5EF4-FFF2-40B4-BE49-F238E27FC236}">
                <a16:creationId xmlns:a16="http://schemas.microsoft.com/office/drawing/2014/main" id="{191DBEB3-747C-4D28-B6EA-A02C8F3B8121}"/>
              </a:ext>
            </a:extLst>
          </p:cNvPr>
          <p:cNvSpPr txBox="1"/>
          <p:nvPr/>
        </p:nvSpPr>
        <p:spPr>
          <a:xfrm>
            <a:off x="1128638" y="3202854"/>
            <a:ext cx="209698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Scan containers</a:t>
            </a:r>
          </a:p>
        </p:txBody>
      </p:sp>
      <p:sp>
        <p:nvSpPr>
          <p:cNvPr id="72" name="TextBox 71">
            <a:extLst>
              <a:ext uri="{FF2B5EF4-FFF2-40B4-BE49-F238E27FC236}">
                <a16:creationId xmlns:a16="http://schemas.microsoft.com/office/drawing/2014/main" id="{01BB2921-3C7A-4A76-8E1A-1C6A2D6A658F}"/>
              </a:ext>
            </a:extLst>
          </p:cNvPr>
          <p:cNvSpPr txBox="1"/>
          <p:nvPr/>
        </p:nvSpPr>
        <p:spPr>
          <a:xfrm>
            <a:off x="1128638" y="4946681"/>
            <a:ext cx="506895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Manage secrets using Azure Key Vault</a:t>
            </a:r>
          </a:p>
        </p:txBody>
      </p:sp>
      <p:sp>
        <p:nvSpPr>
          <p:cNvPr id="76" name="TextBox 75">
            <a:extLst>
              <a:ext uri="{FF2B5EF4-FFF2-40B4-BE49-F238E27FC236}">
                <a16:creationId xmlns:a16="http://schemas.microsoft.com/office/drawing/2014/main" id="{2BE46F87-1AF9-4B58-B111-7E4B955CCA4A}"/>
              </a:ext>
            </a:extLst>
          </p:cNvPr>
          <p:cNvSpPr txBox="1"/>
          <p:nvPr/>
        </p:nvSpPr>
        <p:spPr>
          <a:xfrm>
            <a:off x="1128638" y="2025506"/>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Easily manage Azure Policies “as code” from a GitHub repository in an orchestrated manner.</a:t>
            </a:r>
          </a:p>
        </p:txBody>
      </p:sp>
      <p:sp>
        <p:nvSpPr>
          <p:cNvPr id="78" name="TextBox 77">
            <a:extLst>
              <a:ext uri="{FF2B5EF4-FFF2-40B4-BE49-F238E27FC236}">
                <a16:creationId xmlns:a16="http://schemas.microsoft.com/office/drawing/2014/main" id="{F358B0F7-3092-48CB-BB1B-9F3AA9EC2D3A}"/>
              </a:ext>
            </a:extLst>
          </p:cNvPr>
          <p:cNvSpPr txBox="1"/>
          <p:nvPr/>
        </p:nvSpPr>
        <p:spPr>
          <a:xfrm>
            <a:off x="1086070" y="3563121"/>
            <a:ext cx="5541103" cy="701731"/>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Scan for common vulnerabilities in Docker images before pushing them to a container registry or deploying them to a containerized web app or Kubernetes cluster.</a:t>
            </a:r>
          </a:p>
        </p:txBody>
      </p:sp>
      <p:sp>
        <p:nvSpPr>
          <p:cNvPr id="79" name="TextBox 78">
            <a:extLst>
              <a:ext uri="{FF2B5EF4-FFF2-40B4-BE49-F238E27FC236}">
                <a16:creationId xmlns:a16="http://schemas.microsoft.com/office/drawing/2014/main" id="{79736B1A-427D-4F71-977D-7590AA73A418}"/>
              </a:ext>
            </a:extLst>
          </p:cNvPr>
          <p:cNvSpPr txBox="1"/>
          <p:nvPr/>
        </p:nvSpPr>
        <p:spPr>
          <a:xfrm>
            <a:off x="1086070" y="5310425"/>
            <a:ext cx="5541103" cy="467820"/>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Dynamically pull secrets from an Azure Key Vault instance for consumption in GitHub Action workflows.</a:t>
            </a:r>
          </a:p>
        </p:txBody>
      </p:sp>
      <p:sp>
        <p:nvSpPr>
          <p:cNvPr id="51" name="TextBox 50">
            <a:extLst>
              <a:ext uri="{FF2B5EF4-FFF2-40B4-BE49-F238E27FC236}">
                <a16:creationId xmlns:a16="http://schemas.microsoft.com/office/drawing/2014/main" id="{775EB7D1-F0F4-4951-A027-FE24DCC348FB}"/>
              </a:ext>
            </a:extLst>
          </p:cNvPr>
          <p:cNvSpPr txBox="1"/>
          <p:nvPr/>
        </p:nvSpPr>
        <p:spPr>
          <a:xfrm>
            <a:off x="595227" y="1025187"/>
            <a:ext cx="5541103"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With GitHub Actions</a:t>
            </a:r>
          </a:p>
        </p:txBody>
      </p:sp>
      <p:pic>
        <p:nvPicPr>
          <p:cNvPr id="3" name="Picture 2" descr="Export policy to GitHub.">
            <a:extLst>
              <a:ext uri="{FF2B5EF4-FFF2-40B4-BE49-F238E27FC236}">
                <a16:creationId xmlns:a16="http://schemas.microsoft.com/office/drawing/2014/main" id="{41DD5679-C6A0-475E-80C4-5C6C250C61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3849"/>
          <a:stretch/>
        </p:blipFill>
        <p:spPr bwMode="auto">
          <a:xfrm>
            <a:off x="7728774" y="1049460"/>
            <a:ext cx="4453319" cy="5259680"/>
          </a:xfrm>
          <a:prstGeom prst="rect">
            <a:avLst/>
          </a:prstGeom>
          <a:noFill/>
          <a:ln>
            <a:solidFill>
              <a:srgbClr val="E6E6E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509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animEffect transition="in" filter="fade">
                                      <p:cBhvr>
                                        <p:cTn id="23" dur="500"/>
                                        <p:tgtEl>
                                          <p:spTgt spid="7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6" grpId="0"/>
      <p:bldP spid="78" grpId="0"/>
      <p:bldP spid="7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Cloud-Native Controls</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21" name="Rectangle 20">
            <a:extLst>
              <a:ext uri="{FF2B5EF4-FFF2-40B4-BE49-F238E27FC236}">
                <a16:creationId xmlns:a16="http://schemas.microsoft.com/office/drawing/2014/main" id="{904944AF-AC80-4E04-9DF7-40FFF6B7032F}"/>
              </a:ext>
              <a:ext uri="{C183D7F6-B498-43B3-948B-1728B52AA6E4}">
                <adec:decorative xmlns:adec="http://schemas.microsoft.com/office/drawing/2017/decorative" val="1"/>
              </a:ext>
            </a:extLst>
          </p:cNvPr>
          <p:cNvSpPr/>
          <p:nvPr/>
        </p:nvSpPr>
        <p:spPr bwMode="auto">
          <a:xfrm>
            <a:off x="293687" y="3825396"/>
            <a:ext cx="11604625" cy="2816142"/>
          </a:xfrm>
          <a:prstGeom prst="rect">
            <a:avLst/>
          </a:prstGeom>
          <a:noFill/>
          <a:ln w="44450" cap="rnd">
            <a:solidFill>
              <a:schemeClr val="bg2">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80805B2-4B70-4582-B2EE-C92822E3FA64}"/>
              </a:ext>
            </a:extLst>
          </p:cNvPr>
          <p:cNvSpPr/>
          <p:nvPr/>
        </p:nvSpPr>
        <p:spPr>
          <a:xfrm>
            <a:off x="599085" y="4119312"/>
            <a:ext cx="11010303" cy="621655"/>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3" name="TextBox 22">
            <a:extLst>
              <a:ext uri="{FF2B5EF4-FFF2-40B4-BE49-F238E27FC236}">
                <a16:creationId xmlns:a16="http://schemas.microsoft.com/office/drawing/2014/main" id="{1FDD11E5-DA65-4E70-AC9A-855CD64FBB45}"/>
              </a:ext>
            </a:extLst>
          </p:cNvPr>
          <p:cNvSpPr txBox="1"/>
          <p:nvPr/>
        </p:nvSpPr>
        <p:spPr>
          <a:xfrm>
            <a:off x="3749339"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Secure score</a:t>
            </a:r>
          </a:p>
        </p:txBody>
      </p:sp>
      <p:sp>
        <p:nvSpPr>
          <p:cNvPr id="24" name="TextBox 23">
            <a:extLst>
              <a:ext uri="{FF2B5EF4-FFF2-40B4-BE49-F238E27FC236}">
                <a16:creationId xmlns:a16="http://schemas.microsoft.com/office/drawing/2014/main" id="{497E855C-F7A3-4194-9612-59AC7BB6C99D}"/>
              </a:ext>
            </a:extLst>
          </p:cNvPr>
          <p:cNvSpPr txBox="1"/>
          <p:nvPr/>
        </p:nvSpPr>
        <p:spPr>
          <a:xfrm>
            <a:off x="6093856"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Asset management</a:t>
            </a:r>
          </a:p>
        </p:txBody>
      </p:sp>
      <p:sp>
        <p:nvSpPr>
          <p:cNvPr id="25" name="TextBox 24">
            <a:extLst>
              <a:ext uri="{FF2B5EF4-FFF2-40B4-BE49-F238E27FC236}">
                <a16:creationId xmlns:a16="http://schemas.microsoft.com/office/drawing/2014/main" id="{370D3B02-2E70-417E-814D-DE66F9DADEC8}"/>
              </a:ext>
            </a:extLst>
          </p:cNvPr>
          <p:cNvSpPr txBox="1"/>
          <p:nvPr/>
        </p:nvSpPr>
        <p:spPr>
          <a:xfrm>
            <a:off x="8438373" y="42300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Policy</a:t>
            </a:r>
          </a:p>
        </p:txBody>
      </p:sp>
      <p:sp>
        <p:nvSpPr>
          <p:cNvPr id="26" name="Rectangle 25">
            <a:extLst>
              <a:ext uri="{FF2B5EF4-FFF2-40B4-BE49-F238E27FC236}">
                <a16:creationId xmlns:a16="http://schemas.microsoft.com/office/drawing/2014/main" id="{F0EDBF3E-5626-46C0-B4E8-7A454145F0BE}"/>
              </a:ext>
            </a:extLst>
          </p:cNvPr>
          <p:cNvSpPr/>
          <p:nvPr/>
        </p:nvSpPr>
        <p:spPr>
          <a:xfrm>
            <a:off x="599085" y="4950803"/>
            <a:ext cx="11010303" cy="603472"/>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27" name="TextBox 26">
            <a:extLst>
              <a:ext uri="{FF2B5EF4-FFF2-40B4-BE49-F238E27FC236}">
                <a16:creationId xmlns:a16="http://schemas.microsoft.com/office/drawing/2014/main" id="{6AC4935E-C4AC-46E9-9056-960512108869}"/>
              </a:ext>
            </a:extLst>
          </p:cNvPr>
          <p:cNvSpPr txBox="1"/>
          <p:nvPr/>
        </p:nvSpPr>
        <p:spPr>
          <a:xfrm>
            <a:off x="3749339"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Threat detection</a:t>
            </a:r>
          </a:p>
        </p:txBody>
      </p:sp>
      <p:sp>
        <p:nvSpPr>
          <p:cNvPr id="28" name="TextBox 27">
            <a:extLst>
              <a:ext uri="{FF2B5EF4-FFF2-40B4-BE49-F238E27FC236}">
                <a16:creationId xmlns:a16="http://schemas.microsoft.com/office/drawing/2014/main" id="{A0169623-863A-4D2B-A5FC-1AFE2505C004}"/>
              </a:ext>
            </a:extLst>
          </p:cNvPr>
          <p:cNvSpPr txBox="1"/>
          <p:nvPr/>
        </p:nvSpPr>
        <p:spPr>
          <a:xfrm>
            <a:off x="6093856"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VA (power by Qualys)</a:t>
            </a:r>
          </a:p>
        </p:txBody>
      </p:sp>
      <p:sp>
        <p:nvSpPr>
          <p:cNvPr id="29" name="TextBox 28">
            <a:extLst>
              <a:ext uri="{FF2B5EF4-FFF2-40B4-BE49-F238E27FC236}">
                <a16:creationId xmlns:a16="http://schemas.microsoft.com/office/drawing/2014/main" id="{4FF4C59F-2E06-4189-9AD6-6713113DA79B}"/>
              </a:ext>
            </a:extLst>
          </p:cNvPr>
          <p:cNvSpPr txBox="1"/>
          <p:nvPr/>
        </p:nvSpPr>
        <p:spPr>
          <a:xfrm>
            <a:off x="8438373" y="5052484"/>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Application control</a:t>
            </a:r>
          </a:p>
        </p:txBody>
      </p:sp>
      <p:sp>
        <p:nvSpPr>
          <p:cNvPr id="30" name="Rectangle 29">
            <a:extLst>
              <a:ext uri="{FF2B5EF4-FFF2-40B4-BE49-F238E27FC236}">
                <a16:creationId xmlns:a16="http://schemas.microsoft.com/office/drawing/2014/main" id="{1E126EB7-B543-47CF-A2D6-9A36E9F0DB7C}"/>
              </a:ext>
            </a:extLst>
          </p:cNvPr>
          <p:cNvSpPr/>
          <p:nvPr/>
        </p:nvSpPr>
        <p:spPr>
          <a:xfrm>
            <a:off x="599085" y="5751525"/>
            <a:ext cx="11010303" cy="603471"/>
          </a:xfrm>
          <a:prstGeom prst="rect">
            <a:avLst/>
          </a:prstGeom>
          <a:solidFill>
            <a:schemeClr val="bg1"/>
          </a:solidFill>
          <a:ln w="25400">
            <a:noFill/>
          </a:ln>
          <a:effectLst>
            <a:outerShdw blurRad="190500" dist="38100" dir="2700000" algn="tl" rotWithShape="0">
              <a:prstClr val="black">
                <a:alpha val="30000"/>
              </a:prstClr>
            </a:outerShdw>
          </a:effectLst>
        </p:spPr>
        <p:txBody>
          <a:bodyPr wrap="none" lIns="182880" tIns="91440" rIns="182880" bIns="9144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a:ea typeface="+mn-ea"/>
              <a:cs typeface="Segoe UI Semibold"/>
            </a:endParaRPr>
          </a:p>
        </p:txBody>
      </p:sp>
      <p:sp>
        <p:nvSpPr>
          <p:cNvPr id="31" name="TextBox 30">
            <a:extLst>
              <a:ext uri="{FF2B5EF4-FFF2-40B4-BE49-F238E27FC236}">
                <a16:creationId xmlns:a16="http://schemas.microsoft.com/office/drawing/2014/main" id="{D788A201-F1DF-4F70-AED0-E942355B21E3}"/>
              </a:ext>
            </a:extLst>
          </p:cNvPr>
          <p:cNvSpPr txBox="1"/>
          <p:nvPr/>
        </p:nvSpPr>
        <p:spPr>
          <a:xfrm>
            <a:off x="3749339"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Automation</a:t>
            </a:r>
          </a:p>
        </p:txBody>
      </p:sp>
      <p:pic>
        <p:nvPicPr>
          <p:cNvPr id="32" name="Picture 31">
            <a:extLst>
              <a:ext uri="{FF2B5EF4-FFF2-40B4-BE49-F238E27FC236}">
                <a16:creationId xmlns:a16="http://schemas.microsoft.com/office/drawing/2014/main" id="{06123FC0-63AA-4882-A18E-F80AA7CA8DE1}"/>
              </a:ext>
            </a:extLst>
          </p:cNvPr>
          <p:cNvPicPr>
            <a:picLocks noChangeAspect="1"/>
          </p:cNvPicPr>
          <p:nvPr/>
        </p:nvPicPr>
        <p:blipFill>
          <a:blip r:embed="rId7"/>
          <a:stretch>
            <a:fillRect/>
          </a:stretch>
        </p:blipFill>
        <p:spPr>
          <a:xfrm>
            <a:off x="707602" y="5840268"/>
            <a:ext cx="435146" cy="425984"/>
          </a:xfrm>
          <a:prstGeom prst="rect">
            <a:avLst/>
          </a:prstGeom>
        </p:spPr>
      </p:pic>
      <p:sp>
        <p:nvSpPr>
          <p:cNvPr id="33" name="TextBox 32">
            <a:extLst>
              <a:ext uri="{FF2B5EF4-FFF2-40B4-BE49-F238E27FC236}">
                <a16:creationId xmlns:a16="http://schemas.microsoft.com/office/drawing/2014/main" id="{E5197FEA-68B9-4C19-BC2B-738AA988B3A3}"/>
              </a:ext>
            </a:extLst>
          </p:cNvPr>
          <p:cNvSpPr txBox="1"/>
          <p:nvPr/>
        </p:nvSpPr>
        <p:spPr>
          <a:xfrm>
            <a:off x="6093856"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SIEM integration</a:t>
            </a:r>
          </a:p>
        </p:txBody>
      </p:sp>
      <p:sp>
        <p:nvSpPr>
          <p:cNvPr id="34" name="TextBox 33">
            <a:extLst>
              <a:ext uri="{FF2B5EF4-FFF2-40B4-BE49-F238E27FC236}">
                <a16:creationId xmlns:a16="http://schemas.microsoft.com/office/drawing/2014/main" id="{579484D3-F707-4705-9828-028D000F74D9}"/>
              </a:ext>
            </a:extLst>
          </p:cNvPr>
          <p:cNvSpPr txBox="1"/>
          <p:nvPr/>
        </p:nvSpPr>
        <p:spPr>
          <a:xfrm>
            <a:off x="8438373" y="5853205"/>
            <a:ext cx="2560320" cy="400110"/>
          </a:xfrm>
          <a:prstGeom prst="rect">
            <a:avLst/>
          </a:prstGeom>
          <a:noFill/>
        </p:spPr>
        <p:txBody>
          <a:bodyPr wrap="square" lIns="0" tIns="91440" rIns="0" b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5400000" scaled="0"/>
                </a:gradFill>
                <a:effectLst/>
                <a:uLnTx/>
                <a:uFillTx/>
                <a:latin typeface="Segoe UI Semibold"/>
                <a:ea typeface="+mn-ea"/>
                <a:cs typeface="+mn-cs"/>
              </a:rPr>
              <a:t>Export</a:t>
            </a:r>
          </a:p>
        </p:txBody>
      </p:sp>
      <p:sp>
        <p:nvSpPr>
          <p:cNvPr id="35" name="Arc 34">
            <a:extLst>
              <a:ext uri="{FF2B5EF4-FFF2-40B4-BE49-F238E27FC236}">
                <a16:creationId xmlns:a16="http://schemas.microsoft.com/office/drawing/2014/main" id="{A7F38A60-0E15-4B8D-8D37-8BEE57D152A7}"/>
              </a:ext>
              <a:ext uri="{C183D7F6-B498-43B3-948B-1728B52AA6E4}">
                <adec:decorative xmlns:adec="http://schemas.microsoft.com/office/drawing/2017/decorative" val="1"/>
              </a:ext>
            </a:extLst>
          </p:cNvPr>
          <p:cNvSpPr/>
          <p:nvPr/>
        </p:nvSpPr>
        <p:spPr>
          <a:xfrm>
            <a:off x="5398308" y="2552914"/>
            <a:ext cx="1272482" cy="1272482"/>
          </a:xfrm>
          <a:prstGeom prst="arc">
            <a:avLst>
              <a:gd name="adj1" fmla="val 10812729"/>
              <a:gd name="adj2" fmla="val 0"/>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AE6A7552-B68C-483D-9BE9-BF4B68B71E2E}"/>
              </a:ext>
            </a:extLst>
          </p:cNvPr>
          <p:cNvCxnSpPr>
            <a:cxnSpLocks/>
          </p:cNvCxnSpPr>
          <p:nvPr/>
        </p:nvCxnSpPr>
        <p:spPr>
          <a:xfrm>
            <a:off x="9694776" y="2468670"/>
            <a:ext cx="530763" cy="0"/>
          </a:xfrm>
          <a:prstGeom prst="line">
            <a:avLst/>
          </a:prstGeom>
          <a:ln w="381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descr="Spot illustration of Security Center-a green shield with a lock in the center.">
            <a:extLst>
              <a:ext uri="{FF2B5EF4-FFF2-40B4-BE49-F238E27FC236}">
                <a16:creationId xmlns:a16="http://schemas.microsoft.com/office/drawing/2014/main" id="{1A8325BB-6740-4489-8763-C9F84B017D02}"/>
              </a:ext>
            </a:extLst>
          </p:cNvPr>
          <p:cNvPicPr>
            <a:picLocks noChangeAspect="1"/>
          </p:cNvPicPr>
          <p:nvPr/>
        </p:nvPicPr>
        <p:blipFill>
          <a:blip r:embed="rId8"/>
          <a:stretch>
            <a:fillRect/>
          </a:stretch>
        </p:blipFill>
        <p:spPr>
          <a:xfrm>
            <a:off x="5685682" y="2827655"/>
            <a:ext cx="697734" cy="767508"/>
          </a:xfrm>
          <a:prstGeom prst="rect">
            <a:avLst/>
          </a:prstGeom>
        </p:spPr>
      </p:pic>
      <p:grpSp>
        <p:nvGrpSpPr>
          <p:cNvPr id="38" name="Group 37" descr="Line connecting from &quot;Azure&quot; to  &quot;Security Center&quot;">
            <a:extLst>
              <a:ext uri="{FF2B5EF4-FFF2-40B4-BE49-F238E27FC236}">
                <a16:creationId xmlns:a16="http://schemas.microsoft.com/office/drawing/2014/main" id="{C6A1300F-1A9A-4C05-A250-47BF502B5BB4}"/>
              </a:ext>
            </a:extLst>
          </p:cNvPr>
          <p:cNvGrpSpPr/>
          <p:nvPr/>
        </p:nvGrpSpPr>
        <p:grpSpPr>
          <a:xfrm>
            <a:off x="6642238" y="2592544"/>
            <a:ext cx="3310261" cy="401044"/>
            <a:chOff x="6703689" y="2055717"/>
            <a:chExt cx="3321278" cy="401044"/>
          </a:xfrm>
        </p:grpSpPr>
        <p:cxnSp>
          <p:nvCxnSpPr>
            <p:cNvPr id="39" name="Straight Arrow Connector 38">
              <a:extLst>
                <a:ext uri="{FF2B5EF4-FFF2-40B4-BE49-F238E27FC236}">
                  <a16:creationId xmlns:a16="http://schemas.microsoft.com/office/drawing/2014/main" id="{9F9BBEF3-23F3-457D-897C-92564C1E55FF}"/>
                </a:ext>
              </a:extLst>
            </p:cNvPr>
            <p:cNvCxnSpPr>
              <a:cxnSpLocks/>
            </p:cNvCxnSpPr>
            <p:nvPr/>
          </p:nvCxnSpPr>
          <p:spPr>
            <a:xfrm flipH="1">
              <a:off x="6703689" y="2456761"/>
              <a:ext cx="3321278" cy="0"/>
            </a:xfrm>
            <a:prstGeom prst="straightConnector1">
              <a:avLst/>
            </a:prstGeom>
            <a:ln w="25400" cap="rnd">
              <a:solidFill>
                <a:schemeClr val="bg2">
                  <a:lumMod val="75000"/>
                </a:schemeClr>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FC9C6FA-4938-44A4-A680-273AF1F82F47}"/>
                </a:ext>
              </a:extLst>
            </p:cNvPr>
            <p:cNvCxnSpPr>
              <a:cxnSpLocks/>
            </p:cNvCxnSpPr>
            <p:nvPr/>
          </p:nvCxnSpPr>
          <p:spPr>
            <a:xfrm flipV="1">
              <a:off x="10024967" y="2055717"/>
              <a:ext cx="0" cy="401044"/>
            </a:xfrm>
            <a:prstGeom prst="line">
              <a:avLst/>
            </a:prstGeom>
            <a:ln w="25400" cap="rnd">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a:extLst>
              <a:ext uri="{FF2B5EF4-FFF2-40B4-BE49-F238E27FC236}">
                <a16:creationId xmlns:a16="http://schemas.microsoft.com/office/drawing/2014/main" id="{9F702D1F-50D6-49AB-B891-90FB71A39170}"/>
              </a:ext>
            </a:extLst>
          </p:cNvPr>
          <p:cNvPicPr>
            <a:picLocks noChangeAspect="1"/>
          </p:cNvPicPr>
          <p:nvPr/>
        </p:nvPicPr>
        <p:blipFill rotWithShape="1">
          <a:blip r:embed="rId9"/>
          <a:srcRect t="11592" b="7617"/>
          <a:stretch/>
        </p:blipFill>
        <p:spPr>
          <a:xfrm>
            <a:off x="762157" y="4252627"/>
            <a:ext cx="326036" cy="355024"/>
          </a:xfrm>
          <a:prstGeom prst="rect">
            <a:avLst/>
          </a:prstGeom>
        </p:spPr>
      </p:pic>
      <p:pic>
        <p:nvPicPr>
          <p:cNvPr id="42" name="Picture 41">
            <a:extLst>
              <a:ext uri="{FF2B5EF4-FFF2-40B4-BE49-F238E27FC236}">
                <a16:creationId xmlns:a16="http://schemas.microsoft.com/office/drawing/2014/main" id="{D6BF6CC0-F8BC-4975-B5F3-D622BD369A55}"/>
              </a:ext>
            </a:extLst>
          </p:cNvPr>
          <p:cNvPicPr>
            <a:picLocks noChangeAspect="1"/>
          </p:cNvPicPr>
          <p:nvPr/>
        </p:nvPicPr>
        <p:blipFill>
          <a:blip r:embed="rId10"/>
          <a:stretch>
            <a:fillRect/>
          </a:stretch>
        </p:blipFill>
        <p:spPr>
          <a:xfrm>
            <a:off x="732633" y="5024099"/>
            <a:ext cx="385085" cy="456881"/>
          </a:xfrm>
          <a:prstGeom prst="rect">
            <a:avLst/>
          </a:prstGeom>
        </p:spPr>
      </p:pic>
      <p:sp>
        <p:nvSpPr>
          <p:cNvPr id="43" name="TextBox 42">
            <a:extLst>
              <a:ext uri="{FF2B5EF4-FFF2-40B4-BE49-F238E27FC236}">
                <a16:creationId xmlns:a16="http://schemas.microsoft.com/office/drawing/2014/main" id="{012DA238-FA16-4FEF-BB13-88334587CB8E}"/>
              </a:ext>
            </a:extLst>
          </p:cNvPr>
          <p:cNvSpPr txBox="1"/>
          <p:nvPr/>
        </p:nvSpPr>
        <p:spPr>
          <a:xfrm>
            <a:off x="1252137" y="4253314"/>
            <a:ext cx="2184133"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Security posture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&amp; compliance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6D830F3C-3BA9-46F4-928B-2536BDE6EBE9}"/>
              </a:ext>
            </a:extLst>
          </p:cNvPr>
          <p:cNvSpPr txBox="1"/>
          <p:nvPr/>
        </p:nvSpPr>
        <p:spPr>
          <a:xfrm>
            <a:off x="1252136" y="5067873"/>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Server protection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(Azure Defender for VMs)</a:t>
            </a:r>
          </a:p>
        </p:txBody>
      </p:sp>
      <p:sp>
        <p:nvSpPr>
          <p:cNvPr id="45" name="TextBox 44">
            <a:extLst>
              <a:ext uri="{FF2B5EF4-FFF2-40B4-BE49-F238E27FC236}">
                <a16:creationId xmlns:a16="http://schemas.microsoft.com/office/drawing/2014/main" id="{55C359DB-735A-4F96-AE23-CD41A2ADAD37}"/>
              </a:ext>
            </a:extLst>
          </p:cNvPr>
          <p:cNvSpPr txBox="1"/>
          <p:nvPr/>
        </p:nvSpPr>
        <p:spPr>
          <a:xfrm>
            <a:off x="1252135" y="5868594"/>
            <a:ext cx="2184133" cy="369332"/>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Automation &amp; </a:t>
            </a:r>
            <a:b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br>
            <a:r>
              <a:rPr kumimoji="0" lang="en-US" sz="1200"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Segoe UI Semibold"/>
              </a:rPr>
              <a:t>management at scale</a:t>
            </a:r>
          </a:p>
        </p:txBody>
      </p:sp>
      <p:sp>
        <p:nvSpPr>
          <p:cNvPr id="46" name="Rectangle 45">
            <a:extLst>
              <a:ext uri="{FF2B5EF4-FFF2-40B4-BE49-F238E27FC236}">
                <a16:creationId xmlns:a16="http://schemas.microsoft.com/office/drawing/2014/main" id="{6FB82075-0E35-49B3-BC41-6E940A2779A8}"/>
              </a:ext>
            </a:extLst>
          </p:cNvPr>
          <p:cNvSpPr/>
          <p:nvPr/>
        </p:nvSpPr>
        <p:spPr bwMode="auto">
          <a:xfrm>
            <a:off x="5760432" y="1998018"/>
            <a:ext cx="722162" cy="5190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DE3BFE2E-DA3E-459E-9378-01DFC497CD5D}"/>
              </a:ext>
            </a:extLst>
          </p:cNvPr>
          <p:cNvGrpSpPr/>
          <p:nvPr/>
        </p:nvGrpSpPr>
        <p:grpSpPr>
          <a:xfrm>
            <a:off x="9619560" y="1684820"/>
            <a:ext cx="665852" cy="594622"/>
            <a:chOff x="8495451" y="1902162"/>
            <a:chExt cx="679205" cy="606545"/>
          </a:xfrm>
          <a:solidFill>
            <a:schemeClr val="bg1"/>
          </a:solidFill>
        </p:grpSpPr>
        <p:pic>
          <p:nvPicPr>
            <p:cNvPr id="48" name="Picture 47" descr="A picture containing clock, drawing&#10;&#10;Description automatically generated">
              <a:extLst>
                <a:ext uri="{FF2B5EF4-FFF2-40B4-BE49-F238E27FC236}">
                  <a16:creationId xmlns:a16="http://schemas.microsoft.com/office/drawing/2014/main" id="{1B06A444-FC4F-4637-9311-5DD6D198C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8218" y="1902162"/>
              <a:ext cx="353671" cy="266918"/>
            </a:xfrm>
            <a:prstGeom prst="rect">
              <a:avLst/>
            </a:prstGeom>
            <a:grpFill/>
          </p:spPr>
        </p:pic>
        <p:sp>
          <p:nvSpPr>
            <p:cNvPr id="49" name="TextBox 48">
              <a:extLst>
                <a:ext uri="{FF2B5EF4-FFF2-40B4-BE49-F238E27FC236}">
                  <a16:creationId xmlns:a16="http://schemas.microsoft.com/office/drawing/2014/main" id="{221ADC6A-A66E-4BD3-8A5C-BD21C399A555}"/>
                </a:ext>
              </a:extLst>
            </p:cNvPr>
            <p:cNvSpPr txBox="1"/>
            <p:nvPr/>
          </p:nvSpPr>
          <p:spPr>
            <a:xfrm>
              <a:off x="8495451" y="2325827"/>
              <a:ext cx="679205" cy="182880"/>
            </a:xfrm>
            <a:prstGeom prst="rect">
              <a:avLst/>
            </a:prstGeom>
            <a:grp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Microsoft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Azure</a:t>
              </a:r>
            </a:p>
          </p:txBody>
        </p:sp>
      </p:grpSp>
      <p:grpSp>
        <p:nvGrpSpPr>
          <p:cNvPr id="50" name="Group 49">
            <a:extLst>
              <a:ext uri="{FF2B5EF4-FFF2-40B4-BE49-F238E27FC236}">
                <a16:creationId xmlns:a16="http://schemas.microsoft.com/office/drawing/2014/main" id="{6144523B-A3E8-48AF-B68B-BCAF41D3C6DB}"/>
              </a:ext>
            </a:extLst>
          </p:cNvPr>
          <p:cNvGrpSpPr/>
          <p:nvPr/>
        </p:nvGrpSpPr>
        <p:grpSpPr>
          <a:xfrm>
            <a:off x="919208" y="1590914"/>
            <a:ext cx="4507652" cy="1510228"/>
            <a:chOff x="919208" y="1513688"/>
            <a:chExt cx="4507652" cy="1510228"/>
          </a:xfrm>
        </p:grpSpPr>
        <p:cxnSp>
          <p:nvCxnSpPr>
            <p:cNvPr id="51" name="Straight Connector 50">
              <a:extLst>
                <a:ext uri="{FF2B5EF4-FFF2-40B4-BE49-F238E27FC236}">
                  <a16:creationId xmlns:a16="http://schemas.microsoft.com/office/drawing/2014/main" id="{6DA19B73-91EA-4491-8797-19047703C2C4}"/>
                </a:ext>
              </a:extLst>
            </p:cNvPr>
            <p:cNvCxnSpPr>
              <a:cxnSpLocks/>
            </p:cNvCxnSpPr>
            <p:nvPr/>
          </p:nvCxnSpPr>
          <p:spPr>
            <a:xfrm>
              <a:off x="1005627"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Hexagon 51">
              <a:extLst>
                <a:ext uri="{FF2B5EF4-FFF2-40B4-BE49-F238E27FC236}">
                  <a16:creationId xmlns:a16="http://schemas.microsoft.com/office/drawing/2014/main" id="{3EA8B7EE-2270-417C-92A7-04829C69132D}"/>
                </a:ext>
              </a:extLst>
            </p:cNvPr>
            <p:cNvSpPr/>
            <p:nvPr/>
          </p:nvSpPr>
          <p:spPr bwMode="auto">
            <a:xfrm>
              <a:off x="985346" y="2514904"/>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3" name="Straight Connector 52">
              <a:extLst>
                <a:ext uri="{FF2B5EF4-FFF2-40B4-BE49-F238E27FC236}">
                  <a16:creationId xmlns:a16="http://schemas.microsoft.com/office/drawing/2014/main" id="{E95D447F-3F8B-44FA-898B-849F21ACD5C9}"/>
                </a:ext>
              </a:extLst>
            </p:cNvPr>
            <p:cNvCxnSpPr>
              <a:cxnSpLocks/>
            </p:cNvCxnSpPr>
            <p:nvPr/>
          </p:nvCxnSpPr>
          <p:spPr>
            <a:xfrm>
              <a:off x="2575774"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Hexagon 53">
              <a:extLst>
                <a:ext uri="{FF2B5EF4-FFF2-40B4-BE49-F238E27FC236}">
                  <a16:creationId xmlns:a16="http://schemas.microsoft.com/office/drawing/2014/main" id="{DF677010-180C-451E-944B-4F33F73E42A2}"/>
                </a:ext>
              </a:extLst>
            </p:cNvPr>
            <p:cNvSpPr/>
            <p:nvPr/>
          </p:nvSpPr>
          <p:spPr bwMode="auto">
            <a:xfrm>
              <a:off x="2556904" y="2507668"/>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cxnSp>
          <p:nvCxnSpPr>
            <p:cNvPr id="55" name="Straight Arrow Connector 54">
              <a:extLst>
                <a:ext uri="{FF2B5EF4-FFF2-40B4-BE49-F238E27FC236}">
                  <a16:creationId xmlns:a16="http://schemas.microsoft.com/office/drawing/2014/main" id="{343D6C59-ED75-4810-B9DC-AFA4CD65EF44}"/>
                </a:ext>
              </a:extLst>
            </p:cNvPr>
            <p:cNvCxnSpPr>
              <a:cxnSpLocks/>
            </p:cNvCxnSpPr>
            <p:nvPr/>
          </p:nvCxnSpPr>
          <p:spPr>
            <a:xfrm>
              <a:off x="1271590" y="2916362"/>
              <a:ext cx="4155270" cy="0"/>
            </a:xfrm>
            <a:prstGeom prst="straightConnector1">
              <a:avLst/>
            </a:prstGeom>
            <a:ln w="25400" cap="rnd">
              <a:solidFill>
                <a:schemeClr val="accent1"/>
              </a:soli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FA5954-86D6-49D8-B8E4-9721868755CA}"/>
                </a:ext>
              </a:extLst>
            </p:cNvPr>
            <p:cNvCxnSpPr>
              <a:cxnSpLocks/>
            </p:cNvCxnSpPr>
            <p:nvPr/>
          </p:nvCxnSpPr>
          <p:spPr>
            <a:xfrm flipH="1" flipV="1">
              <a:off x="1271008"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39A008A-52B6-493C-A251-558A59AE473B}"/>
                </a:ext>
              </a:extLst>
            </p:cNvPr>
            <p:cNvCxnSpPr>
              <a:cxnSpLocks/>
            </p:cNvCxnSpPr>
            <p:nvPr/>
          </p:nvCxnSpPr>
          <p:spPr>
            <a:xfrm flipH="1" flipV="1">
              <a:off x="2814400" y="27615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descr="Azure Arc">
              <a:extLst>
                <a:ext uri="{FF2B5EF4-FFF2-40B4-BE49-F238E27FC236}">
                  <a16:creationId xmlns:a16="http://schemas.microsoft.com/office/drawing/2014/main" id="{11E772F2-98E4-4799-89CF-5C5F970CBF82}"/>
                </a:ext>
              </a:extLst>
            </p:cNvPr>
            <p:cNvGrpSpPr/>
            <p:nvPr/>
          </p:nvGrpSpPr>
          <p:grpSpPr>
            <a:xfrm>
              <a:off x="3086146" y="2781210"/>
              <a:ext cx="1034424" cy="242706"/>
              <a:chOff x="3406845" y="2318867"/>
              <a:chExt cx="1034424" cy="242706"/>
            </a:xfrm>
          </p:grpSpPr>
          <p:pic>
            <p:nvPicPr>
              <p:cNvPr id="83" name="Picture 82">
                <a:extLst>
                  <a:ext uri="{FF2B5EF4-FFF2-40B4-BE49-F238E27FC236}">
                    <a16:creationId xmlns:a16="http://schemas.microsoft.com/office/drawing/2014/main" id="{BEEE94DE-2E13-4678-9714-51BF1E3485CB}"/>
                  </a:ext>
                </a:extLst>
              </p:cNvPr>
              <p:cNvPicPr>
                <a:picLocks noChangeAspect="1"/>
              </p:cNvPicPr>
              <p:nvPr/>
            </p:nvPicPr>
            <p:blipFill>
              <a:blip r:embed="rId12"/>
              <a:stretch>
                <a:fillRect/>
              </a:stretch>
            </p:blipFill>
            <p:spPr>
              <a:xfrm>
                <a:off x="3406845" y="2318867"/>
                <a:ext cx="288673" cy="242706"/>
              </a:xfrm>
              <a:prstGeom prst="rect">
                <a:avLst/>
              </a:prstGeom>
            </p:spPr>
          </p:pic>
          <p:sp>
            <p:nvSpPr>
              <p:cNvPr id="84" name="TextBox 83">
                <a:extLst>
                  <a:ext uri="{FF2B5EF4-FFF2-40B4-BE49-F238E27FC236}">
                    <a16:creationId xmlns:a16="http://schemas.microsoft.com/office/drawing/2014/main" id="{57603F54-007C-422A-AE79-C6013D171BBD}"/>
                  </a:ext>
                </a:extLst>
              </p:cNvPr>
              <p:cNvSpPr txBox="1"/>
              <p:nvPr/>
            </p:nvSpPr>
            <p:spPr>
              <a:xfrm>
                <a:off x="3765891" y="2347887"/>
                <a:ext cx="675378" cy="184666"/>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FFFFFF"/>
                    </a:highlight>
                    <a:uLnTx/>
                    <a:uFillTx/>
                    <a:latin typeface="Segoe UI Semibold"/>
                    <a:ea typeface="+mn-ea"/>
                    <a:cs typeface="+mn-cs"/>
                  </a:rPr>
                  <a:t>Azure Arc</a:t>
                </a:r>
              </a:p>
            </p:txBody>
          </p:sp>
        </p:grpSp>
        <p:sp>
          <p:nvSpPr>
            <p:cNvPr id="59" name="Hexagon 58">
              <a:extLst>
                <a:ext uri="{FF2B5EF4-FFF2-40B4-BE49-F238E27FC236}">
                  <a16:creationId xmlns:a16="http://schemas.microsoft.com/office/drawing/2014/main" id="{96D8CF14-2BD7-4F4B-B804-A45022097BF5}"/>
                </a:ext>
              </a:extLst>
            </p:cNvPr>
            <p:cNvSpPr/>
            <p:nvPr/>
          </p:nvSpPr>
          <p:spPr bwMode="auto">
            <a:xfrm>
              <a:off x="3978336" y="2509439"/>
              <a:ext cx="559790" cy="241192"/>
            </a:xfrm>
            <a:prstGeom prst="hexagon">
              <a:avLst/>
            </a:prstGeom>
            <a:solidFill>
              <a:schemeClr val="accent1"/>
            </a:solidFill>
            <a:ln w="254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New!</a:t>
              </a:r>
            </a:p>
          </p:txBody>
        </p:sp>
        <p:sp>
          <p:nvSpPr>
            <p:cNvPr id="60" name="Rectangle 59">
              <a:extLst>
                <a:ext uri="{FF2B5EF4-FFF2-40B4-BE49-F238E27FC236}">
                  <a16:creationId xmlns:a16="http://schemas.microsoft.com/office/drawing/2014/main" id="{F3C6BCB6-CDD0-47A7-B648-B62FAB280809}"/>
                </a:ext>
              </a:extLst>
            </p:cNvPr>
            <p:cNvSpPr/>
            <p:nvPr/>
          </p:nvSpPr>
          <p:spPr>
            <a:xfrm>
              <a:off x="3941430" y="1942716"/>
              <a:ext cx="697307" cy="323165"/>
            </a:xfrm>
            <a:prstGeom prst="rect">
              <a:avLst/>
            </a:prstGeom>
          </p:spPr>
          <p:txBody>
            <a:bodyPr wrap="none" tIns="91440" bIns="91440" anchor="t">
              <a:spAutoFit/>
            </a:body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On-prem</a:t>
              </a:r>
            </a:p>
          </p:txBody>
        </p:sp>
        <p:grpSp>
          <p:nvGrpSpPr>
            <p:cNvPr id="61" name="Group 164" descr="access, cloud">
              <a:extLst>
                <a:ext uri="{FF2B5EF4-FFF2-40B4-BE49-F238E27FC236}">
                  <a16:creationId xmlns:a16="http://schemas.microsoft.com/office/drawing/2014/main" id="{26C9003E-FB5A-4BF2-B868-52B5F1D6DF0C}"/>
                </a:ext>
              </a:extLst>
            </p:cNvPr>
            <p:cNvGrpSpPr>
              <a:grpSpLocks noChangeAspect="1"/>
            </p:cNvGrpSpPr>
            <p:nvPr/>
          </p:nvGrpSpPr>
          <p:grpSpPr bwMode="auto">
            <a:xfrm>
              <a:off x="4085296" y="1513688"/>
              <a:ext cx="409575" cy="409575"/>
              <a:chOff x="2821" y="3067"/>
              <a:chExt cx="258" cy="258"/>
            </a:xfrm>
          </p:grpSpPr>
          <p:sp>
            <p:nvSpPr>
              <p:cNvPr id="68" name="AutoShape 163">
                <a:extLst>
                  <a:ext uri="{FF2B5EF4-FFF2-40B4-BE49-F238E27FC236}">
                    <a16:creationId xmlns:a16="http://schemas.microsoft.com/office/drawing/2014/main" id="{F1F5A7DE-A5A9-4C1F-9ABF-5C085B871FB6}"/>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68">
                <a:extLst>
                  <a:ext uri="{FF2B5EF4-FFF2-40B4-BE49-F238E27FC236}">
                    <a16:creationId xmlns:a16="http://schemas.microsoft.com/office/drawing/2014/main" id="{E04E3876-490E-48DB-BBAC-F89A9CCCD285}"/>
                  </a:ext>
                </a:extLst>
              </p:cNvPr>
              <p:cNvSpPr>
                <a:spLocks noChangeArrowheads="1"/>
              </p:cNvSpPr>
              <p:nvPr/>
            </p:nvSpPr>
            <p:spPr bwMode="auto">
              <a:xfrm>
                <a:off x="2821" y="3067"/>
                <a:ext cx="129" cy="25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69">
                <a:extLst>
                  <a:ext uri="{FF2B5EF4-FFF2-40B4-BE49-F238E27FC236}">
                    <a16:creationId xmlns:a16="http://schemas.microsoft.com/office/drawing/2014/main" id="{9F056647-A82C-4510-A32E-5B4442A072E9}"/>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70">
                <a:extLst>
                  <a:ext uri="{FF2B5EF4-FFF2-40B4-BE49-F238E27FC236}">
                    <a16:creationId xmlns:a16="http://schemas.microsoft.com/office/drawing/2014/main" id="{01E9C184-48EF-420F-A136-94D8EF16F596}"/>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71">
                <a:extLst>
                  <a:ext uri="{FF2B5EF4-FFF2-40B4-BE49-F238E27FC236}">
                    <a16:creationId xmlns:a16="http://schemas.microsoft.com/office/drawing/2014/main" id="{71039545-1CAC-4DC5-A8A6-D4011A089A8A}"/>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2">
                <a:extLst>
                  <a:ext uri="{FF2B5EF4-FFF2-40B4-BE49-F238E27FC236}">
                    <a16:creationId xmlns:a16="http://schemas.microsoft.com/office/drawing/2014/main" id="{D400A568-FBB6-4A8E-B522-2FB17CC69342}"/>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73">
                <a:extLst>
                  <a:ext uri="{FF2B5EF4-FFF2-40B4-BE49-F238E27FC236}">
                    <a16:creationId xmlns:a16="http://schemas.microsoft.com/office/drawing/2014/main" id="{811A8E76-A418-4870-B832-D0453FBA30A9}"/>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74">
                <a:extLst>
                  <a:ext uri="{FF2B5EF4-FFF2-40B4-BE49-F238E27FC236}">
                    <a16:creationId xmlns:a16="http://schemas.microsoft.com/office/drawing/2014/main" id="{69578141-B074-40F3-9890-853C1E327BCD}"/>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75">
                <a:extLst>
                  <a:ext uri="{FF2B5EF4-FFF2-40B4-BE49-F238E27FC236}">
                    <a16:creationId xmlns:a16="http://schemas.microsoft.com/office/drawing/2014/main" id="{93A3DAC0-23C4-4024-BA5D-3585D017A80C}"/>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76">
                <a:extLst>
                  <a:ext uri="{FF2B5EF4-FFF2-40B4-BE49-F238E27FC236}">
                    <a16:creationId xmlns:a16="http://schemas.microsoft.com/office/drawing/2014/main" id="{3ED1C220-E6C4-48F2-91A6-B2F279E25D68}"/>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77">
                <a:extLst>
                  <a:ext uri="{FF2B5EF4-FFF2-40B4-BE49-F238E27FC236}">
                    <a16:creationId xmlns:a16="http://schemas.microsoft.com/office/drawing/2014/main" id="{711B0140-2A4D-44EA-AD8C-D50CC88C9D3E}"/>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78">
                <a:extLst>
                  <a:ext uri="{FF2B5EF4-FFF2-40B4-BE49-F238E27FC236}">
                    <a16:creationId xmlns:a16="http://schemas.microsoft.com/office/drawing/2014/main" id="{39568197-03BB-4173-904C-7109F924AA69}"/>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79">
                <a:extLst>
                  <a:ext uri="{FF2B5EF4-FFF2-40B4-BE49-F238E27FC236}">
                    <a16:creationId xmlns:a16="http://schemas.microsoft.com/office/drawing/2014/main" id="{0342EA96-3A70-48C4-8797-1029DAF13FB1}"/>
                  </a:ext>
                </a:extLst>
              </p:cNvPr>
              <p:cNvSpPr>
                <a:spLocks noChangeArrowheads="1"/>
              </p:cNvSpPr>
              <p:nvPr/>
            </p:nvSpPr>
            <p:spPr bwMode="auto">
              <a:xfrm>
                <a:off x="2982"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80">
                <a:extLst>
                  <a:ext uri="{FF2B5EF4-FFF2-40B4-BE49-F238E27FC236}">
                    <a16:creationId xmlns:a16="http://schemas.microsoft.com/office/drawing/2014/main" id="{BAD65B15-259C-4413-B7BE-646111213943}"/>
                  </a:ext>
                </a:extLst>
              </p:cNvPr>
              <p:cNvSpPr>
                <a:spLocks noChangeArrowheads="1"/>
              </p:cNvSpPr>
              <p:nvPr/>
            </p:nvSpPr>
            <p:spPr bwMode="auto">
              <a:xfrm>
                <a:off x="3023" y="3228"/>
                <a:ext cx="24" cy="2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81">
                <a:extLst>
                  <a:ext uri="{FF2B5EF4-FFF2-40B4-BE49-F238E27FC236}">
                    <a16:creationId xmlns:a16="http://schemas.microsoft.com/office/drawing/2014/main" id="{CD4CBEA4-F6E8-433D-BB91-51D53DEB0239}"/>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2" name="Straight Connector 61">
              <a:extLst>
                <a:ext uri="{FF2B5EF4-FFF2-40B4-BE49-F238E27FC236}">
                  <a16:creationId xmlns:a16="http://schemas.microsoft.com/office/drawing/2014/main" id="{035F74BD-703A-4685-BB07-4A6B89DECA9A}"/>
                </a:ext>
              </a:extLst>
            </p:cNvPr>
            <p:cNvCxnSpPr>
              <a:cxnSpLocks/>
            </p:cNvCxnSpPr>
            <p:nvPr/>
          </p:nvCxnSpPr>
          <p:spPr>
            <a:xfrm flipH="1" flipV="1">
              <a:off x="4249500" y="2748839"/>
              <a:ext cx="582" cy="154824"/>
            </a:xfrm>
            <a:prstGeom prst="line">
              <a:avLst/>
            </a:pr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3" name="Picture 4" descr="See the source image">
              <a:extLst>
                <a:ext uri="{FF2B5EF4-FFF2-40B4-BE49-F238E27FC236}">
                  <a16:creationId xmlns:a16="http://schemas.microsoft.com/office/drawing/2014/main" id="{FEB343C0-8C05-473F-9FE1-B8C3E5F6B3B9}"/>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27156" t="9388" r="27156" b="39903"/>
            <a:stretch/>
          </p:blipFill>
          <p:spPr bwMode="auto">
            <a:xfrm>
              <a:off x="1003187" y="1563057"/>
              <a:ext cx="497894" cy="310838"/>
            </a:xfrm>
            <a:prstGeom prst="rect">
              <a:avLst/>
            </a:prstGeom>
            <a:solidFill>
              <a:schemeClr val="bg1"/>
            </a:solidFill>
          </p:spPr>
        </p:pic>
        <p:sp>
          <p:nvSpPr>
            <p:cNvPr id="64" name="TextBox 63">
              <a:extLst>
                <a:ext uri="{FF2B5EF4-FFF2-40B4-BE49-F238E27FC236}">
                  <a16:creationId xmlns:a16="http://schemas.microsoft.com/office/drawing/2014/main" id="{B88F704B-6CF3-46B1-B163-169AF80849AC}"/>
                </a:ext>
              </a:extLst>
            </p:cNvPr>
            <p:cNvSpPr txBox="1"/>
            <p:nvPr/>
          </p:nvSpPr>
          <p:spPr>
            <a:xfrm>
              <a:off x="919208" y="2022927"/>
              <a:ext cx="665853" cy="179285"/>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Google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Cloud</a:t>
              </a:r>
            </a:p>
          </p:txBody>
        </p:sp>
        <p:sp>
          <p:nvSpPr>
            <p:cNvPr id="65" name="TextBox 64">
              <a:extLst>
                <a:ext uri="{FF2B5EF4-FFF2-40B4-BE49-F238E27FC236}">
                  <a16:creationId xmlns:a16="http://schemas.microsoft.com/office/drawing/2014/main" id="{363CC9C8-CFA4-4581-884D-484435CF9E94}"/>
                </a:ext>
              </a:extLst>
            </p:cNvPr>
            <p:cNvSpPr txBox="1"/>
            <p:nvPr/>
          </p:nvSpPr>
          <p:spPr>
            <a:xfrm>
              <a:off x="2407769" y="2044975"/>
              <a:ext cx="871232" cy="157237"/>
            </a:xfrm>
            <a:prstGeom prst="rect">
              <a:avLst/>
            </a:prstGeom>
            <a:solidFill>
              <a:schemeClr val="bg1"/>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914158"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Amazon </a:t>
              </a:r>
              <a:b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br>
              <a:r>
                <a:rPr kumimoji="0" lang="en-US" sz="1000" b="0" i="0" u="none" strike="noStrike" kern="1200" cap="none" spc="-2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rPr>
                <a:t>Web Services</a:t>
              </a:r>
            </a:p>
          </p:txBody>
        </p:sp>
        <p:pic>
          <p:nvPicPr>
            <p:cNvPr id="66" name="Picture 2">
              <a:extLst>
                <a:ext uri="{FF2B5EF4-FFF2-40B4-BE49-F238E27FC236}">
                  <a16:creationId xmlns:a16="http://schemas.microsoft.com/office/drawing/2014/main" id="{375FF24E-4D64-4E4D-B0D1-6333DC9FF2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18889" y="1601269"/>
              <a:ext cx="448992" cy="268676"/>
            </a:xfrm>
            <a:prstGeom prst="rect">
              <a:avLst/>
            </a:prstGeom>
            <a:solidFill>
              <a:schemeClr val="bg1"/>
            </a:solidFill>
          </p:spPr>
        </p:pic>
        <p:cxnSp>
          <p:nvCxnSpPr>
            <p:cNvPr id="67" name="Straight Connector 66">
              <a:extLst>
                <a:ext uri="{FF2B5EF4-FFF2-40B4-BE49-F238E27FC236}">
                  <a16:creationId xmlns:a16="http://schemas.microsoft.com/office/drawing/2014/main" id="{E21D5A74-3B09-4E33-8F9C-B33CAA73AD10}"/>
                </a:ext>
              </a:extLst>
            </p:cNvPr>
            <p:cNvCxnSpPr>
              <a:cxnSpLocks/>
            </p:cNvCxnSpPr>
            <p:nvPr/>
          </p:nvCxnSpPr>
          <p:spPr>
            <a:xfrm>
              <a:off x="4007896" y="2385166"/>
              <a:ext cx="530763"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4879B989-FFDE-4820-9E19-81E92CA9FEEF}"/>
              </a:ext>
            </a:extLst>
          </p:cNvPr>
          <p:cNvSpPr txBox="1"/>
          <p:nvPr/>
        </p:nvSpPr>
        <p:spPr>
          <a:xfrm>
            <a:off x="595227" y="1025187"/>
            <a:ext cx="6790427" cy="292388"/>
          </a:xfrm>
          <a:prstGeom prst="roundRect">
            <a:avLst>
              <a:gd name="adj" fmla="val 213"/>
            </a:avLst>
          </a:prstGeom>
          <a:noFill/>
        </p:spPr>
        <p:txBody>
          <a:bodyPr wrap="square" lIns="0" tIns="0" rIns="0" bIns="0" rtlCol="0" anchor="t">
            <a:spAutoFit/>
          </a:bodyPr>
          <a:lstStyle/>
          <a:p>
            <a:pPr marL="0" marR="0" lvl="0" indent="0" algn="l" defTabSz="914367" rtl="0" eaLnBrk="1" fontAlgn="auto" latinLnBrk="0" hangingPunct="1">
              <a:lnSpc>
                <a:spcPct val="95000"/>
              </a:lnSpc>
              <a:spcBef>
                <a:spcPts val="0"/>
              </a:spcBef>
              <a:spcAft>
                <a:spcPts val="432"/>
              </a:spcAft>
              <a:buClr>
                <a:srgbClr val="50E6FF"/>
              </a:buClr>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Multi-cloud &amp; hybrid protection in Azure Security Center </a:t>
            </a:r>
          </a:p>
        </p:txBody>
      </p:sp>
    </p:spTree>
    <p:extLst>
      <p:ext uri="{BB962C8B-B14F-4D97-AF65-F5344CB8AC3E}">
        <p14:creationId xmlns:p14="http://schemas.microsoft.com/office/powerpoint/2010/main" val="257890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13E1-20CC-4A47-85F8-9CC3456AE939}"/>
              </a:ext>
            </a:extLst>
          </p:cNvPr>
          <p:cNvSpPr>
            <a:spLocks noGrp="1"/>
          </p:cNvSpPr>
          <p:nvPr>
            <p:ph type="title"/>
          </p:nvPr>
        </p:nvSpPr>
        <p:spPr/>
        <p:txBody>
          <a:bodyPr/>
          <a:lstStyle/>
          <a:p>
            <a:r>
              <a:rPr lang="en-US"/>
              <a:t>Native Security for Azure</a:t>
            </a:r>
            <a:endParaRPr lang="gsw-CH"/>
          </a:p>
        </p:txBody>
      </p:sp>
      <p:grpSp>
        <p:nvGrpSpPr>
          <p:cNvPr id="20" name="Group 19">
            <a:extLst>
              <a:ext uri="{FF2B5EF4-FFF2-40B4-BE49-F238E27FC236}">
                <a16:creationId xmlns:a16="http://schemas.microsoft.com/office/drawing/2014/main" id="{0B9BB16E-E805-4F66-82F5-AEE059CC6875}"/>
              </a:ext>
            </a:extLst>
          </p:cNvPr>
          <p:cNvGrpSpPr/>
          <p:nvPr/>
        </p:nvGrpSpPr>
        <p:grpSpPr>
          <a:xfrm>
            <a:off x="6871447" y="254512"/>
            <a:ext cx="4966137" cy="622691"/>
            <a:chOff x="4206779" y="2278294"/>
            <a:chExt cx="6420570" cy="805058"/>
          </a:xfrm>
        </p:grpSpPr>
        <p:cxnSp>
          <p:nvCxnSpPr>
            <p:cNvPr id="4" name="Straight Connector 3">
              <a:extLst>
                <a:ext uri="{FF2B5EF4-FFF2-40B4-BE49-F238E27FC236}">
                  <a16:creationId xmlns:a16="http://schemas.microsoft.com/office/drawing/2014/main" id="{0805C42F-6CE0-47F9-90DE-9A1EAA8E9358}"/>
                </a:ext>
              </a:extLst>
            </p:cNvPr>
            <p:cNvCxnSpPr>
              <a:cxnSpLocks/>
              <a:stCxn id="16" idx="6"/>
              <a:endCxn id="14" idx="2"/>
            </p:cNvCxnSpPr>
            <p:nvPr/>
          </p:nvCxnSpPr>
          <p:spPr>
            <a:xfrm>
              <a:off x="4988571" y="2676234"/>
              <a:ext cx="4856986" cy="16222"/>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9CA3FFD-79FD-4246-876D-E9865C3DA842}"/>
                </a:ext>
              </a:extLst>
            </p:cNvPr>
            <p:cNvGrpSpPr/>
            <p:nvPr/>
          </p:nvGrpSpPr>
          <p:grpSpPr>
            <a:xfrm>
              <a:off x="5616473" y="2285338"/>
              <a:ext cx="781792" cy="781792"/>
              <a:chOff x="3314959" y="3116480"/>
              <a:chExt cx="781792" cy="781792"/>
            </a:xfrm>
          </p:grpSpPr>
          <p:sp>
            <p:nvSpPr>
              <p:cNvPr id="18" name="Oval 17">
                <a:extLst>
                  <a:ext uri="{FF2B5EF4-FFF2-40B4-BE49-F238E27FC236}">
                    <a16:creationId xmlns:a16="http://schemas.microsoft.com/office/drawing/2014/main" id="{9B83A91F-4B0C-4139-AECB-FBD748E0640E}"/>
                  </a:ext>
                </a:extLst>
              </p:cNvPr>
              <p:cNvSpPr/>
              <p:nvPr/>
            </p:nvSpPr>
            <p:spPr bwMode="auto">
              <a:xfrm>
                <a:off x="3314959"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C71456F-DC82-494F-A976-DD9965F17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9556" y="3311078"/>
                <a:ext cx="392598" cy="392596"/>
              </a:xfrm>
              <a:prstGeom prst="rect">
                <a:avLst/>
              </a:prstGeom>
              <a:ln>
                <a:noFill/>
              </a:ln>
            </p:spPr>
          </p:pic>
        </p:grpSp>
        <p:grpSp>
          <p:nvGrpSpPr>
            <p:cNvPr id="6" name="Group 5">
              <a:extLst>
                <a:ext uri="{FF2B5EF4-FFF2-40B4-BE49-F238E27FC236}">
                  <a16:creationId xmlns:a16="http://schemas.microsoft.com/office/drawing/2014/main" id="{83F8649F-D0AD-4703-8A80-4BA6640A5C90}"/>
                </a:ext>
              </a:extLst>
            </p:cNvPr>
            <p:cNvGrpSpPr/>
            <p:nvPr/>
          </p:nvGrpSpPr>
          <p:grpSpPr>
            <a:xfrm>
              <a:off x="4206779" y="2285338"/>
              <a:ext cx="781792" cy="781792"/>
              <a:chOff x="855361" y="3116480"/>
              <a:chExt cx="781792" cy="781792"/>
            </a:xfrm>
          </p:grpSpPr>
          <p:sp>
            <p:nvSpPr>
              <p:cNvPr id="16" name="Oval 15">
                <a:extLst>
                  <a:ext uri="{FF2B5EF4-FFF2-40B4-BE49-F238E27FC236}">
                    <a16:creationId xmlns:a16="http://schemas.microsoft.com/office/drawing/2014/main" id="{C1EEDB8D-F6C8-4EBC-9208-599CB06C9DA3}"/>
                  </a:ext>
                </a:extLst>
              </p:cNvPr>
              <p:cNvSpPr/>
              <p:nvPr/>
            </p:nvSpPr>
            <p:spPr bwMode="auto">
              <a:xfrm>
                <a:off x="855361" y="3116480"/>
                <a:ext cx="781792" cy="781792"/>
              </a:xfrm>
              <a:prstGeom prst="ellipse">
                <a:avLst/>
              </a:prstGeom>
              <a:solidFill>
                <a:srgbClr val="E6E6E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EF3525A-8B48-419E-AC8F-3EC51D5375E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85113" y="3346232"/>
                <a:ext cx="322288" cy="322288"/>
              </a:xfrm>
              <a:prstGeom prst="rect">
                <a:avLst/>
              </a:prstGeom>
              <a:ln>
                <a:noFill/>
              </a:ln>
            </p:spPr>
          </p:pic>
        </p:grpSp>
        <p:grpSp>
          <p:nvGrpSpPr>
            <p:cNvPr id="7" name="Group 6">
              <a:extLst>
                <a:ext uri="{FF2B5EF4-FFF2-40B4-BE49-F238E27FC236}">
                  <a16:creationId xmlns:a16="http://schemas.microsoft.com/office/drawing/2014/main" id="{6C6002B9-8A4B-4B25-B22D-90AC9699CA69}"/>
                </a:ext>
              </a:extLst>
            </p:cNvPr>
            <p:cNvGrpSpPr/>
            <p:nvPr/>
          </p:nvGrpSpPr>
          <p:grpSpPr>
            <a:xfrm>
              <a:off x="9845557" y="2301560"/>
              <a:ext cx="781792" cy="781792"/>
              <a:chOff x="9397720" y="3132702"/>
              <a:chExt cx="781792" cy="781792"/>
            </a:xfrm>
          </p:grpSpPr>
          <p:sp>
            <p:nvSpPr>
              <p:cNvPr id="14" name="Oval 13">
                <a:extLst>
                  <a:ext uri="{FF2B5EF4-FFF2-40B4-BE49-F238E27FC236}">
                    <a16:creationId xmlns:a16="http://schemas.microsoft.com/office/drawing/2014/main" id="{6A9CE025-5FDD-428E-A0AD-140FBBABCF2D}"/>
                  </a:ext>
                </a:extLst>
              </p:cNvPr>
              <p:cNvSpPr/>
              <p:nvPr/>
            </p:nvSpPr>
            <p:spPr bwMode="auto">
              <a:xfrm>
                <a:off x="9397720" y="3132702"/>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9F4F5EF9-DBAE-471D-A4AE-BAE91859CC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09555" y="3346232"/>
                <a:ext cx="358122" cy="358120"/>
              </a:xfrm>
              <a:prstGeom prst="rect">
                <a:avLst/>
              </a:prstGeom>
              <a:ln>
                <a:noFill/>
              </a:ln>
            </p:spPr>
          </p:pic>
        </p:grpSp>
        <p:grpSp>
          <p:nvGrpSpPr>
            <p:cNvPr id="8" name="Group 7">
              <a:extLst>
                <a:ext uri="{FF2B5EF4-FFF2-40B4-BE49-F238E27FC236}">
                  <a16:creationId xmlns:a16="http://schemas.microsoft.com/office/drawing/2014/main" id="{080337F0-7A44-415A-B4F1-9AE4BC9C057F}"/>
                </a:ext>
              </a:extLst>
            </p:cNvPr>
            <p:cNvGrpSpPr/>
            <p:nvPr/>
          </p:nvGrpSpPr>
          <p:grpSpPr>
            <a:xfrm>
              <a:off x="7026167" y="2282169"/>
              <a:ext cx="781792" cy="781792"/>
              <a:chOff x="5487590" y="3113311"/>
              <a:chExt cx="781792" cy="781792"/>
            </a:xfrm>
          </p:grpSpPr>
          <p:sp>
            <p:nvSpPr>
              <p:cNvPr id="12" name="Oval 11">
                <a:extLst>
                  <a:ext uri="{FF2B5EF4-FFF2-40B4-BE49-F238E27FC236}">
                    <a16:creationId xmlns:a16="http://schemas.microsoft.com/office/drawing/2014/main" id="{8B2B8665-39A6-4EBA-A167-CB51820E9EA4}"/>
                  </a:ext>
                </a:extLst>
              </p:cNvPr>
              <p:cNvSpPr/>
              <p:nvPr/>
            </p:nvSpPr>
            <p:spPr bwMode="auto">
              <a:xfrm>
                <a:off x="5487590" y="3113311"/>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56F4DADD-D12F-421B-AFD0-57C4FF6D98B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68449" y="3409869"/>
                <a:ext cx="420074" cy="187062"/>
              </a:xfrm>
              <a:prstGeom prst="rect">
                <a:avLst/>
              </a:prstGeom>
              <a:solidFill>
                <a:srgbClr val="FFC000"/>
              </a:solidFill>
              <a:ln>
                <a:noFill/>
              </a:ln>
            </p:spPr>
          </p:pic>
        </p:grpSp>
        <p:grpSp>
          <p:nvGrpSpPr>
            <p:cNvPr id="9" name="Group 8">
              <a:extLst>
                <a:ext uri="{FF2B5EF4-FFF2-40B4-BE49-F238E27FC236}">
                  <a16:creationId xmlns:a16="http://schemas.microsoft.com/office/drawing/2014/main" id="{006767EF-D88A-4B45-B1A1-EE7E6A755992}"/>
                </a:ext>
              </a:extLst>
            </p:cNvPr>
            <p:cNvGrpSpPr/>
            <p:nvPr/>
          </p:nvGrpSpPr>
          <p:grpSpPr>
            <a:xfrm>
              <a:off x="8435861" y="2278294"/>
              <a:ext cx="781792" cy="781792"/>
              <a:chOff x="7554824" y="3109436"/>
              <a:chExt cx="781792" cy="781792"/>
            </a:xfrm>
          </p:grpSpPr>
          <p:sp>
            <p:nvSpPr>
              <p:cNvPr id="10" name="Oval 9">
                <a:extLst>
                  <a:ext uri="{FF2B5EF4-FFF2-40B4-BE49-F238E27FC236}">
                    <a16:creationId xmlns:a16="http://schemas.microsoft.com/office/drawing/2014/main" id="{B2A3748C-2116-4A5B-BCE6-00820B12A9F7}"/>
                  </a:ext>
                </a:extLst>
              </p:cNvPr>
              <p:cNvSpPr/>
              <p:nvPr/>
            </p:nvSpPr>
            <p:spPr bwMode="auto">
              <a:xfrm>
                <a:off x="7554824" y="3109436"/>
                <a:ext cx="781792" cy="78179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sng"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02351F38-C45F-427A-BC74-AFE40E2E8CE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03370" y="3311078"/>
                <a:ext cx="284700" cy="350398"/>
              </a:xfrm>
              <a:prstGeom prst="rect">
                <a:avLst/>
              </a:prstGeom>
              <a:ln>
                <a:noFill/>
              </a:ln>
            </p:spPr>
          </p:pic>
        </p:grpSp>
      </p:grpSp>
      <p:sp>
        <p:nvSpPr>
          <p:cNvPr id="701" name="Rectangle: Rounded Corners 700">
            <a:extLst>
              <a:ext uri="{FF2B5EF4-FFF2-40B4-BE49-F238E27FC236}">
                <a16:creationId xmlns:a16="http://schemas.microsoft.com/office/drawing/2014/main" id="{9430EB3A-D3FC-47BE-954E-8843FCEDFB16}"/>
              </a:ext>
            </a:extLst>
          </p:cNvPr>
          <p:cNvSpPr/>
          <p:nvPr/>
        </p:nvSpPr>
        <p:spPr bwMode="auto">
          <a:xfrm flipH="1">
            <a:off x="11333829" y="1187874"/>
            <a:ext cx="510441" cy="4906865"/>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2" name="Rectangle 701">
            <a:hlinkClick r:id="rId7" tooltip="The Cloud Adoption Framework (CAF) Security guidance provides lessons learned and methodologies to shape security strategy, roles, architecture, and more for your cloud adoption."/>
            <a:extLst>
              <a:ext uri="{FF2B5EF4-FFF2-40B4-BE49-F238E27FC236}">
                <a16:creationId xmlns:a16="http://schemas.microsoft.com/office/drawing/2014/main" id="{64CEF666-B24D-41FB-A398-C96CA7BEAA92}"/>
              </a:ext>
            </a:extLst>
          </p:cNvPr>
          <p:cNvSpPr/>
          <p:nvPr/>
        </p:nvSpPr>
        <p:spPr>
          <a:xfrm>
            <a:off x="184303" y="1038085"/>
            <a:ext cx="5605730" cy="357534"/>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91440" tIns="64008" rIns="91440" bIns="64008" rtlCol="0" anchor="t">
            <a:sp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Cloud Adoption Framework (CAF)</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Guidance on security strategy, planning, roles and responsibilities </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https://aka.ms/CAF</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 </a:t>
            </a:r>
          </a:p>
        </p:txBody>
      </p:sp>
      <p:grpSp>
        <p:nvGrpSpPr>
          <p:cNvPr id="703" name="Group 702">
            <a:extLst>
              <a:ext uri="{FF2B5EF4-FFF2-40B4-BE49-F238E27FC236}">
                <a16:creationId xmlns:a16="http://schemas.microsoft.com/office/drawing/2014/main" id="{97A90A0A-96BF-43B2-8ADE-E6D2E0138C74}"/>
              </a:ext>
            </a:extLst>
          </p:cNvPr>
          <p:cNvGrpSpPr/>
          <p:nvPr/>
        </p:nvGrpSpPr>
        <p:grpSpPr>
          <a:xfrm>
            <a:off x="1733669" y="5443587"/>
            <a:ext cx="9862590" cy="1317250"/>
            <a:chOff x="1733669" y="5386809"/>
            <a:chExt cx="9862590" cy="1317250"/>
          </a:xfrm>
        </p:grpSpPr>
        <p:grpSp>
          <p:nvGrpSpPr>
            <p:cNvPr id="704" name="Group 703">
              <a:extLst>
                <a:ext uri="{FF2B5EF4-FFF2-40B4-BE49-F238E27FC236}">
                  <a16:creationId xmlns:a16="http://schemas.microsoft.com/office/drawing/2014/main" id="{0A133772-9319-4C80-9EC2-75A97003A874}"/>
                </a:ext>
              </a:extLst>
            </p:cNvPr>
            <p:cNvGrpSpPr/>
            <p:nvPr/>
          </p:nvGrpSpPr>
          <p:grpSpPr>
            <a:xfrm>
              <a:off x="1824382" y="5386809"/>
              <a:ext cx="9771877" cy="1317250"/>
              <a:chOff x="1824382" y="5386809"/>
              <a:chExt cx="9771877" cy="1317250"/>
            </a:xfrm>
          </p:grpSpPr>
          <p:sp>
            <p:nvSpPr>
              <p:cNvPr id="706" name="Rectangle: Rounded Corners 705">
                <a:hlinkClick r:id="rId9" tooltip="Microsoft Azure Sentinel is a cloud native SIEM+SOAR solution that uses UEBA and ML to rapidly detect, hunt for, and remediate threats across your enterprise (including IT, IoT, and OT environments)"/>
                <a:extLst>
                  <a:ext uri="{FF2B5EF4-FFF2-40B4-BE49-F238E27FC236}">
                    <a16:creationId xmlns:a16="http://schemas.microsoft.com/office/drawing/2014/main" id="{8429AACB-606C-4A9C-9FBF-BEE2C4BC5230}"/>
                  </a:ext>
                </a:extLst>
              </p:cNvPr>
              <p:cNvSpPr/>
              <p:nvPr/>
            </p:nvSpPr>
            <p:spPr bwMode="auto">
              <a:xfrm>
                <a:off x="1824382" y="5386809"/>
                <a:ext cx="9771877" cy="1317250"/>
              </a:xfrm>
              <a:prstGeom prst="roundRect">
                <a:avLst>
                  <a:gd name="adj" fmla="val 0"/>
                </a:avLst>
              </a:prstGeom>
              <a:solidFill>
                <a:srgbClr val="CDEAFF"/>
              </a:solidFill>
              <a:ln w="9525" cap="flat" cmpd="sng" algn="ctr">
                <a:solidFill>
                  <a:srgbClr val="0078D4">
                    <a:lumMod val="40000"/>
                    <a:lumOff val="6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7" name="Rectangle 706">
                <a:extLst>
                  <a:ext uri="{FF2B5EF4-FFF2-40B4-BE49-F238E27FC236}">
                    <a16:creationId xmlns:a16="http://schemas.microsoft.com/office/drawing/2014/main" id="{2E0EE7F0-B921-4C45-A61C-CC6A6E690AAC}"/>
                  </a:ext>
                </a:extLst>
              </p:cNvPr>
              <p:cNvSpPr/>
              <p:nvPr/>
            </p:nvSpPr>
            <p:spPr>
              <a:xfrm>
                <a:off x="1878805" y="5532481"/>
                <a:ext cx="2191626" cy="289310"/>
              </a:xfrm>
              <a:prstGeom prst="rect">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Azure Sentinel</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Threat detection, investigation, remediation, and hunting</a:t>
                </a:r>
              </a:p>
            </p:txBody>
          </p:sp>
          <p:sp>
            <p:nvSpPr>
              <p:cNvPr id="708" name="TextBox 707">
                <a:extLst>
                  <a:ext uri="{FF2B5EF4-FFF2-40B4-BE49-F238E27FC236}">
                    <a16:creationId xmlns:a16="http://schemas.microsoft.com/office/drawing/2014/main" id="{B6DA6DA0-A616-41CC-B094-C90EBE34B39A}"/>
                  </a:ext>
                </a:extLst>
              </p:cNvPr>
              <p:cNvSpPr txBox="1"/>
              <p:nvPr/>
            </p:nvSpPr>
            <p:spPr>
              <a:xfrm>
                <a:off x="1971000" y="5851945"/>
                <a:ext cx="3503804" cy="374862"/>
              </a:xfrm>
              <a:prstGeom prst="rect">
                <a:avLst/>
              </a:prstGeom>
              <a:noFill/>
            </p:spPr>
            <p:txBody>
              <a:bodyPr wrap="square" lIns="0" tIns="0" rIns="0" bIns="0" numCol="2"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Incident &amp; Event Management (SIEM)</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Orchestration, Automation, and </a:t>
                </a:r>
                <a:b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Remediation (SOAR)</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endPar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Unified Entity Behavioral Analytics (UEBA)</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Machine Learning (ML) &amp; Artificial Intelligence (AI)</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gradFill>
                      <a:gsLst>
                        <a:gs pos="79000">
                          <a:srgbClr val="1A1A1A"/>
                        </a:gs>
                        <a:gs pos="17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Security Data Lake</a:t>
                </a:r>
              </a:p>
            </p:txBody>
          </p:sp>
        </p:grpSp>
        <p:pic>
          <p:nvPicPr>
            <p:cNvPr id="705" name="Graphic 704">
              <a:extLst>
                <a:ext uri="{FF2B5EF4-FFF2-40B4-BE49-F238E27FC236}">
                  <a16:creationId xmlns:a16="http://schemas.microsoft.com/office/drawing/2014/main" id="{8D893BF3-7CAE-473A-A8C2-FD843D70449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733669" y="5583899"/>
              <a:ext cx="188176" cy="188176"/>
            </a:xfrm>
            <a:prstGeom prst="rect">
              <a:avLst/>
            </a:prstGeom>
          </p:spPr>
        </p:pic>
      </p:grpSp>
      <p:grpSp>
        <p:nvGrpSpPr>
          <p:cNvPr id="709" name="Group 708">
            <a:extLst>
              <a:ext uri="{FF2B5EF4-FFF2-40B4-BE49-F238E27FC236}">
                <a16:creationId xmlns:a16="http://schemas.microsoft.com/office/drawing/2014/main" id="{66CE3C44-F7AB-4078-9BC9-C0663011373C}"/>
              </a:ext>
            </a:extLst>
          </p:cNvPr>
          <p:cNvGrpSpPr/>
          <p:nvPr/>
        </p:nvGrpSpPr>
        <p:grpSpPr>
          <a:xfrm>
            <a:off x="1837353" y="2015035"/>
            <a:ext cx="5678379" cy="1181078"/>
            <a:chOff x="1837353" y="1958257"/>
            <a:chExt cx="5678379" cy="1181078"/>
          </a:xfrm>
        </p:grpSpPr>
        <p:sp>
          <p:nvSpPr>
            <p:cNvPr id="710" name="Freeform: Shape 709">
              <a:hlinkClick r:id="rId12"/>
              <a:extLst>
                <a:ext uri="{FF2B5EF4-FFF2-40B4-BE49-F238E27FC236}">
                  <a16:creationId xmlns:a16="http://schemas.microsoft.com/office/drawing/2014/main" id="{E8103F11-E392-4D42-B4DD-F294D845AF23}"/>
                </a:ext>
              </a:extLst>
            </p:cNvPr>
            <p:cNvSpPr/>
            <p:nvPr/>
          </p:nvSpPr>
          <p:spPr bwMode="auto">
            <a:xfrm flipH="1">
              <a:off x="1837353" y="1991598"/>
              <a:ext cx="5678379" cy="1147737"/>
            </a:xfrm>
            <a:custGeom>
              <a:avLst/>
              <a:gdLst>
                <a:gd name="connsiteX0" fmla="*/ 4376568 w 5678379"/>
                <a:gd name="connsiteY0" fmla="*/ 0 h 1147737"/>
                <a:gd name="connsiteX1" fmla="*/ 1757330 w 5678379"/>
                <a:gd name="connsiteY1" fmla="*/ 0 h 1147737"/>
                <a:gd name="connsiteX2" fmla="*/ 1757330 w 5678379"/>
                <a:gd name="connsiteY2" fmla="*/ 891705 h 1147737"/>
                <a:gd name="connsiteX3" fmla="*/ 0 w 5678379"/>
                <a:gd name="connsiteY3" fmla="*/ 891705 h 1147737"/>
                <a:gd name="connsiteX4" fmla="*/ 0 w 5678379"/>
                <a:gd name="connsiteY4" fmla="*/ 1147737 h 1147737"/>
                <a:gd name="connsiteX5" fmla="*/ 1757330 w 5678379"/>
                <a:gd name="connsiteY5" fmla="*/ 1147737 h 1147737"/>
                <a:gd name="connsiteX6" fmla="*/ 1787135 w 5678379"/>
                <a:gd name="connsiteY6" fmla="*/ 1147737 h 1147737"/>
                <a:gd name="connsiteX7" fmla="*/ 4339777 w 5678379"/>
                <a:gd name="connsiteY7" fmla="*/ 1147737 h 1147737"/>
                <a:gd name="connsiteX8" fmla="*/ 4376568 w 5678379"/>
                <a:gd name="connsiteY8" fmla="*/ 1147737 h 1147737"/>
                <a:gd name="connsiteX9" fmla="*/ 5678379 w 5678379"/>
                <a:gd name="connsiteY9" fmla="*/ 1147737 h 1147737"/>
                <a:gd name="connsiteX10" fmla="*/ 5678379 w 5678379"/>
                <a:gd name="connsiteY10" fmla="*/ 891705 h 1147737"/>
                <a:gd name="connsiteX11" fmla="*/ 4376568 w 5678379"/>
                <a:gd name="connsiteY11" fmla="*/ 891705 h 11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379" h="1147737">
                  <a:moveTo>
                    <a:pt x="4376568" y="0"/>
                  </a:moveTo>
                  <a:lnTo>
                    <a:pt x="1757330" y="0"/>
                  </a:lnTo>
                  <a:lnTo>
                    <a:pt x="1757330" y="891705"/>
                  </a:lnTo>
                  <a:lnTo>
                    <a:pt x="0" y="891705"/>
                  </a:lnTo>
                  <a:lnTo>
                    <a:pt x="0" y="1147737"/>
                  </a:lnTo>
                  <a:lnTo>
                    <a:pt x="1757330" y="1147737"/>
                  </a:lnTo>
                  <a:lnTo>
                    <a:pt x="1787135" y="1147737"/>
                  </a:lnTo>
                  <a:lnTo>
                    <a:pt x="4339777" y="1147737"/>
                  </a:lnTo>
                  <a:lnTo>
                    <a:pt x="4376568" y="1147737"/>
                  </a:lnTo>
                  <a:lnTo>
                    <a:pt x="5678379" y="1147737"/>
                  </a:lnTo>
                  <a:lnTo>
                    <a:pt x="5678379" y="891705"/>
                  </a:lnTo>
                  <a:lnTo>
                    <a:pt x="4376568" y="891705"/>
                  </a:lnTo>
                  <a:close/>
                </a:path>
              </a:pathLst>
            </a:custGeom>
            <a:solidFill>
              <a:srgbClr val="E6F4FF"/>
            </a:solidFill>
            <a:ln w="9525" cap="rnd" cmpd="sng" algn="ctr">
              <a:solidFill>
                <a:srgbClr val="0078D4">
                  <a:lumMod val="75000"/>
                </a:srgbClr>
              </a:solidFill>
              <a:prstDash val="solid"/>
              <a:headEnd type="none" w="med" len="med"/>
              <a:tailEnd type="none" w="med" len="med"/>
            </a:ln>
            <a:effectLst/>
          </p:spPr>
          <p:txBody>
            <a:bodyPr vert="horz" wrap="square" lIns="91440" tIns="91440" rIns="0" bIns="9144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8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11" name="Rectangle 710">
              <a:extLst>
                <a:ext uri="{FF2B5EF4-FFF2-40B4-BE49-F238E27FC236}">
                  <a16:creationId xmlns:a16="http://schemas.microsoft.com/office/drawing/2014/main" id="{60856F1D-95D1-485C-9F13-3A660C52A832}"/>
                </a:ext>
              </a:extLst>
            </p:cNvPr>
            <p:cNvSpPr/>
            <p:nvPr/>
          </p:nvSpPr>
          <p:spPr>
            <a:xfrm>
              <a:off x="3139164" y="1958257"/>
              <a:ext cx="2589433" cy="339067"/>
            </a:xfrm>
            <a:prstGeom prst="rect">
              <a:avLst/>
            </a:prstGeom>
          </p:spPr>
          <p:txBody>
            <a:bodyPr wrap="square" tIns="64008">
              <a:spAutoFit/>
            </a:bodyPr>
            <a:lstStyle/>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Zero Trust Access Control</a:t>
              </a:r>
            </a:p>
            <a:p>
              <a:pPr marL="0" marR="0" lvl="0" indent="0" algn="l" defTabSz="914400" rtl="0"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Explicit trust validation for users and devices before allowing access</a:t>
              </a:r>
            </a:p>
          </p:txBody>
        </p:sp>
      </p:grpSp>
      <p:grpSp>
        <p:nvGrpSpPr>
          <p:cNvPr id="712" name="Group 711">
            <a:extLst>
              <a:ext uri="{FF2B5EF4-FFF2-40B4-BE49-F238E27FC236}">
                <a16:creationId xmlns:a16="http://schemas.microsoft.com/office/drawing/2014/main" id="{D51E4315-84A3-4CEE-8190-2F5ADA1D2A4A}"/>
              </a:ext>
            </a:extLst>
          </p:cNvPr>
          <p:cNvGrpSpPr/>
          <p:nvPr/>
        </p:nvGrpSpPr>
        <p:grpSpPr>
          <a:xfrm>
            <a:off x="1832280" y="5003012"/>
            <a:ext cx="9771877" cy="363805"/>
            <a:chOff x="1832280" y="4946234"/>
            <a:chExt cx="9771877" cy="363805"/>
          </a:xfrm>
        </p:grpSpPr>
        <p:sp>
          <p:nvSpPr>
            <p:cNvPr id="713" name="Rectangle: Rounded Corners 712">
              <a:hlinkClick r:id="rId13" tooltip="Microsoft Secure Score is a measurement of an organization's security posture. "/>
              <a:extLst>
                <a:ext uri="{FF2B5EF4-FFF2-40B4-BE49-F238E27FC236}">
                  <a16:creationId xmlns:a16="http://schemas.microsoft.com/office/drawing/2014/main" id="{EA80F2B6-1A13-49D4-B846-7BDFBB701B6D}"/>
                </a:ext>
              </a:extLst>
            </p:cNvPr>
            <p:cNvSpPr/>
            <p:nvPr/>
          </p:nvSpPr>
          <p:spPr bwMode="auto">
            <a:xfrm>
              <a:off x="1832280" y="4946234"/>
              <a:ext cx="9771877" cy="363805"/>
            </a:xfrm>
            <a:prstGeom prst="roundRect">
              <a:avLst>
                <a:gd name="adj" fmla="val 0"/>
              </a:avLst>
            </a:prstGeom>
            <a:solidFill>
              <a:srgbClr val="002050">
                <a:lumMod val="10000"/>
                <a:lumOff val="90000"/>
              </a:srgbClr>
            </a:solidFill>
            <a:ln w="9525" cap="flat" cmpd="sng" algn="ctr">
              <a:solidFill>
                <a:srgbClr val="002050">
                  <a:lumMod val="25000"/>
                  <a:lumOff val="75000"/>
                </a:srgbClr>
              </a:solidFill>
              <a:prstDash val="solid"/>
              <a:headEnd type="none" w="med" len="med"/>
              <a:tailEnd type="none" w="med" len="med"/>
            </a:ln>
            <a:effectLst/>
          </p:spPr>
          <p:txBody>
            <a:bodyPr rot="0" spcFirstLastPara="0" vertOverflow="overflow" horzOverflow="overflow" vert="horz" wrap="square" lIns="182880" tIns="64008"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4" name="Rectangle: Rounded Corners 713">
              <a:extLst>
                <a:ext uri="{FF2B5EF4-FFF2-40B4-BE49-F238E27FC236}">
                  <a16:creationId xmlns:a16="http://schemas.microsoft.com/office/drawing/2014/main" id="{B84CFEC8-3009-41B3-A7D4-6FC93D34BE9C}"/>
                </a:ext>
              </a:extLst>
            </p:cNvPr>
            <p:cNvSpPr/>
            <p:nvPr/>
          </p:nvSpPr>
          <p:spPr bwMode="auto">
            <a:xfrm>
              <a:off x="1878805" y="4968394"/>
              <a:ext cx="1297150" cy="196977"/>
            </a:xfrm>
            <a:prstGeom prst="roundRect">
              <a:avLst>
                <a:gd name="adj" fmla="val 0"/>
              </a:avLst>
            </a:prstGeom>
            <a:noFill/>
            <a:ln>
              <a:noFill/>
            </a:ln>
          </p:spPr>
          <p:txBody>
            <a:bodyPr vert="horz" wrap="none" lIns="91440" tIns="45720" rIns="91440" bIns="27432"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Microsoft Secure Score</a:t>
              </a:r>
              <a:endParaRPr kumimoji="0" lang="en-US" sz="800" b="0" i="0" u="none" strike="noStrike" kern="0" cap="none" spc="0" normalizeH="0" baseline="0" noProof="0">
                <a:ln>
                  <a:noFill/>
                </a:ln>
                <a:gradFill>
                  <a:gsLst>
                    <a:gs pos="34000">
                      <a:srgbClr val="1A1A1A"/>
                    </a:gs>
                    <a:gs pos="64000">
                      <a:srgbClr val="1A1A1A"/>
                    </a:gs>
                  </a:gsLst>
                  <a:lin ang="5400000" scaled="1"/>
                </a:gradFill>
                <a:effectLst/>
                <a:uLnTx/>
                <a:uFillTx/>
                <a:latin typeface="Segoe UI Semibold"/>
                <a:ea typeface="+mn-ea"/>
                <a:cs typeface="+mn-cs"/>
              </a:endParaRPr>
            </a:p>
          </p:txBody>
        </p:sp>
      </p:grpSp>
      <p:sp>
        <p:nvSpPr>
          <p:cNvPr id="717" name="Rectangle 716">
            <a:extLst>
              <a:ext uri="{FF2B5EF4-FFF2-40B4-BE49-F238E27FC236}">
                <a16:creationId xmlns:a16="http://schemas.microsoft.com/office/drawing/2014/main" id="{6AD5329C-FD37-4DD9-A029-B665A141D0A8}"/>
              </a:ext>
            </a:extLst>
          </p:cNvPr>
          <p:cNvSpPr/>
          <p:nvPr/>
        </p:nvSpPr>
        <p:spPr>
          <a:xfrm>
            <a:off x="538309" y="2965816"/>
            <a:ext cx="1118140" cy="261610"/>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550" b="0" i="0" u="none" strike="noStrike" kern="1200" cap="none" spc="0" normalizeH="0" baseline="0" noProof="0">
                <a:ln>
                  <a:noFill/>
                </a:ln>
                <a:gradFill>
                  <a:gsLst>
                    <a:gs pos="2917">
                      <a:srgbClr val="1A1A1A"/>
                    </a:gs>
                    <a:gs pos="100000">
                      <a:srgbClr val="1A1A1A"/>
                    </a:gs>
                  </a:gsLst>
                  <a:lin ang="5400000" scaled="0"/>
                </a:gradFill>
                <a:effectLst/>
                <a:uLnTx/>
                <a:uFillTx/>
                <a:latin typeface="Segoe UI Semibold"/>
                <a:ea typeface="+mn-ea"/>
                <a:cs typeface="Segoe UI" panose="020B0502040204020203" pitchFamily="34" charset="0"/>
              </a:rPr>
              <a:t>Full Time Employees, Partners, and/or outsourced providers</a:t>
            </a:r>
          </a:p>
        </p:txBody>
      </p:sp>
      <p:grpSp>
        <p:nvGrpSpPr>
          <p:cNvPr id="718" name="Group 717">
            <a:extLst>
              <a:ext uri="{FF2B5EF4-FFF2-40B4-BE49-F238E27FC236}">
                <a16:creationId xmlns:a16="http://schemas.microsoft.com/office/drawing/2014/main" id="{BCEC31E8-10E0-4E62-961E-30EF5211DFA8}"/>
              </a:ext>
            </a:extLst>
          </p:cNvPr>
          <p:cNvGrpSpPr/>
          <p:nvPr/>
        </p:nvGrpSpPr>
        <p:grpSpPr>
          <a:xfrm>
            <a:off x="3175955" y="1488994"/>
            <a:ext cx="2578476" cy="506872"/>
            <a:chOff x="3175955" y="1432216"/>
            <a:chExt cx="2578476" cy="506872"/>
          </a:xfrm>
        </p:grpSpPr>
        <p:sp>
          <p:nvSpPr>
            <p:cNvPr id="719" name="Rectangle 718">
              <a:hlinkClick r:id="rId14"/>
              <a:extLst>
                <a:ext uri="{FF2B5EF4-FFF2-40B4-BE49-F238E27FC236}">
                  <a16:creationId xmlns:a16="http://schemas.microsoft.com/office/drawing/2014/main" id="{81C51B05-997F-4F77-A922-BF74A0E7B100}"/>
                </a:ext>
              </a:extLst>
            </p:cNvPr>
            <p:cNvSpPr/>
            <p:nvPr/>
          </p:nvSpPr>
          <p:spPr>
            <a:xfrm>
              <a:off x="3175955" y="1432216"/>
              <a:ext cx="2578476" cy="506872"/>
            </a:xfrm>
            <a:prstGeom prst="rect">
              <a:avLst/>
            </a:prstGeom>
            <a:solidFill>
              <a:srgbClr val="E6F4FF"/>
            </a:solidFill>
            <a:ln w="10795" cap="flat" cmpd="sng" algn="ctr">
              <a:noFill/>
              <a:prstDash val="solid"/>
            </a:ln>
            <a:effectLst>
              <a:outerShdw dist="38100" dir="10800000" algn="ctr" rotWithShape="0">
                <a:srgbClr val="005A9F"/>
              </a:outerShdw>
            </a:effectLst>
          </p:spPr>
          <p:txBody>
            <a:bodyPr vert="horz" wrap="square" lIns="45720" tIns="36576" rIns="45720" bIns="36576" rtlCol="0" anchor="t" anchorCtr="0">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AD Identity Governance </a:t>
              </a:r>
            </a:p>
          </p:txBody>
        </p:sp>
        <p:sp>
          <p:nvSpPr>
            <p:cNvPr id="720" name="TextBox 719">
              <a:extLst>
                <a:ext uri="{FF2B5EF4-FFF2-40B4-BE49-F238E27FC236}">
                  <a16:creationId xmlns:a16="http://schemas.microsoft.com/office/drawing/2014/main" id="{EE0A5E69-ED4B-435F-9B37-68501F079FF5}"/>
                </a:ext>
              </a:extLst>
            </p:cNvPr>
            <p:cNvSpPr txBox="1"/>
            <p:nvPr/>
          </p:nvSpPr>
          <p:spPr>
            <a:xfrm>
              <a:off x="3223528" y="1622959"/>
              <a:ext cx="2369612" cy="246856"/>
            </a:xfrm>
            <a:prstGeom prst="rect">
              <a:avLst/>
            </a:prstGeom>
            <a:noFill/>
          </p:spPr>
          <p:txBody>
            <a:bodyPr wrap="square" lIns="0" tIns="0" rIns="0" bIns="0" numCol="2" spcCol="0" rtlCol="0">
              <a:noAutofit/>
            </a:bodyPr>
            <a:lstStyle/>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Automated User Provisioning</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Entitlement Management</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Access Reviews</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Privileged Identity Management (PIM) </a:t>
              </a:r>
            </a:p>
            <a:p>
              <a:pPr marL="91440" marR="0" lvl="0" indent="-91440" algn="l" defTabSz="932472" rtl="0" eaLnBrk="1" fontAlgn="base" latinLnBrk="0" hangingPunct="1">
                <a:lnSpc>
                  <a:spcPct val="100000"/>
                </a:lnSpc>
                <a:spcBef>
                  <a:spcPct val="0"/>
                </a:spcBef>
                <a:spcAft>
                  <a:spcPts val="100"/>
                </a:spcAft>
                <a:buClrTx/>
                <a:buSzTx/>
                <a:buFont typeface="Arial" panose="020B0604020202020204" pitchFamily="34" charset="0"/>
                <a:buChar char="•"/>
                <a:tabLst/>
                <a:defRPr/>
              </a:pPr>
              <a:r>
                <a:rPr kumimoji="0" lang="en-US" sz="500" b="0" i="0" u="none" strike="noStrike" kern="0" cap="none" spc="0" normalizeH="0" baseline="0" noProof="0">
                  <a:ln>
                    <a:noFill/>
                  </a:ln>
                  <a:solidFill>
                    <a:srgbClr val="313131"/>
                  </a:solidFill>
                  <a:effectLst/>
                  <a:uLnTx/>
                  <a:uFillTx/>
                  <a:latin typeface="Segoe UI Semibold" panose="020B0702040204020203" pitchFamily="34" charset="0"/>
                  <a:ea typeface="+mn-ea"/>
                  <a:cs typeface="Segoe UI Semibold" panose="020B0702040204020203" pitchFamily="34" charset="0"/>
                </a:rPr>
                <a:t>Terms of Use</a:t>
              </a:r>
            </a:p>
          </p:txBody>
        </p:sp>
      </p:grpSp>
      <p:sp>
        <p:nvSpPr>
          <p:cNvPr id="721" name="Rectangle 720">
            <a:extLst>
              <a:ext uri="{FF2B5EF4-FFF2-40B4-BE49-F238E27FC236}">
                <a16:creationId xmlns:a16="http://schemas.microsoft.com/office/drawing/2014/main" id="{F903A6FD-2F34-4D47-B73A-E720DCDE58B6}"/>
              </a:ext>
            </a:extLst>
          </p:cNvPr>
          <p:cNvSpPr/>
          <p:nvPr/>
        </p:nvSpPr>
        <p:spPr>
          <a:xfrm>
            <a:off x="4585190" y="2513772"/>
            <a:ext cx="914400" cy="21236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Privileged Identity </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(PIM) </a:t>
            </a:r>
          </a:p>
        </p:txBody>
      </p:sp>
      <p:sp>
        <p:nvSpPr>
          <p:cNvPr id="722" name="Rectangle 721">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9EAAD5E6-CD68-436A-8670-04DAA1F4F127}"/>
              </a:ext>
            </a:extLst>
          </p:cNvPr>
          <p:cNvSpPr/>
          <p:nvPr/>
        </p:nvSpPr>
        <p:spPr>
          <a:xfrm>
            <a:off x="4585190" y="2749801"/>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36576"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Identity Protection</a:t>
            </a:r>
          </a:p>
        </p:txBody>
      </p:sp>
      <p:grpSp>
        <p:nvGrpSpPr>
          <p:cNvPr id="723" name="Group 722">
            <a:extLst>
              <a:ext uri="{FF2B5EF4-FFF2-40B4-BE49-F238E27FC236}">
                <a16:creationId xmlns:a16="http://schemas.microsoft.com/office/drawing/2014/main" id="{DAB0C577-ECD7-45C0-8B06-70D0B38BBDC1}"/>
              </a:ext>
            </a:extLst>
          </p:cNvPr>
          <p:cNvGrpSpPr/>
          <p:nvPr/>
        </p:nvGrpSpPr>
        <p:grpSpPr>
          <a:xfrm>
            <a:off x="3347690" y="2443568"/>
            <a:ext cx="1008492" cy="692452"/>
            <a:chOff x="3259192" y="2255594"/>
            <a:chExt cx="1008492" cy="692452"/>
          </a:xfrm>
        </p:grpSpPr>
        <p:sp>
          <p:nvSpPr>
            <p:cNvPr id="724" name="Rectangle 723">
              <a:extLst>
                <a:ext uri="{FF2B5EF4-FFF2-40B4-BE49-F238E27FC236}">
                  <a16:creationId xmlns:a16="http://schemas.microsoft.com/office/drawing/2014/main" id="{5FBA369B-9E00-4EA0-A23B-094C6C3D58BE}"/>
                </a:ext>
              </a:extLst>
            </p:cNvPr>
            <p:cNvSpPr/>
            <p:nvPr/>
          </p:nvSpPr>
          <p:spPr bwMode="auto">
            <a:xfrm>
              <a:off x="3259192" y="2255594"/>
              <a:ext cx="1008492" cy="69245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MFA and Passwordless</a:t>
              </a:r>
            </a:p>
          </p:txBody>
        </p:sp>
        <p:sp>
          <p:nvSpPr>
            <p:cNvPr id="725" name="Rectangle 724">
              <a:hlinkClick r:id="rId16"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AF5F9F6A-7A36-43A1-BD9B-CA4390C67877}"/>
                </a:ext>
              </a:extLst>
            </p:cNvPr>
            <p:cNvSpPr/>
            <p:nvPr/>
          </p:nvSpPr>
          <p:spPr>
            <a:xfrm>
              <a:off x="3306238" y="242817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MFA</a:t>
              </a:r>
            </a:p>
          </p:txBody>
        </p:sp>
        <p:sp>
          <p:nvSpPr>
            <p:cNvPr id="726" name="Rectangle 725">
              <a:hlinkClick r:id="rId17"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9950561C-773D-4D8F-9CF6-89F69D077F3E}"/>
                </a:ext>
              </a:extLst>
            </p:cNvPr>
            <p:cNvSpPr/>
            <p:nvPr/>
          </p:nvSpPr>
          <p:spPr>
            <a:xfrm>
              <a:off x="3306238" y="259443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Windows Hello</a:t>
              </a:r>
            </a:p>
          </p:txBody>
        </p:sp>
        <p:sp>
          <p:nvSpPr>
            <p:cNvPr id="727" name="Rectangle 726">
              <a:extLst>
                <a:ext uri="{FF2B5EF4-FFF2-40B4-BE49-F238E27FC236}">
                  <a16:creationId xmlns:a16="http://schemas.microsoft.com/office/drawing/2014/main" id="{9FED9438-1212-4DE0-9F75-F702707FA1ED}"/>
                </a:ext>
              </a:extLst>
            </p:cNvPr>
            <p:cNvSpPr/>
            <p:nvPr/>
          </p:nvSpPr>
          <p:spPr>
            <a:xfrm>
              <a:off x="3306238" y="276308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Existing MFA</a:t>
              </a:r>
            </a:p>
          </p:txBody>
        </p:sp>
      </p:grpSp>
      <p:grpSp>
        <p:nvGrpSpPr>
          <p:cNvPr id="728" name="Group 727">
            <a:extLst>
              <a:ext uri="{FF2B5EF4-FFF2-40B4-BE49-F238E27FC236}">
                <a16:creationId xmlns:a16="http://schemas.microsoft.com/office/drawing/2014/main" id="{144D04E8-2E46-441A-8003-6B5A78D93F9F}"/>
              </a:ext>
            </a:extLst>
          </p:cNvPr>
          <p:cNvGrpSpPr/>
          <p:nvPr/>
        </p:nvGrpSpPr>
        <p:grpSpPr>
          <a:xfrm>
            <a:off x="4585190" y="2916579"/>
            <a:ext cx="914400" cy="222741"/>
            <a:chOff x="4938132" y="2655941"/>
            <a:chExt cx="458600" cy="111711"/>
          </a:xfrm>
        </p:grpSpPr>
        <p:sp>
          <p:nvSpPr>
            <p:cNvPr id="729" name="Rectangle 728">
              <a:hlinkClick r:id="rId18"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8F8ED9E7-B960-4EBF-A093-AD447A8FED54}"/>
                </a:ext>
              </a:extLst>
            </p:cNvPr>
            <p:cNvSpPr/>
            <p:nvPr/>
          </p:nvSpPr>
          <p:spPr>
            <a:xfrm>
              <a:off x="4938132" y="2655941"/>
              <a:ext cx="458600" cy="1117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a:t>
              </a:r>
              <a:b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b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Conditional Access</a:t>
              </a:r>
            </a:p>
          </p:txBody>
        </p:sp>
        <p:grpSp>
          <p:nvGrpSpPr>
            <p:cNvPr id="730" name="Group 729">
              <a:extLst>
                <a:ext uri="{FF2B5EF4-FFF2-40B4-BE49-F238E27FC236}">
                  <a16:creationId xmlns:a16="http://schemas.microsoft.com/office/drawing/2014/main" id="{83F4A8E6-97D7-47D9-9D21-93334CE6FCB7}"/>
                </a:ext>
              </a:extLst>
            </p:cNvPr>
            <p:cNvGrpSpPr/>
            <p:nvPr/>
          </p:nvGrpSpPr>
          <p:grpSpPr>
            <a:xfrm>
              <a:off x="5254876" y="2670934"/>
              <a:ext cx="129425" cy="86794"/>
              <a:chOff x="4373349" y="2460877"/>
              <a:chExt cx="874087" cy="586170"/>
            </a:xfrm>
            <a:solidFill>
              <a:srgbClr val="0078D4">
                <a:lumMod val="75000"/>
              </a:srgbClr>
            </a:solidFill>
          </p:grpSpPr>
          <p:sp>
            <p:nvSpPr>
              <p:cNvPr id="731" name="Flowchart: Decision 730">
                <a:extLst>
                  <a:ext uri="{FF2B5EF4-FFF2-40B4-BE49-F238E27FC236}">
                    <a16:creationId xmlns:a16="http://schemas.microsoft.com/office/drawing/2014/main" id="{747A9EA1-5754-440A-904D-BEE5A38B05CE}"/>
                  </a:ext>
                </a:extLst>
              </p:cNvPr>
              <p:cNvSpPr/>
              <p:nvPr/>
            </p:nvSpPr>
            <p:spPr bwMode="auto">
              <a:xfrm>
                <a:off x="4373349" y="2460877"/>
                <a:ext cx="874087" cy="586170"/>
              </a:xfrm>
              <a:prstGeom prst="flowChartDecision">
                <a:avLst/>
              </a:prstGeom>
              <a:solidFill>
                <a:srgbClr val="FFFFFF"/>
              </a:solidFill>
              <a:ln w="2857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Rectangle 731">
                <a:extLst>
                  <a:ext uri="{FF2B5EF4-FFF2-40B4-BE49-F238E27FC236}">
                    <a16:creationId xmlns:a16="http://schemas.microsoft.com/office/drawing/2014/main" id="{3692EB6A-3394-4A83-A3CE-1132B92B462A}"/>
                  </a:ext>
                </a:extLst>
              </p:cNvPr>
              <p:cNvSpPr/>
              <p:nvPr/>
            </p:nvSpPr>
            <p:spPr bwMode="auto">
              <a:xfrm>
                <a:off x="4716226" y="2732994"/>
                <a:ext cx="290367" cy="45723"/>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3" name="Group 732">
                <a:extLst>
                  <a:ext uri="{FF2B5EF4-FFF2-40B4-BE49-F238E27FC236}">
                    <a16:creationId xmlns:a16="http://schemas.microsoft.com/office/drawing/2014/main" id="{82BF77A0-752D-458B-892D-1A5D6307A31C}"/>
                  </a:ext>
                </a:extLst>
              </p:cNvPr>
              <p:cNvGrpSpPr/>
              <p:nvPr/>
            </p:nvGrpSpPr>
            <p:grpSpPr>
              <a:xfrm>
                <a:off x="4716222" y="2654086"/>
                <a:ext cx="246313" cy="202205"/>
                <a:chOff x="4622118" y="2627073"/>
                <a:chExt cx="318418" cy="202205"/>
              </a:xfrm>
              <a:grpFill/>
            </p:grpSpPr>
            <p:sp>
              <p:nvSpPr>
                <p:cNvPr id="737" name="Rectangle 736">
                  <a:extLst>
                    <a:ext uri="{FF2B5EF4-FFF2-40B4-BE49-F238E27FC236}">
                      <a16:creationId xmlns:a16="http://schemas.microsoft.com/office/drawing/2014/main" id="{89231D1D-8672-4358-A30F-5F69DB1E229A}"/>
                    </a:ext>
                  </a:extLst>
                </p:cNvPr>
                <p:cNvSpPr/>
                <p:nvPr/>
              </p:nvSpPr>
              <p:spPr bwMode="auto">
                <a:xfrm>
                  <a:off x="4622127" y="2627073"/>
                  <a:ext cx="290370"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8" name="Rectangle 737">
                  <a:extLst>
                    <a:ext uri="{FF2B5EF4-FFF2-40B4-BE49-F238E27FC236}">
                      <a16:creationId xmlns:a16="http://schemas.microsoft.com/office/drawing/2014/main" id="{9C74BD31-1BEF-4AD4-AF00-BCE0469E4376}"/>
                    </a:ext>
                  </a:extLst>
                </p:cNvPr>
                <p:cNvSpPr/>
                <p:nvPr/>
              </p:nvSpPr>
              <p:spPr bwMode="auto">
                <a:xfrm>
                  <a:off x="4622118" y="2783562"/>
                  <a:ext cx="318418" cy="4571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4" name="Oval 733">
                <a:extLst>
                  <a:ext uri="{FF2B5EF4-FFF2-40B4-BE49-F238E27FC236}">
                    <a16:creationId xmlns:a16="http://schemas.microsoft.com/office/drawing/2014/main" id="{FE496E12-BD28-4EC3-9543-78DC47B60283}"/>
                  </a:ext>
                </a:extLst>
              </p:cNvPr>
              <p:cNvSpPr/>
              <p:nvPr/>
            </p:nvSpPr>
            <p:spPr bwMode="auto">
              <a:xfrm>
                <a:off x="4637811" y="265459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28159EF8-8CD5-4033-9FDC-2336A65B7735}"/>
                  </a:ext>
                </a:extLst>
              </p:cNvPr>
              <p:cNvSpPr/>
              <p:nvPr/>
            </p:nvSpPr>
            <p:spPr bwMode="auto">
              <a:xfrm>
                <a:off x="4639890" y="281501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1B34EAA-AE71-4E1A-8A17-478A71572D2B}"/>
                  </a:ext>
                </a:extLst>
              </p:cNvPr>
              <p:cNvSpPr/>
              <p:nvPr/>
            </p:nvSpPr>
            <p:spPr bwMode="auto">
              <a:xfrm>
                <a:off x="4639890" y="2731876"/>
                <a:ext cx="49297" cy="4572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36576" rIns="182880" bIns="36576"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9" name="Rectangle 738">
            <a:hlinkClick r:id="rId19" tooltip="Azure Resource Manager (ARM) is the deployment and management service for Azure that enables visibility and policy enforcement over creation, update, and deletion of resources in Azure. "/>
            <a:extLst>
              <a:ext uri="{FF2B5EF4-FFF2-40B4-BE49-F238E27FC236}">
                <a16:creationId xmlns:a16="http://schemas.microsoft.com/office/drawing/2014/main" id="{ECF95103-FF29-41F0-BC50-0D7151EA54BD}"/>
              </a:ext>
            </a:extLst>
          </p:cNvPr>
          <p:cNvSpPr/>
          <p:nvPr/>
        </p:nvSpPr>
        <p:spPr>
          <a:xfrm>
            <a:off x="5990866" y="891248"/>
            <a:ext cx="5606003" cy="732495"/>
          </a:xfrm>
          <a:prstGeom prst="rect">
            <a:avLst/>
          </a:prstGeom>
          <a:solidFill>
            <a:srgbClr val="A2F4A2"/>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Management Plane Security </a:t>
            </a:r>
            <a:b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Platform provided s</a:t>
            </a: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ecurity guardrails, governance, policy, and more</a:t>
            </a:r>
          </a:p>
        </p:txBody>
      </p:sp>
      <p:sp>
        <p:nvSpPr>
          <p:cNvPr id="740" name="Rectangle: Rounded Corners 739">
            <a:extLst>
              <a:ext uri="{FF2B5EF4-FFF2-40B4-BE49-F238E27FC236}">
                <a16:creationId xmlns:a16="http://schemas.microsoft.com/office/drawing/2014/main" id="{574192DC-7C4D-4317-8A8B-C30FF508CBE8}"/>
              </a:ext>
            </a:extLst>
          </p:cNvPr>
          <p:cNvSpPr/>
          <p:nvPr/>
        </p:nvSpPr>
        <p:spPr bwMode="auto">
          <a:xfrm>
            <a:off x="1747970" y="2793277"/>
            <a:ext cx="510441" cy="2612594"/>
          </a:xfrm>
          <a:prstGeom prst="roundRect">
            <a:avLst>
              <a:gd name="adj" fmla="val 10583"/>
            </a:avLst>
          </a:prstGeom>
          <a:noFill/>
          <a:ln w="19050" cap="flat" cmpd="sng" algn="ctr">
            <a:gradFill>
              <a:gsLst>
                <a:gs pos="51000">
                  <a:srgbClr val="0078D4">
                    <a:lumMod val="75000"/>
                  </a:srgbClr>
                </a:gs>
                <a:gs pos="50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Rectangle 740">
            <a:hlinkClick r:id="rId20"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0A91A976-DAE3-45F4-93A4-0B60D816EC54}"/>
              </a:ext>
            </a:extLst>
          </p:cNvPr>
          <p:cNvSpPr/>
          <p:nvPr/>
        </p:nvSpPr>
        <p:spPr>
          <a:xfrm rot="10800000" flipV="1">
            <a:off x="1914580" y="5198023"/>
            <a:ext cx="3649654" cy="341879"/>
          </a:xfrm>
          <a:prstGeom prst="rect">
            <a:avLst/>
          </a:prstGeom>
          <a:gradFill>
            <a:gsLst>
              <a:gs pos="51000">
                <a:srgbClr val="0078D4">
                  <a:lumMod val="75000"/>
                </a:srgbClr>
              </a:gs>
              <a:gs pos="51000">
                <a:srgbClr val="0078D4">
                  <a:lumMod val="50000"/>
                </a:srgbClr>
              </a:gs>
            </a:gsLst>
            <a:lin ang="5400000" scaled="0"/>
          </a:gradFill>
          <a:ln w="19050" cap="flat" cmpd="sng" algn="ctr">
            <a:noFill/>
            <a:prstDash val="solid"/>
            <a:headEnd type="none" w="lg" len="med"/>
            <a:tailEnd type="none" w="lg" len="med"/>
          </a:ln>
          <a:effectLst/>
        </p:spPr>
        <p:txBody>
          <a:bodyPr vert="horz" wrap="square" lIns="45720" tIns="27432" rIns="45720" bIns="45720"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Microsoft 365 Defender</a:t>
            </a:r>
          </a:p>
        </p:txBody>
      </p:sp>
      <p:sp>
        <p:nvSpPr>
          <p:cNvPr id="742" name="Rectangle 741">
            <a:hlinkClick r:id="rId21" tooltip="Microsoft Defender for Identity (formerly Azure ATP) detects on-premises identity attacks using behavioral analysis (UEBA) + specific detections for Pass the Hash/Ticket/Password, Golden Ticket, Skeleton Key, and others."/>
            <a:extLst>
              <a:ext uri="{FF2B5EF4-FFF2-40B4-BE49-F238E27FC236}">
                <a16:creationId xmlns:a16="http://schemas.microsoft.com/office/drawing/2014/main" id="{78236124-D75D-420B-8C0F-88D31796D5AC}"/>
              </a:ext>
            </a:extLst>
          </p:cNvPr>
          <p:cNvSpPr/>
          <p:nvPr/>
        </p:nvSpPr>
        <p:spPr>
          <a:xfrm>
            <a:off x="4423897"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Identity</a:t>
            </a:r>
          </a:p>
        </p:txBody>
      </p:sp>
      <p:sp>
        <p:nvSpPr>
          <p:cNvPr id="743" name="Rectangle 742">
            <a:hlinkClick r:id="rId15"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5C6829D6-0059-490C-9C08-272248660CD8}"/>
              </a:ext>
            </a:extLst>
          </p:cNvPr>
          <p:cNvSpPr/>
          <p:nvPr/>
        </p:nvSpPr>
        <p:spPr>
          <a:xfrm>
            <a:off x="3198325"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Azure AD Identity Protection</a:t>
            </a:r>
          </a:p>
        </p:txBody>
      </p:sp>
      <p:grpSp>
        <p:nvGrpSpPr>
          <p:cNvPr id="744" name="Group 743">
            <a:extLst>
              <a:ext uri="{FF2B5EF4-FFF2-40B4-BE49-F238E27FC236}">
                <a16:creationId xmlns:a16="http://schemas.microsoft.com/office/drawing/2014/main" id="{036FCEF1-02EA-4671-9EBC-D14A618199ED}"/>
              </a:ext>
            </a:extLst>
          </p:cNvPr>
          <p:cNvGrpSpPr/>
          <p:nvPr/>
        </p:nvGrpSpPr>
        <p:grpSpPr>
          <a:xfrm>
            <a:off x="1914468" y="6269805"/>
            <a:ext cx="3649766" cy="418322"/>
            <a:chOff x="1914468" y="6213027"/>
            <a:chExt cx="3649766" cy="418322"/>
          </a:xfrm>
        </p:grpSpPr>
        <p:sp>
          <p:nvSpPr>
            <p:cNvPr id="745" name="Rectangle 744">
              <a:extLst>
                <a:ext uri="{FF2B5EF4-FFF2-40B4-BE49-F238E27FC236}">
                  <a16:creationId xmlns:a16="http://schemas.microsoft.com/office/drawing/2014/main" id="{DCD1ECF8-CA82-4391-9C04-029AA06D7A46}"/>
                </a:ext>
              </a:extLst>
            </p:cNvPr>
            <p:cNvSpPr/>
            <p:nvPr/>
          </p:nvSpPr>
          <p:spPr>
            <a:xfrm flipV="1">
              <a:off x="1914468" y="6213027"/>
              <a:ext cx="3649766" cy="418322"/>
            </a:xfrm>
            <a:prstGeom prst="rect">
              <a:avLst/>
            </a:prstGeom>
            <a:solidFill>
              <a:srgbClr val="E7F4FF"/>
            </a:solidFill>
            <a:ln w="9525" cap="rnd" cmpd="sng" algn="ctr">
              <a:solidFill>
                <a:srgbClr val="0078D4">
                  <a:lumMod val="75000"/>
                </a:srgbClr>
              </a:solidFill>
              <a:prstDash val="sysDash"/>
              <a:headEnd type="none" w="med" len="med"/>
              <a:tailEnd type="none" w="med" len="med"/>
            </a:ln>
            <a:effectLst/>
          </p:spPr>
          <p:txBody>
            <a:bodyPr vert="horz" wrap="square" lIns="4572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endParaRPr>
            </a:p>
          </p:txBody>
        </p:sp>
        <p:sp>
          <p:nvSpPr>
            <p:cNvPr id="746" name="Rectangle 745">
              <a:extLst>
                <a:ext uri="{FF2B5EF4-FFF2-40B4-BE49-F238E27FC236}">
                  <a16:creationId xmlns:a16="http://schemas.microsoft.com/office/drawing/2014/main" id="{CB554522-FEA2-480A-A4BF-45AAB48B1C00}"/>
                </a:ext>
              </a:extLst>
            </p:cNvPr>
            <p:cNvSpPr/>
            <p:nvPr/>
          </p:nvSpPr>
          <p:spPr>
            <a:xfrm>
              <a:off x="1979034" y="6279317"/>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Endpoint logs</a:t>
              </a:r>
            </a:p>
          </p:txBody>
        </p:sp>
        <p:sp>
          <p:nvSpPr>
            <p:cNvPr id="747" name="Rectangle 746">
              <a:extLst>
                <a:ext uri="{FF2B5EF4-FFF2-40B4-BE49-F238E27FC236}">
                  <a16:creationId xmlns:a16="http://schemas.microsoft.com/office/drawing/2014/main" id="{300526AA-5CA2-482E-A4B4-22054B2FE3F8}"/>
                </a:ext>
              </a:extLst>
            </p:cNvPr>
            <p:cNvSpPr/>
            <p:nvPr/>
          </p:nvSpPr>
          <p:spPr>
            <a:xfrm>
              <a:off x="4585190" y="6279316"/>
              <a:ext cx="91440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PIM Logs</a:t>
              </a:r>
            </a:p>
          </p:txBody>
        </p:sp>
        <p:sp>
          <p:nvSpPr>
            <p:cNvPr id="748" name="Rectangle 747">
              <a:extLst>
                <a:ext uri="{FF2B5EF4-FFF2-40B4-BE49-F238E27FC236}">
                  <a16:creationId xmlns:a16="http://schemas.microsoft.com/office/drawing/2014/main" id="{1C792EB1-7D03-4BEE-929D-5A1B4E87FAD1}"/>
                </a:ext>
              </a:extLst>
            </p:cNvPr>
            <p:cNvSpPr/>
            <p:nvPr/>
          </p:nvSpPr>
          <p:spPr>
            <a:xfrm>
              <a:off x="3007792" y="6279316"/>
              <a:ext cx="1463040" cy="257159"/>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logs, access logs, alerts, risk scoring</a:t>
              </a:r>
            </a:p>
          </p:txBody>
        </p:sp>
        <p:sp>
          <p:nvSpPr>
            <p:cNvPr id="749" name="Rectangle 748">
              <a:extLst>
                <a:ext uri="{FF2B5EF4-FFF2-40B4-BE49-F238E27FC236}">
                  <a16:creationId xmlns:a16="http://schemas.microsoft.com/office/drawing/2014/main" id="{BCAE7079-0E03-4332-89C0-99AF666220C4}"/>
                </a:ext>
              </a:extLst>
            </p:cNvPr>
            <p:cNvSpPr/>
            <p:nvPr/>
          </p:nvSpPr>
          <p:spPr bwMode="auto">
            <a:xfrm>
              <a:off x="3007792" y="6502591"/>
              <a:ext cx="2491798"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0" name="Rectangle: Rounded Corners 430">
            <a:extLst>
              <a:ext uri="{FF2B5EF4-FFF2-40B4-BE49-F238E27FC236}">
                <a16:creationId xmlns:a16="http://schemas.microsoft.com/office/drawing/2014/main" id="{5DEB1EFF-1FE9-444E-92BA-5E094AB98F13}"/>
              </a:ext>
            </a:extLst>
          </p:cNvPr>
          <p:cNvSpPr/>
          <p:nvPr/>
        </p:nvSpPr>
        <p:spPr bwMode="auto">
          <a:xfrm>
            <a:off x="365496" y="3068381"/>
            <a:ext cx="136104" cy="774911"/>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Lst>
            <a:ahLst/>
            <a:cxnLst>
              <a:cxn ang="0">
                <a:pos x="connsiteX0" y="connsiteY0"/>
              </a:cxn>
              <a:cxn ang="0">
                <a:pos x="connsiteX1" y="connsiteY1"/>
              </a:cxn>
              <a:cxn ang="0">
                <a:pos x="connsiteX2" y="connsiteY2"/>
              </a:cxn>
              <a:cxn ang="0">
                <a:pos x="connsiteX3" y="connsiteY3"/>
              </a:cxn>
            </a:cxnLst>
            <a:rect l="l" t="t" r="r" b="b"/>
            <a:pathLst>
              <a:path w="136104" h="854678">
                <a:moveTo>
                  <a:pt x="0" y="854678"/>
                </a:moveTo>
                <a:lnTo>
                  <a:pt x="0" y="53010"/>
                </a:ln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1" name="Rectangle 750">
            <a:hlinkClick r:id="rId22" tooltip="Privileged Access Workstation (PAW)"/>
            <a:extLst>
              <a:ext uri="{FF2B5EF4-FFF2-40B4-BE49-F238E27FC236}">
                <a16:creationId xmlns:a16="http://schemas.microsoft.com/office/drawing/2014/main" id="{FA31A7F0-0275-4BED-AC3B-04F99A3A2970}"/>
              </a:ext>
            </a:extLst>
          </p:cNvPr>
          <p:cNvSpPr/>
          <p:nvPr/>
        </p:nvSpPr>
        <p:spPr>
          <a:xfrm>
            <a:off x="1931799" y="2983459"/>
            <a:ext cx="1206312" cy="169277"/>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0" bIns="45720" rtlCol="0" anchor="t">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5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Privileged Access Workstation (PAW)</a:t>
            </a:r>
          </a:p>
        </p:txBody>
      </p:sp>
      <p:grpSp>
        <p:nvGrpSpPr>
          <p:cNvPr id="752" name="Group 751">
            <a:extLst>
              <a:ext uri="{FF2B5EF4-FFF2-40B4-BE49-F238E27FC236}">
                <a16:creationId xmlns:a16="http://schemas.microsoft.com/office/drawing/2014/main" id="{36DB917D-9486-4C6A-9245-B213C077651C}"/>
              </a:ext>
            </a:extLst>
          </p:cNvPr>
          <p:cNvGrpSpPr/>
          <p:nvPr/>
        </p:nvGrpSpPr>
        <p:grpSpPr>
          <a:xfrm>
            <a:off x="277831" y="1560871"/>
            <a:ext cx="1056187" cy="1125254"/>
            <a:chOff x="277831" y="1504093"/>
            <a:chExt cx="1056187" cy="1125254"/>
          </a:xfrm>
        </p:grpSpPr>
        <p:sp>
          <p:nvSpPr>
            <p:cNvPr id="753" name="TextBox 752">
              <a:extLst>
                <a:ext uri="{FF2B5EF4-FFF2-40B4-BE49-F238E27FC236}">
                  <a16:creationId xmlns:a16="http://schemas.microsoft.com/office/drawing/2014/main" id="{71E9AED6-DCB0-4010-A541-E9BEAB56AE3D}"/>
                </a:ext>
              </a:extLst>
            </p:cNvPr>
            <p:cNvSpPr txBox="1"/>
            <p:nvPr/>
          </p:nvSpPr>
          <p:spPr>
            <a:xfrm>
              <a:off x="444992" y="2052101"/>
              <a:ext cx="725904"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lumMod val="75000"/>
                        </a:srgbClr>
                      </a:gs>
                      <a:gs pos="100000">
                        <a:srgbClr val="0078D4">
                          <a:lumMod val="75000"/>
                        </a:srgbClr>
                      </a:gs>
                    </a:gsLst>
                    <a:lin ang="5400000" scaled="0"/>
                  </a:gradFill>
                  <a:effectLst/>
                  <a:uLnTx/>
                  <a:uFillTx/>
                  <a:latin typeface="Segoe UI"/>
                  <a:ea typeface="+mn-ea"/>
                  <a:cs typeface="+mn-cs"/>
                </a:rPr>
                <a:t>Control</a:t>
              </a:r>
            </a:p>
          </p:txBody>
        </p:sp>
        <p:sp>
          <p:nvSpPr>
            <p:cNvPr id="754" name="Rectangle 1374">
              <a:extLst>
                <a:ext uri="{FF2B5EF4-FFF2-40B4-BE49-F238E27FC236}">
                  <a16:creationId xmlns:a16="http://schemas.microsoft.com/office/drawing/2014/main" id="{C7B7C555-25A7-453B-B1CA-AC675C5E460C}"/>
                </a:ext>
              </a:extLst>
            </p:cNvPr>
            <p:cNvSpPr>
              <a:spLocks noChangeArrowheads="1"/>
            </p:cNvSpPr>
            <p:nvPr/>
          </p:nvSpPr>
          <p:spPr bwMode="auto">
            <a:xfrm>
              <a:off x="444992" y="1504093"/>
              <a:ext cx="87620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Governance &amp;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Policy Enforcement</a:t>
              </a:r>
            </a:p>
          </p:txBody>
        </p:sp>
        <p:sp>
          <p:nvSpPr>
            <p:cNvPr id="755" name="Rectangle 1397">
              <a:extLst>
                <a:ext uri="{FF2B5EF4-FFF2-40B4-BE49-F238E27FC236}">
                  <a16:creationId xmlns:a16="http://schemas.microsoft.com/office/drawing/2014/main" id="{2522B773-0614-417D-9E4D-DCCD2D9A41C0}"/>
                </a:ext>
              </a:extLst>
            </p:cNvPr>
            <p:cNvSpPr>
              <a:spLocks noChangeArrowheads="1"/>
            </p:cNvSpPr>
            <p:nvPr/>
          </p:nvSpPr>
          <p:spPr bwMode="auto">
            <a:xfrm>
              <a:off x="444992" y="2521625"/>
              <a:ext cx="88902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Preventive Controls</a:t>
              </a:r>
            </a:p>
          </p:txBody>
        </p:sp>
        <p:sp>
          <p:nvSpPr>
            <p:cNvPr id="756" name="Rectangle: Rounded Corners 430">
              <a:extLst>
                <a:ext uri="{FF2B5EF4-FFF2-40B4-BE49-F238E27FC236}">
                  <a16:creationId xmlns:a16="http://schemas.microsoft.com/office/drawing/2014/main" id="{39C246DB-FADE-483C-8AFC-293BE5DB7D48}"/>
                </a:ext>
              </a:extLst>
            </p:cNvPr>
            <p:cNvSpPr/>
            <p:nvPr/>
          </p:nvSpPr>
          <p:spPr bwMode="auto">
            <a:xfrm>
              <a:off x="365496" y="1545817"/>
              <a:ext cx="136104" cy="438139"/>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733 w 136104"/>
                <a:gd name="connsiteY0" fmla="*/ 483239 h 483239"/>
                <a:gd name="connsiteX1" fmla="*/ 0 w 136104"/>
                <a:gd name="connsiteY1" fmla="*/ 53010 h 483239"/>
                <a:gd name="connsiteX2" fmla="*/ 53010 w 136104"/>
                <a:gd name="connsiteY2" fmla="*/ 0 h 483239"/>
                <a:gd name="connsiteX3" fmla="*/ 136104 w 136104"/>
                <a:gd name="connsiteY3" fmla="*/ 2177 h 483239"/>
              </a:gdLst>
              <a:ahLst/>
              <a:cxnLst>
                <a:cxn ang="0">
                  <a:pos x="connsiteX0" y="connsiteY0"/>
                </a:cxn>
                <a:cxn ang="0">
                  <a:pos x="connsiteX1" y="connsiteY1"/>
                </a:cxn>
                <a:cxn ang="0">
                  <a:pos x="connsiteX2" y="connsiteY2"/>
                </a:cxn>
                <a:cxn ang="0">
                  <a:pos x="connsiteX3" y="connsiteY3"/>
                </a:cxn>
              </a:cxnLst>
              <a:rect l="l" t="t" r="r" b="b"/>
              <a:pathLst>
                <a:path w="136104" h="483239">
                  <a:moveTo>
                    <a:pt x="733" y="483239"/>
                  </a:moveTo>
                  <a:cubicBezTo>
                    <a:pt x="489" y="305015"/>
                    <a:pt x="244" y="231234"/>
                    <a:pt x="0" y="53010"/>
                  </a:cubicBezTo>
                  <a:cubicBezTo>
                    <a:pt x="0" y="23733"/>
                    <a:pt x="23733" y="0"/>
                    <a:pt x="53010" y="0"/>
                  </a:cubicBezTo>
                  <a:lnTo>
                    <a:pt x="13610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57" name="Freeform 1320">
              <a:extLst>
                <a:ext uri="{FF2B5EF4-FFF2-40B4-BE49-F238E27FC236}">
                  <a16:creationId xmlns:a16="http://schemas.microsoft.com/office/drawing/2014/main" id="{89C2AE06-BDBD-43BE-94EC-B641D82B28B5}"/>
                </a:ext>
              </a:extLst>
            </p:cNvPr>
            <p:cNvSpPr>
              <a:spLocks noEditPoints="1"/>
            </p:cNvSpPr>
            <p:nvPr/>
          </p:nvSpPr>
          <p:spPr bwMode="auto">
            <a:xfrm>
              <a:off x="277831" y="2059231"/>
              <a:ext cx="177592" cy="177586"/>
            </a:xfrm>
            <a:custGeom>
              <a:avLst/>
              <a:gdLst>
                <a:gd name="T0" fmla="*/ 868 w 1296"/>
                <a:gd name="T1" fmla="*/ 741 h 1296"/>
                <a:gd name="T2" fmla="*/ 743 w 1296"/>
                <a:gd name="T3" fmla="*/ 870 h 1296"/>
                <a:gd name="T4" fmla="*/ 554 w 1296"/>
                <a:gd name="T5" fmla="*/ 870 h 1296"/>
                <a:gd name="T6" fmla="*/ 426 w 1296"/>
                <a:gd name="T7" fmla="*/ 741 h 1296"/>
                <a:gd name="T8" fmla="*/ 426 w 1296"/>
                <a:gd name="T9" fmla="*/ 552 h 1296"/>
                <a:gd name="T10" fmla="*/ 554 w 1296"/>
                <a:gd name="T11" fmla="*/ 427 h 1296"/>
                <a:gd name="T12" fmla="*/ 743 w 1296"/>
                <a:gd name="T13" fmla="*/ 427 h 1296"/>
                <a:gd name="T14" fmla="*/ 868 w 1296"/>
                <a:gd name="T15" fmla="*/ 552 h 1296"/>
                <a:gd name="T16" fmla="*/ 868 w 1296"/>
                <a:gd name="T17" fmla="*/ 741 h 1296"/>
                <a:gd name="T18" fmla="*/ 1132 w 1296"/>
                <a:gd name="T19" fmla="*/ 659 h 1296"/>
                <a:gd name="T20" fmla="*/ 1132 w 1296"/>
                <a:gd name="T21" fmla="*/ 635 h 1296"/>
                <a:gd name="T22" fmla="*/ 1296 w 1296"/>
                <a:gd name="T23" fmla="*/ 522 h 1296"/>
                <a:gd name="T24" fmla="*/ 1007 w 1296"/>
                <a:gd name="T25" fmla="*/ 321 h 1296"/>
                <a:gd name="T26" fmla="*/ 1017 w 1296"/>
                <a:gd name="T27" fmla="*/ 98 h 1296"/>
                <a:gd name="T28" fmla="*/ 670 w 1296"/>
                <a:gd name="T29" fmla="*/ 162 h 1296"/>
                <a:gd name="T30" fmla="*/ 648 w 1296"/>
                <a:gd name="T31" fmla="*/ 162 h 1296"/>
                <a:gd name="T32" fmla="*/ 624 w 1296"/>
                <a:gd name="T33" fmla="*/ 162 h 1296"/>
                <a:gd name="T34" fmla="*/ 277 w 1296"/>
                <a:gd name="T35" fmla="*/ 98 h 1296"/>
                <a:gd name="T36" fmla="*/ 289 w 1296"/>
                <a:gd name="T37" fmla="*/ 321 h 1296"/>
                <a:gd name="T38" fmla="*/ 0 w 1296"/>
                <a:gd name="T39" fmla="*/ 522 h 1296"/>
                <a:gd name="T40" fmla="*/ 165 w 1296"/>
                <a:gd name="T41" fmla="*/ 635 h 1296"/>
                <a:gd name="T42" fmla="*/ 165 w 1296"/>
                <a:gd name="T43" fmla="*/ 659 h 1296"/>
                <a:gd name="T44" fmla="*/ 0 w 1296"/>
                <a:gd name="T45" fmla="*/ 772 h 1296"/>
                <a:gd name="T46" fmla="*/ 289 w 1296"/>
                <a:gd name="T47" fmla="*/ 973 h 1296"/>
                <a:gd name="T48" fmla="*/ 277 w 1296"/>
                <a:gd name="T49" fmla="*/ 1196 h 1296"/>
                <a:gd name="T50" fmla="*/ 624 w 1296"/>
                <a:gd name="T51" fmla="*/ 1132 h 1296"/>
                <a:gd name="T52" fmla="*/ 648 w 1296"/>
                <a:gd name="T53" fmla="*/ 1132 h 1296"/>
                <a:gd name="T54" fmla="*/ 670 w 1296"/>
                <a:gd name="T55" fmla="*/ 1132 h 1296"/>
                <a:gd name="T56" fmla="*/ 1017 w 1296"/>
                <a:gd name="T57" fmla="*/ 1196 h 1296"/>
                <a:gd name="T58" fmla="*/ 1007 w 1296"/>
                <a:gd name="T59" fmla="*/ 973 h 1296"/>
                <a:gd name="T60" fmla="*/ 1296 w 1296"/>
                <a:gd name="T61" fmla="*/ 772 h 1296"/>
                <a:gd name="T62" fmla="*/ 1132 w 1296"/>
                <a:gd name="T63" fmla="*/ 659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96" h="1296">
                  <a:moveTo>
                    <a:pt x="868" y="741"/>
                  </a:moveTo>
                  <a:lnTo>
                    <a:pt x="868" y="741"/>
                  </a:lnTo>
                  <a:cubicBezTo>
                    <a:pt x="855" y="769"/>
                    <a:pt x="840" y="796"/>
                    <a:pt x="819" y="818"/>
                  </a:cubicBezTo>
                  <a:cubicBezTo>
                    <a:pt x="794" y="839"/>
                    <a:pt x="770" y="857"/>
                    <a:pt x="743" y="870"/>
                  </a:cubicBezTo>
                  <a:cubicBezTo>
                    <a:pt x="712" y="882"/>
                    <a:pt x="682" y="888"/>
                    <a:pt x="648" y="888"/>
                  </a:cubicBezTo>
                  <a:cubicBezTo>
                    <a:pt x="615" y="888"/>
                    <a:pt x="585" y="882"/>
                    <a:pt x="554" y="870"/>
                  </a:cubicBezTo>
                  <a:cubicBezTo>
                    <a:pt x="527" y="857"/>
                    <a:pt x="499" y="839"/>
                    <a:pt x="478" y="818"/>
                  </a:cubicBezTo>
                  <a:cubicBezTo>
                    <a:pt x="457" y="796"/>
                    <a:pt x="439" y="769"/>
                    <a:pt x="426" y="741"/>
                  </a:cubicBezTo>
                  <a:cubicBezTo>
                    <a:pt x="414" y="711"/>
                    <a:pt x="408" y="680"/>
                    <a:pt x="408" y="647"/>
                  </a:cubicBezTo>
                  <a:cubicBezTo>
                    <a:pt x="408" y="613"/>
                    <a:pt x="414" y="583"/>
                    <a:pt x="426" y="552"/>
                  </a:cubicBezTo>
                  <a:cubicBezTo>
                    <a:pt x="439" y="525"/>
                    <a:pt x="457" y="501"/>
                    <a:pt x="478" y="476"/>
                  </a:cubicBezTo>
                  <a:cubicBezTo>
                    <a:pt x="499" y="455"/>
                    <a:pt x="527" y="440"/>
                    <a:pt x="554" y="427"/>
                  </a:cubicBezTo>
                  <a:cubicBezTo>
                    <a:pt x="585" y="412"/>
                    <a:pt x="615" y="406"/>
                    <a:pt x="648" y="406"/>
                  </a:cubicBezTo>
                  <a:cubicBezTo>
                    <a:pt x="682" y="406"/>
                    <a:pt x="712" y="412"/>
                    <a:pt x="743" y="427"/>
                  </a:cubicBezTo>
                  <a:cubicBezTo>
                    <a:pt x="770" y="440"/>
                    <a:pt x="794" y="455"/>
                    <a:pt x="819" y="476"/>
                  </a:cubicBezTo>
                  <a:cubicBezTo>
                    <a:pt x="840" y="501"/>
                    <a:pt x="855" y="525"/>
                    <a:pt x="868" y="552"/>
                  </a:cubicBezTo>
                  <a:cubicBezTo>
                    <a:pt x="883" y="583"/>
                    <a:pt x="889" y="613"/>
                    <a:pt x="889" y="647"/>
                  </a:cubicBezTo>
                  <a:cubicBezTo>
                    <a:pt x="889" y="680"/>
                    <a:pt x="883" y="711"/>
                    <a:pt x="868" y="741"/>
                  </a:cubicBezTo>
                  <a:close/>
                  <a:moveTo>
                    <a:pt x="1132" y="659"/>
                  </a:moveTo>
                  <a:lnTo>
                    <a:pt x="1132" y="659"/>
                  </a:lnTo>
                  <a:cubicBezTo>
                    <a:pt x="1132" y="656"/>
                    <a:pt x="1132" y="650"/>
                    <a:pt x="1132" y="647"/>
                  </a:cubicBezTo>
                  <a:cubicBezTo>
                    <a:pt x="1132" y="644"/>
                    <a:pt x="1132" y="641"/>
                    <a:pt x="1132" y="635"/>
                  </a:cubicBezTo>
                  <a:cubicBezTo>
                    <a:pt x="1132" y="632"/>
                    <a:pt x="1132" y="629"/>
                    <a:pt x="1132" y="626"/>
                  </a:cubicBezTo>
                  <a:lnTo>
                    <a:pt x="1296" y="522"/>
                  </a:lnTo>
                  <a:lnTo>
                    <a:pt x="1196" y="278"/>
                  </a:lnTo>
                  <a:lnTo>
                    <a:pt x="1007" y="321"/>
                  </a:lnTo>
                  <a:cubicBezTo>
                    <a:pt x="995" y="308"/>
                    <a:pt x="986" y="299"/>
                    <a:pt x="974" y="287"/>
                  </a:cubicBezTo>
                  <a:lnTo>
                    <a:pt x="1017" y="98"/>
                  </a:lnTo>
                  <a:lnTo>
                    <a:pt x="773" y="0"/>
                  </a:lnTo>
                  <a:lnTo>
                    <a:pt x="670" y="162"/>
                  </a:lnTo>
                  <a:cubicBezTo>
                    <a:pt x="667" y="162"/>
                    <a:pt x="664" y="162"/>
                    <a:pt x="661" y="162"/>
                  </a:cubicBezTo>
                  <a:cubicBezTo>
                    <a:pt x="655" y="162"/>
                    <a:pt x="652" y="162"/>
                    <a:pt x="648" y="162"/>
                  </a:cubicBezTo>
                  <a:cubicBezTo>
                    <a:pt x="645" y="162"/>
                    <a:pt x="639" y="162"/>
                    <a:pt x="636" y="162"/>
                  </a:cubicBezTo>
                  <a:cubicBezTo>
                    <a:pt x="633" y="162"/>
                    <a:pt x="630" y="162"/>
                    <a:pt x="624" y="162"/>
                  </a:cubicBezTo>
                  <a:lnTo>
                    <a:pt x="524" y="0"/>
                  </a:lnTo>
                  <a:lnTo>
                    <a:pt x="277" y="98"/>
                  </a:lnTo>
                  <a:lnTo>
                    <a:pt x="323" y="287"/>
                  </a:lnTo>
                  <a:cubicBezTo>
                    <a:pt x="311" y="299"/>
                    <a:pt x="299" y="308"/>
                    <a:pt x="289" y="321"/>
                  </a:cubicBezTo>
                  <a:lnTo>
                    <a:pt x="101" y="278"/>
                  </a:lnTo>
                  <a:lnTo>
                    <a:pt x="0" y="522"/>
                  </a:lnTo>
                  <a:lnTo>
                    <a:pt x="165" y="626"/>
                  </a:lnTo>
                  <a:cubicBezTo>
                    <a:pt x="165" y="629"/>
                    <a:pt x="165" y="632"/>
                    <a:pt x="165" y="635"/>
                  </a:cubicBezTo>
                  <a:cubicBezTo>
                    <a:pt x="165" y="641"/>
                    <a:pt x="165" y="644"/>
                    <a:pt x="165" y="647"/>
                  </a:cubicBezTo>
                  <a:cubicBezTo>
                    <a:pt x="165" y="650"/>
                    <a:pt x="165" y="656"/>
                    <a:pt x="165" y="659"/>
                  </a:cubicBezTo>
                  <a:cubicBezTo>
                    <a:pt x="165" y="662"/>
                    <a:pt x="165" y="665"/>
                    <a:pt x="165" y="671"/>
                  </a:cubicBezTo>
                  <a:lnTo>
                    <a:pt x="0" y="772"/>
                  </a:lnTo>
                  <a:lnTo>
                    <a:pt x="101" y="1019"/>
                  </a:lnTo>
                  <a:lnTo>
                    <a:pt x="289" y="973"/>
                  </a:lnTo>
                  <a:cubicBezTo>
                    <a:pt x="299" y="985"/>
                    <a:pt x="311" y="998"/>
                    <a:pt x="323" y="1007"/>
                  </a:cubicBezTo>
                  <a:lnTo>
                    <a:pt x="277" y="1196"/>
                  </a:lnTo>
                  <a:lnTo>
                    <a:pt x="524" y="1296"/>
                  </a:lnTo>
                  <a:lnTo>
                    <a:pt x="624" y="1132"/>
                  </a:lnTo>
                  <a:cubicBezTo>
                    <a:pt x="630" y="1132"/>
                    <a:pt x="633" y="1132"/>
                    <a:pt x="636" y="1132"/>
                  </a:cubicBezTo>
                  <a:cubicBezTo>
                    <a:pt x="639" y="1132"/>
                    <a:pt x="645" y="1132"/>
                    <a:pt x="648" y="1132"/>
                  </a:cubicBezTo>
                  <a:cubicBezTo>
                    <a:pt x="652" y="1132"/>
                    <a:pt x="655" y="1132"/>
                    <a:pt x="661" y="1132"/>
                  </a:cubicBezTo>
                  <a:cubicBezTo>
                    <a:pt x="664" y="1132"/>
                    <a:pt x="667" y="1132"/>
                    <a:pt x="670" y="1132"/>
                  </a:cubicBezTo>
                  <a:lnTo>
                    <a:pt x="773" y="1296"/>
                  </a:lnTo>
                  <a:lnTo>
                    <a:pt x="1017" y="1196"/>
                  </a:lnTo>
                  <a:lnTo>
                    <a:pt x="974" y="1007"/>
                  </a:lnTo>
                  <a:cubicBezTo>
                    <a:pt x="986" y="998"/>
                    <a:pt x="995" y="985"/>
                    <a:pt x="1007" y="973"/>
                  </a:cubicBezTo>
                  <a:lnTo>
                    <a:pt x="1196" y="1019"/>
                  </a:lnTo>
                  <a:lnTo>
                    <a:pt x="1296" y="772"/>
                  </a:lnTo>
                  <a:lnTo>
                    <a:pt x="1132" y="671"/>
                  </a:lnTo>
                  <a:cubicBezTo>
                    <a:pt x="1132" y="665"/>
                    <a:pt x="1132" y="662"/>
                    <a:pt x="1132" y="659"/>
                  </a:cubicBezTo>
                  <a:close/>
                </a:path>
              </a:pathLst>
            </a:custGeom>
            <a:solidFill>
              <a:srgbClr val="0078D4">
                <a:lumMod val="75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8" name="Rectangle: Rounded Corners 430">
              <a:extLst>
                <a:ext uri="{FF2B5EF4-FFF2-40B4-BE49-F238E27FC236}">
                  <a16:creationId xmlns:a16="http://schemas.microsoft.com/office/drawing/2014/main" id="{F8C2E996-DCE2-41E1-B8D4-DE72D44895F4}"/>
                </a:ext>
              </a:extLst>
            </p:cNvPr>
            <p:cNvSpPr/>
            <p:nvPr/>
          </p:nvSpPr>
          <p:spPr bwMode="auto">
            <a:xfrm flipV="1">
              <a:off x="362658" y="2315761"/>
              <a:ext cx="138942" cy="26539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791 w 141162"/>
                <a:gd name="connsiteY0" fmla="*/ 587683 h 587683"/>
                <a:gd name="connsiteX1" fmla="*/ 2233 w 141162"/>
                <a:gd name="connsiteY1" fmla="*/ 292717 h 587683"/>
                <a:gd name="connsiteX2" fmla="*/ 5058 w 141162"/>
                <a:gd name="connsiteY2" fmla="*/ 53010 h 587683"/>
                <a:gd name="connsiteX3" fmla="*/ 58068 w 141162"/>
                <a:gd name="connsiteY3" fmla="*/ 0 h 587683"/>
                <a:gd name="connsiteX4" fmla="*/ 141162 w 141162"/>
                <a:gd name="connsiteY4" fmla="*/ 2177 h 587683"/>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2233 w 141162"/>
                <a:gd name="connsiteY0" fmla="*/ 292717 h 292717"/>
                <a:gd name="connsiteX1" fmla="*/ 5058 w 141162"/>
                <a:gd name="connsiteY1" fmla="*/ 53010 h 292717"/>
                <a:gd name="connsiteX2" fmla="*/ 58068 w 141162"/>
                <a:gd name="connsiteY2" fmla="*/ 0 h 292717"/>
                <a:gd name="connsiteX3" fmla="*/ 141162 w 141162"/>
                <a:gd name="connsiteY3" fmla="*/ 2177 h 292717"/>
                <a:gd name="connsiteX0" fmla="*/ 13 w 138942"/>
                <a:gd name="connsiteY0" fmla="*/ 292717 h 292717"/>
                <a:gd name="connsiteX1" fmla="*/ 2838 w 138942"/>
                <a:gd name="connsiteY1" fmla="*/ 53010 h 292717"/>
                <a:gd name="connsiteX2" fmla="*/ 55848 w 138942"/>
                <a:gd name="connsiteY2" fmla="*/ 0 h 292717"/>
                <a:gd name="connsiteX3" fmla="*/ 138942 w 138942"/>
                <a:gd name="connsiteY3" fmla="*/ 2177 h 292717"/>
              </a:gdLst>
              <a:ahLst/>
              <a:cxnLst>
                <a:cxn ang="0">
                  <a:pos x="connsiteX0" y="connsiteY0"/>
                </a:cxn>
                <a:cxn ang="0">
                  <a:pos x="connsiteX1" y="connsiteY1"/>
                </a:cxn>
                <a:cxn ang="0">
                  <a:pos x="connsiteX2" y="connsiteY2"/>
                </a:cxn>
                <a:cxn ang="0">
                  <a:pos x="connsiteX3" y="connsiteY3"/>
                </a:cxn>
              </a:cxnLst>
              <a:rect l="l" t="t" r="r" b="b"/>
              <a:pathLst>
                <a:path w="138942" h="292717">
                  <a:moveTo>
                    <a:pt x="13" y="292717"/>
                  </a:moveTo>
                  <a:cubicBezTo>
                    <a:pt x="-109" y="203605"/>
                    <a:pt x="676" y="101795"/>
                    <a:pt x="2838" y="53010"/>
                  </a:cubicBezTo>
                  <a:cubicBezTo>
                    <a:pt x="2838" y="23733"/>
                    <a:pt x="26571" y="0"/>
                    <a:pt x="55848" y="0"/>
                  </a:cubicBezTo>
                  <a:lnTo>
                    <a:pt x="138942"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759" name="Group 758">
            <a:extLst>
              <a:ext uri="{FF2B5EF4-FFF2-40B4-BE49-F238E27FC236}">
                <a16:creationId xmlns:a16="http://schemas.microsoft.com/office/drawing/2014/main" id="{47CBDC15-AFE3-4B00-BD23-C27DF3121D82}"/>
              </a:ext>
            </a:extLst>
          </p:cNvPr>
          <p:cNvGrpSpPr/>
          <p:nvPr/>
        </p:nvGrpSpPr>
        <p:grpSpPr>
          <a:xfrm>
            <a:off x="263312" y="5263951"/>
            <a:ext cx="1523972" cy="1298948"/>
            <a:chOff x="263312" y="5207173"/>
            <a:chExt cx="1523972" cy="1298948"/>
          </a:xfrm>
        </p:grpSpPr>
        <p:sp>
          <p:nvSpPr>
            <p:cNvPr id="760" name="Rectangle 759">
              <a:extLst>
                <a:ext uri="{FF2B5EF4-FFF2-40B4-BE49-F238E27FC236}">
                  <a16:creationId xmlns:a16="http://schemas.microsoft.com/office/drawing/2014/main" id="{B38D3F0D-A51B-4133-9162-44C4F83A4491}"/>
                </a:ext>
              </a:extLst>
            </p:cNvPr>
            <p:cNvSpPr/>
            <p:nvPr/>
          </p:nvSpPr>
          <p:spPr>
            <a:xfrm>
              <a:off x="444992" y="5207173"/>
              <a:ext cx="1342292"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75000"/>
                        </a:srgbClr>
                      </a:gs>
                      <a:gs pos="64000">
                        <a:srgbClr val="0078D4">
                          <a:lumMod val="75000"/>
                        </a:srgbClr>
                      </a:gs>
                    </a:gsLst>
                    <a:lin ang="5400000" scaled="1"/>
                  </a:gradFill>
                  <a:effectLst/>
                  <a:uLnTx/>
                  <a:uFillTx/>
                  <a:latin typeface="Segoe UI Semibold"/>
                  <a:ea typeface="+mn-ea"/>
                  <a:cs typeface="+mn-cs"/>
                </a:rPr>
                <a:t>Risk Factors &amp; Governance</a:t>
              </a:r>
            </a:p>
          </p:txBody>
        </p:sp>
        <p:grpSp>
          <p:nvGrpSpPr>
            <p:cNvPr id="761" name="Group 760">
              <a:extLst>
                <a:ext uri="{FF2B5EF4-FFF2-40B4-BE49-F238E27FC236}">
                  <a16:creationId xmlns:a16="http://schemas.microsoft.com/office/drawing/2014/main" id="{65D51155-4981-455E-80D9-AB67CF22ABF8}"/>
                </a:ext>
              </a:extLst>
            </p:cNvPr>
            <p:cNvGrpSpPr/>
            <p:nvPr/>
          </p:nvGrpSpPr>
          <p:grpSpPr>
            <a:xfrm>
              <a:off x="263312" y="5265623"/>
              <a:ext cx="1482066" cy="1240498"/>
              <a:chOff x="263312" y="5265623"/>
              <a:chExt cx="1482066" cy="1240498"/>
            </a:xfrm>
          </p:grpSpPr>
          <p:grpSp>
            <p:nvGrpSpPr>
              <p:cNvPr id="762" name="Group 761">
                <a:extLst>
                  <a:ext uri="{FF2B5EF4-FFF2-40B4-BE49-F238E27FC236}">
                    <a16:creationId xmlns:a16="http://schemas.microsoft.com/office/drawing/2014/main" id="{8E4CEA3C-97B7-4818-9820-2968D9B3AFA4}"/>
                  </a:ext>
                </a:extLst>
              </p:cNvPr>
              <p:cNvGrpSpPr/>
              <p:nvPr/>
            </p:nvGrpSpPr>
            <p:grpSpPr>
              <a:xfrm>
                <a:off x="263312" y="5810499"/>
                <a:ext cx="204938" cy="99562"/>
                <a:chOff x="760677" y="1725765"/>
                <a:chExt cx="131763" cy="63500"/>
              </a:xfrm>
              <a:solidFill>
                <a:srgbClr val="0078D4"/>
              </a:solidFill>
            </p:grpSpPr>
            <p:sp>
              <p:nvSpPr>
                <p:cNvPr id="769" name="Freeform 1314">
                  <a:extLst>
                    <a:ext uri="{FF2B5EF4-FFF2-40B4-BE49-F238E27FC236}">
                      <a16:creationId xmlns:a16="http://schemas.microsoft.com/office/drawing/2014/main" id="{22F53CD2-3ECC-438D-AC33-0F4935D495E0}"/>
                    </a:ext>
                  </a:extLst>
                </p:cNvPr>
                <p:cNvSpPr>
                  <a:spLocks/>
                </p:cNvSpPr>
                <p:nvPr/>
              </p:nvSpPr>
              <p:spPr bwMode="auto">
                <a:xfrm>
                  <a:off x="774964" y="1747990"/>
                  <a:ext cx="25400" cy="34925"/>
                </a:xfrm>
                <a:custGeom>
                  <a:avLst/>
                  <a:gdLst>
                    <a:gd name="T0" fmla="*/ 96 w 96"/>
                    <a:gd name="T1" fmla="*/ 0 h 130"/>
                    <a:gd name="T2" fmla="*/ 96 w 96"/>
                    <a:gd name="T3" fmla="*/ 0 h 130"/>
                    <a:gd name="T4" fmla="*/ 46 w 96"/>
                    <a:gd name="T5" fmla="*/ 28 h 130"/>
                    <a:gd name="T6" fmla="*/ 0 w 96"/>
                    <a:gd name="T7" fmla="*/ 65 h 130"/>
                    <a:gd name="T8" fmla="*/ 46 w 96"/>
                    <a:gd name="T9" fmla="*/ 102 h 130"/>
                    <a:gd name="T10" fmla="*/ 96 w 96"/>
                    <a:gd name="T11" fmla="*/ 130 h 130"/>
                    <a:gd name="T12" fmla="*/ 81 w 96"/>
                    <a:gd name="T13" fmla="*/ 100 h 130"/>
                    <a:gd name="T14" fmla="*/ 76 w 96"/>
                    <a:gd name="T15" fmla="*/ 65 h 130"/>
                    <a:gd name="T16" fmla="*/ 81 w 96"/>
                    <a:gd name="T17" fmla="*/ 31 h 130"/>
                    <a:gd name="T18" fmla="*/ 96 w 96"/>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0">
                      <a:moveTo>
                        <a:pt x="96" y="0"/>
                      </a:moveTo>
                      <a:lnTo>
                        <a:pt x="96" y="0"/>
                      </a:lnTo>
                      <a:cubicBezTo>
                        <a:pt x="78" y="7"/>
                        <a:pt x="62" y="16"/>
                        <a:pt x="46" y="28"/>
                      </a:cubicBezTo>
                      <a:cubicBezTo>
                        <a:pt x="29" y="39"/>
                        <a:pt x="14" y="52"/>
                        <a:pt x="0" y="65"/>
                      </a:cubicBezTo>
                      <a:cubicBezTo>
                        <a:pt x="14" y="79"/>
                        <a:pt x="29" y="91"/>
                        <a:pt x="46" y="102"/>
                      </a:cubicBezTo>
                      <a:cubicBezTo>
                        <a:pt x="62" y="113"/>
                        <a:pt x="78" y="122"/>
                        <a:pt x="96" y="130"/>
                      </a:cubicBezTo>
                      <a:cubicBezTo>
                        <a:pt x="90" y="121"/>
                        <a:pt x="85" y="110"/>
                        <a:pt x="81" y="100"/>
                      </a:cubicBezTo>
                      <a:cubicBezTo>
                        <a:pt x="78" y="88"/>
                        <a:pt x="76" y="77"/>
                        <a:pt x="76" y="65"/>
                      </a:cubicBezTo>
                      <a:cubicBezTo>
                        <a:pt x="76" y="54"/>
                        <a:pt x="78" y="43"/>
                        <a:pt x="81" y="31"/>
                      </a:cubicBezTo>
                      <a:cubicBezTo>
                        <a:pt x="85" y="20"/>
                        <a:pt x="90" y="10"/>
                        <a:pt x="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0" name="Freeform 1315">
                  <a:extLst>
                    <a:ext uri="{FF2B5EF4-FFF2-40B4-BE49-F238E27FC236}">
                      <a16:creationId xmlns:a16="http://schemas.microsoft.com/office/drawing/2014/main" id="{A2E46AF6-5BAB-43A8-B2FB-415A7E9E51AE}"/>
                    </a:ext>
                  </a:extLst>
                </p:cNvPr>
                <p:cNvSpPr>
                  <a:spLocks/>
                </p:cNvSpPr>
                <p:nvPr/>
              </p:nvSpPr>
              <p:spPr bwMode="auto">
                <a:xfrm>
                  <a:off x="852752" y="1747990"/>
                  <a:ext cx="25400" cy="34925"/>
                </a:xfrm>
                <a:custGeom>
                  <a:avLst/>
                  <a:gdLst>
                    <a:gd name="T0" fmla="*/ 0 w 94"/>
                    <a:gd name="T1" fmla="*/ 0 h 130"/>
                    <a:gd name="T2" fmla="*/ 0 w 94"/>
                    <a:gd name="T3" fmla="*/ 0 h 130"/>
                    <a:gd name="T4" fmla="*/ 15 w 94"/>
                    <a:gd name="T5" fmla="*/ 31 h 130"/>
                    <a:gd name="T6" fmla="*/ 21 w 94"/>
                    <a:gd name="T7" fmla="*/ 65 h 130"/>
                    <a:gd name="T8" fmla="*/ 15 w 94"/>
                    <a:gd name="T9" fmla="*/ 100 h 130"/>
                    <a:gd name="T10" fmla="*/ 0 w 94"/>
                    <a:gd name="T11" fmla="*/ 130 h 130"/>
                    <a:gd name="T12" fmla="*/ 50 w 94"/>
                    <a:gd name="T13" fmla="*/ 102 h 130"/>
                    <a:gd name="T14" fmla="*/ 94 w 94"/>
                    <a:gd name="T15" fmla="*/ 65 h 130"/>
                    <a:gd name="T16" fmla="*/ 50 w 94"/>
                    <a:gd name="T17" fmla="*/ 28 h 130"/>
                    <a:gd name="T18" fmla="*/ 0 w 94"/>
                    <a:gd name="T19"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30">
                      <a:moveTo>
                        <a:pt x="0" y="0"/>
                      </a:moveTo>
                      <a:lnTo>
                        <a:pt x="0" y="0"/>
                      </a:lnTo>
                      <a:cubicBezTo>
                        <a:pt x="7" y="10"/>
                        <a:pt x="12" y="20"/>
                        <a:pt x="15" y="31"/>
                      </a:cubicBezTo>
                      <a:cubicBezTo>
                        <a:pt x="19" y="43"/>
                        <a:pt x="21" y="54"/>
                        <a:pt x="21" y="65"/>
                      </a:cubicBezTo>
                      <a:cubicBezTo>
                        <a:pt x="21" y="77"/>
                        <a:pt x="19" y="88"/>
                        <a:pt x="15" y="100"/>
                      </a:cubicBezTo>
                      <a:cubicBezTo>
                        <a:pt x="12" y="110"/>
                        <a:pt x="7" y="121"/>
                        <a:pt x="0" y="130"/>
                      </a:cubicBezTo>
                      <a:cubicBezTo>
                        <a:pt x="19" y="122"/>
                        <a:pt x="36" y="113"/>
                        <a:pt x="50" y="102"/>
                      </a:cubicBezTo>
                      <a:cubicBezTo>
                        <a:pt x="66" y="91"/>
                        <a:pt x="81" y="79"/>
                        <a:pt x="94" y="65"/>
                      </a:cubicBezTo>
                      <a:cubicBezTo>
                        <a:pt x="81" y="52"/>
                        <a:pt x="66" y="39"/>
                        <a:pt x="50" y="28"/>
                      </a:cubicBezTo>
                      <a:cubicBezTo>
                        <a:pt x="36" y="16"/>
                        <a:pt x="19" y="7"/>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1" name="Freeform 1316">
                  <a:extLst>
                    <a:ext uri="{FF2B5EF4-FFF2-40B4-BE49-F238E27FC236}">
                      <a16:creationId xmlns:a16="http://schemas.microsoft.com/office/drawing/2014/main" id="{82F2431B-BF84-4B54-B534-87B30B57EBDB}"/>
                    </a:ext>
                  </a:extLst>
                </p:cNvPr>
                <p:cNvSpPr>
                  <a:spLocks noEditPoints="1"/>
                </p:cNvSpPr>
                <p:nvPr/>
              </p:nvSpPr>
              <p:spPr bwMode="auto">
                <a:xfrm>
                  <a:off x="803539" y="1743227"/>
                  <a:ext cx="46038" cy="46038"/>
                </a:xfrm>
                <a:custGeom>
                  <a:avLst/>
                  <a:gdLst>
                    <a:gd name="T0" fmla="*/ 60 w 172"/>
                    <a:gd name="T1" fmla="*/ 75 h 172"/>
                    <a:gd name="T2" fmla="*/ 60 w 172"/>
                    <a:gd name="T3" fmla="*/ 75 h 172"/>
                    <a:gd name="T4" fmla="*/ 66 w 172"/>
                    <a:gd name="T5" fmla="*/ 66 h 172"/>
                    <a:gd name="T6" fmla="*/ 75 w 172"/>
                    <a:gd name="T7" fmla="*/ 60 h 172"/>
                    <a:gd name="T8" fmla="*/ 86 w 172"/>
                    <a:gd name="T9" fmla="*/ 58 h 172"/>
                    <a:gd name="T10" fmla="*/ 98 w 172"/>
                    <a:gd name="T11" fmla="*/ 60 h 172"/>
                    <a:gd name="T12" fmla="*/ 107 w 172"/>
                    <a:gd name="T13" fmla="*/ 66 h 172"/>
                    <a:gd name="T14" fmla="*/ 113 w 172"/>
                    <a:gd name="T15" fmla="*/ 75 h 172"/>
                    <a:gd name="T16" fmla="*/ 115 w 172"/>
                    <a:gd name="T17" fmla="*/ 86 h 172"/>
                    <a:gd name="T18" fmla="*/ 113 w 172"/>
                    <a:gd name="T19" fmla="*/ 97 h 172"/>
                    <a:gd name="T20" fmla="*/ 107 w 172"/>
                    <a:gd name="T21" fmla="*/ 106 h 172"/>
                    <a:gd name="T22" fmla="*/ 98 w 172"/>
                    <a:gd name="T23" fmla="*/ 113 h 172"/>
                    <a:gd name="T24" fmla="*/ 86 w 172"/>
                    <a:gd name="T25" fmla="*/ 115 h 172"/>
                    <a:gd name="T26" fmla="*/ 75 w 172"/>
                    <a:gd name="T27" fmla="*/ 113 h 172"/>
                    <a:gd name="T28" fmla="*/ 66 w 172"/>
                    <a:gd name="T29" fmla="*/ 106 h 172"/>
                    <a:gd name="T30" fmla="*/ 60 w 172"/>
                    <a:gd name="T31" fmla="*/ 97 h 172"/>
                    <a:gd name="T32" fmla="*/ 58 w 172"/>
                    <a:gd name="T33" fmla="*/ 86 h 172"/>
                    <a:gd name="T34" fmla="*/ 60 w 172"/>
                    <a:gd name="T35" fmla="*/ 75 h 172"/>
                    <a:gd name="T36" fmla="*/ 53 w 172"/>
                    <a:gd name="T37" fmla="*/ 166 h 172"/>
                    <a:gd name="T38" fmla="*/ 53 w 172"/>
                    <a:gd name="T39" fmla="*/ 166 h 172"/>
                    <a:gd name="T40" fmla="*/ 86 w 172"/>
                    <a:gd name="T41" fmla="*/ 172 h 172"/>
                    <a:gd name="T42" fmla="*/ 120 w 172"/>
                    <a:gd name="T43" fmla="*/ 166 h 172"/>
                    <a:gd name="T44" fmla="*/ 147 w 172"/>
                    <a:gd name="T45" fmla="*/ 147 h 172"/>
                    <a:gd name="T46" fmla="*/ 166 w 172"/>
                    <a:gd name="T47" fmla="*/ 120 h 172"/>
                    <a:gd name="T48" fmla="*/ 172 w 172"/>
                    <a:gd name="T49" fmla="*/ 86 h 172"/>
                    <a:gd name="T50" fmla="*/ 166 w 172"/>
                    <a:gd name="T51" fmla="*/ 53 h 172"/>
                    <a:gd name="T52" fmla="*/ 147 w 172"/>
                    <a:gd name="T53" fmla="*/ 26 h 172"/>
                    <a:gd name="T54" fmla="*/ 120 w 172"/>
                    <a:gd name="T55" fmla="*/ 7 h 172"/>
                    <a:gd name="T56" fmla="*/ 86 w 172"/>
                    <a:gd name="T57" fmla="*/ 0 h 172"/>
                    <a:gd name="T58" fmla="*/ 53 w 172"/>
                    <a:gd name="T59" fmla="*/ 7 h 172"/>
                    <a:gd name="T60" fmla="*/ 26 w 172"/>
                    <a:gd name="T61" fmla="*/ 26 h 172"/>
                    <a:gd name="T62" fmla="*/ 7 w 172"/>
                    <a:gd name="T63" fmla="*/ 53 h 172"/>
                    <a:gd name="T64" fmla="*/ 0 w 172"/>
                    <a:gd name="T65" fmla="*/ 86 h 172"/>
                    <a:gd name="T66" fmla="*/ 7 w 172"/>
                    <a:gd name="T67" fmla="*/ 120 h 172"/>
                    <a:gd name="T68" fmla="*/ 26 w 172"/>
                    <a:gd name="T69" fmla="*/ 147 h 172"/>
                    <a:gd name="T70" fmla="*/ 53 w 172"/>
                    <a:gd name="T71" fmla="*/ 1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72">
                      <a:moveTo>
                        <a:pt x="60" y="75"/>
                      </a:moveTo>
                      <a:lnTo>
                        <a:pt x="60" y="75"/>
                      </a:lnTo>
                      <a:cubicBezTo>
                        <a:pt x="61" y="72"/>
                        <a:pt x="64" y="68"/>
                        <a:pt x="66" y="66"/>
                      </a:cubicBezTo>
                      <a:cubicBezTo>
                        <a:pt x="69" y="64"/>
                        <a:pt x="72" y="61"/>
                        <a:pt x="75" y="60"/>
                      </a:cubicBezTo>
                      <a:cubicBezTo>
                        <a:pt x="78" y="58"/>
                        <a:pt x="82" y="58"/>
                        <a:pt x="86" y="58"/>
                      </a:cubicBezTo>
                      <a:cubicBezTo>
                        <a:pt x="91" y="58"/>
                        <a:pt x="94" y="58"/>
                        <a:pt x="98" y="60"/>
                      </a:cubicBezTo>
                      <a:cubicBezTo>
                        <a:pt x="101" y="61"/>
                        <a:pt x="104" y="64"/>
                        <a:pt x="107" y="66"/>
                      </a:cubicBezTo>
                      <a:cubicBezTo>
                        <a:pt x="109" y="68"/>
                        <a:pt x="112" y="72"/>
                        <a:pt x="113" y="75"/>
                      </a:cubicBezTo>
                      <a:cubicBezTo>
                        <a:pt x="114" y="78"/>
                        <a:pt x="115" y="82"/>
                        <a:pt x="115" y="86"/>
                      </a:cubicBezTo>
                      <a:cubicBezTo>
                        <a:pt x="115" y="90"/>
                        <a:pt x="114" y="93"/>
                        <a:pt x="113" y="97"/>
                      </a:cubicBezTo>
                      <a:cubicBezTo>
                        <a:pt x="112" y="100"/>
                        <a:pt x="109" y="104"/>
                        <a:pt x="107" y="106"/>
                      </a:cubicBezTo>
                      <a:cubicBezTo>
                        <a:pt x="104" y="109"/>
                        <a:pt x="101" y="111"/>
                        <a:pt x="98" y="113"/>
                      </a:cubicBezTo>
                      <a:cubicBezTo>
                        <a:pt x="94" y="114"/>
                        <a:pt x="91" y="115"/>
                        <a:pt x="86" y="115"/>
                      </a:cubicBezTo>
                      <a:cubicBezTo>
                        <a:pt x="82" y="115"/>
                        <a:pt x="78" y="114"/>
                        <a:pt x="75" y="113"/>
                      </a:cubicBezTo>
                      <a:cubicBezTo>
                        <a:pt x="72" y="111"/>
                        <a:pt x="69" y="109"/>
                        <a:pt x="66" y="106"/>
                      </a:cubicBezTo>
                      <a:cubicBezTo>
                        <a:pt x="64" y="104"/>
                        <a:pt x="61" y="100"/>
                        <a:pt x="60" y="97"/>
                      </a:cubicBezTo>
                      <a:cubicBezTo>
                        <a:pt x="59" y="93"/>
                        <a:pt x="58" y="90"/>
                        <a:pt x="58" y="86"/>
                      </a:cubicBezTo>
                      <a:cubicBezTo>
                        <a:pt x="58" y="82"/>
                        <a:pt x="59" y="78"/>
                        <a:pt x="60" y="75"/>
                      </a:cubicBezTo>
                      <a:close/>
                      <a:moveTo>
                        <a:pt x="53" y="166"/>
                      </a:moveTo>
                      <a:lnTo>
                        <a:pt x="53" y="166"/>
                      </a:lnTo>
                      <a:cubicBezTo>
                        <a:pt x="64" y="170"/>
                        <a:pt x="75" y="172"/>
                        <a:pt x="86" y="172"/>
                      </a:cubicBezTo>
                      <a:cubicBezTo>
                        <a:pt x="98" y="172"/>
                        <a:pt x="109" y="170"/>
                        <a:pt x="120" y="166"/>
                      </a:cubicBezTo>
                      <a:cubicBezTo>
                        <a:pt x="130" y="161"/>
                        <a:pt x="139" y="154"/>
                        <a:pt x="147" y="147"/>
                      </a:cubicBezTo>
                      <a:cubicBezTo>
                        <a:pt x="155" y="139"/>
                        <a:pt x="161" y="130"/>
                        <a:pt x="166" y="120"/>
                      </a:cubicBezTo>
                      <a:cubicBezTo>
                        <a:pt x="170" y="109"/>
                        <a:pt x="172" y="98"/>
                        <a:pt x="172" y="86"/>
                      </a:cubicBezTo>
                      <a:cubicBezTo>
                        <a:pt x="172" y="74"/>
                        <a:pt x="170" y="64"/>
                        <a:pt x="166" y="53"/>
                      </a:cubicBezTo>
                      <a:cubicBezTo>
                        <a:pt x="161" y="42"/>
                        <a:pt x="155" y="34"/>
                        <a:pt x="147" y="26"/>
                      </a:cubicBezTo>
                      <a:cubicBezTo>
                        <a:pt x="139" y="18"/>
                        <a:pt x="130" y="12"/>
                        <a:pt x="120" y="7"/>
                      </a:cubicBezTo>
                      <a:cubicBezTo>
                        <a:pt x="109" y="3"/>
                        <a:pt x="98" y="0"/>
                        <a:pt x="86" y="0"/>
                      </a:cubicBezTo>
                      <a:cubicBezTo>
                        <a:pt x="75" y="0"/>
                        <a:pt x="64" y="3"/>
                        <a:pt x="53" y="7"/>
                      </a:cubicBezTo>
                      <a:cubicBezTo>
                        <a:pt x="43" y="12"/>
                        <a:pt x="34" y="18"/>
                        <a:pt x="26" y="26"/>
                      </a:cubicBezTo>
                      <a:cubicBezTo>
                        <a:pt x="18" y="34"/>
                        <a:pt x="12" y="42"/>
                        <a:pt x="7" y="53"/>
                      </a:cubicBezTo>
                      <a:cubicBezTo>
                        <a:pt x="3" y="64"/>
                        <a:pt x="0" y="74"/>
                        <a:pt x="0" y="86"/>
                      </a:cubicBezTo>
                      <a:cubicBezTo>
                        <a:pt x="0" y="98"/>
                        <a:pt x="3" y="109"/>
                        <a:pt x="7" y="120"/>
                      </a:cubicBezTo>
                      <a:cubicBezTo>
                        <a:pt x="12" y="130"/>
                        <a:pt x="18" y="139"/>
                        <a:pt x="26" y="147"/>
                      </a:cubicBezTo>
                      <a:cubicBezTo>
                        <a:pt x="34" y="154"/>
                        <a:pt x="43" y="161"/>
                        <a:pt x="53" y="1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2" name="Freeform 1317">
                  <a:extLst>
                    <a:ext uri="{FF2B5EF4-FFF2-40B4-BE49-F238E27FC236}">
                      <a16:creationId xmlns:a16="http://schemas.microsoft.com/office/drawing/2014/main" id="{BE5E8517-FF38-4949-8031-30C85EB18828}"/>
                    </a:ext>
                  </a:extLst>
                </p:cNvPr>
                <p:cNvSpPr>
                  <a:spLocks/>
                </p:cNvSpPr>
                <p:nvPr/>
              </p:nvSpPr>
              <p:spPr bwMode="auto">
                <a:xfrm>
                  <a:off x="819414" y="1757515"/>
                  <a:ext cx="14288" cy="15875"/>
                </a:xfrm>
                <a:custGeom>
                  <a:avLst/>
                  <a:gdLst>
                    <a:gd name="T0" fmla="*/ 8 w 56"/>
                    <a:gd name="T1" fmla="*/ 49 h 58"/>
                    <a:gd name="T2" fmla="*/ 8 w 56"/>
                    <a:gd name="T3" fmla="*/ 49 h 58"/>
                    <a:gd name="T4" fmla="*/ 17 w 56"/>
                    <a:gd name="T5" fmla="*/ 56 h 58"/>
                    <a:gd name="T6" fmla="*/ 28 w 56"/>
                    <a:gd name="T7" fmla="*/ 58 h 58"/>
                    <a:gd name="T8" fmla="*/ 40 w 56"/>
                    <a:gd name="T9" fmla="*/ 56 h 58"/>
                    <a:gd name="T10" fmla="*/ 49 w 56"/>
                    <a:gd name="T11" fmla="*/ 49 h 58"/>
                    <a:gd name="T12" fmla="*/ 54 w 56"/>
                    <a:gd name="T13" fmla="*/ 40 h 58"/>
                    <a:gd name="T14" fmla="*/ 56 w 56"/>
                    <a:gd name="T15" fmla="*/ 29 h 58"/>
                    <a:gd name="T16" fmla="*/ 54 w 56"/>
                    <a:gd name="T17" fmla="*/ 18 h 58"/>
                    <a:gd name="T18" fmla="*/ 49 w 56"/>
                    <a:gd name="T19" fmla="*/ 9 h 58"/>
                    <a:gd name="T20" fmla="*/ 40 w 56"/>
                    <a:gd name="T21" fmla="*/ 3 h 58"/>
                    <a:gd name="T22" fmla="*/ 28 w 56"/>
                    <a:gd name="T23" fmla="*/ 0 h 58"/>
                    <a:gd name="T24" fmla="*/ 17 w 56"/>
                    <a:gd name="T25" fmla="*/ 3 h 58"/>
                    <a:gd name="T26" fmla="*/ 8 w 56"/>
                    <a:gd name="T27" fmla="*/ 9 h 58"/>
                    <a:gd name="T28" fmla="*/ 3 w 56"/>
                    <a:gd name="T29" fmla="*/ 18 h 58"/>
                    <a:gd name="T30" fmla="*/ 0 w 56"/>
                    <a:gd name="T31" fmla="*/ 29 h 58"/>
                    <a:gd name="T32" fmla="*/ 3 w 56"/>
                    <a:gd name="T33" fmla="*/ 40 h 58"/>
                    <a:gd name="T34" fmla="*/ 8 w 56"/>
                    <a:gd name="T35"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8">
                      <a:moveTo>
                        <a:pt x="8" y="49"/>
                      </a:moveTo>
                      <a:lnTo>
                        <a:pt x="8" y="49"/>
                      </a:lnTo>
                      <a:cubicBezTo>
                        <a:pt x="12" y="53"/>
                        <a:pt x="14" y="54"/>
                        <a:pt x="17" y="56"/>
                      </a:cubicBezTo>
                      <a:cubicBezTo>
                        <a:pt x="21" y="57"/>
                        <a:pt x="24" y="58"/>
                        <a:pt x="28" y="58"/>
                      </a:cubicBezTo>
                      <a:cubicBezTo>
                        <a:pt x="33" y="58"/>
                        <a:pt x="36" y="57"/>
                        <a:pt x="40" y="56"/>
                      </a:cubicBezTo>
                      <a:cubicBezTo>
                        <a:pt x="43" y="54"/>
                        <a:pt x="45" y="53"/>
                        <a:pt x="49" y="49"/>
                      </a:cubicBezTo>
                      <a:cubicBezTo>
                        <a:pt x="51" y="47"/>
                        <a:pt x="53" y="43"/>
                        <a:pt x="54" y="40"/>
                      </a:cubicBezTo>
                      <a:cubicBezTo>
                        <a:pt x="55" y="36"/>
                        <a:pt x="56" y="33"/>
                        <a:pt x="56" y="29"/>
                      </a:cubicBezTo>
                      <a:cubicBezTo>
                        <a:pt x="56" y="25"/>
                        <a:pt x="55" y="21"/>
                        <a:pt x="54" y="18"/>
                      </a:cubicBezTo>
                      <a:cubicBezTo>
                        <a:pt x="53" y="14"/>
                        <a:pt x="51" y="11"/>
                        <a:pt x="49" y="9"/>
                      </a:cubicBezTo>
                      <a:cubicBezTo>
                        <a:pt x="45" y="6"/>
                        <a:pt x="43" y="4"/>
                        <a:pt x="40" y="3"/>
                      </a:cubicBezTo>
                      <a:cubicBezTo>
                        <a:pt x="36" y="0"/>
                        <a:pt x="33" y="0"/>
                        <a:pt x="28" y="0"/>
                      </a:cubicBezTo>
                      <a:cubicBezTo>
                        <a:pt x="24" y="0"/>
                        <a:pt x="21" y="0"/>
                        <a:pt x="17" y="3"/>
                      </a:cubicBezTo>
                      <a:cubicBezTo>
                        <a:pt x="14" y="4"/>
                        <a:pt x="12" y="6"/>
                        <a:pt x="8" y="9"/>
                      </a:cubicBezTo>
                      <a:cubicBezTo>
                        <a:pt x="6" y="11"/>
                        <a:pt x="4" y="14"/>
                        <a:pt x="3" y="18"/>
                      </a:cubicBezTo>
                      <a:cubicBezTo>
                        <a:pt x="2" y="21"/>
                        <a:pt x="0" y="25"/>
                        <a:pt x="0" y="29"/>
                      </a:cubicBezTo>
                      <a:cubicBezTo>
                        <a:pt x="0" y="33"/>
                        <a:pt x="2" y="36"/>
                        <a:pt x="3" y="40"/>
                      </a:cubicBezTo>
                      <a:cubicBezTo>
                        <a:pt x="4" y="43"/>
                        <a:pt x="6" y="47"/>
                        <a:pt x="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3" name="Freeform 1318">
                  <a:extLst>
                    <a:ext uri="{FF2B5EF4-FFF2-40B4-BE49-F238E27FC236}">
                      <a16:creationId xmlns:a16="http://schemas.microsoft.com/office/drawing/2014/main" id="{9E9A5455-EE6A-4423-B2E2-D38BEADC5436}"/>
                    </a:ext>
                  </a:extLst>
                </p:cNvPr>
                <p:cNvSpPr>
                  <a:spLocks/>
                </p:cNvSpPr>
                <p:nvPr/>
              </p:nvSpPr>
              <p:spPr bwMode="auto">
                <a:xfrm>
                  <a:off x="760677" y="1725765"/>
                  <a:ext cx="131763" cy="36513"/>
                </a:xfrm>
                <a:custGeom>
                  <a:avLst/>
                  <a:gdLst>
                    <a:gd name="T0" fmla="*/ 249 w 494"/>
                    <a:gd name="T1" fmla="*/ 0 h 134"/>
                    <a:gd name="T2" fmla="*/ 249 w 494"/>
                    <a:gd name="T3" fmla="*/ 0 h 134"/>
                    <a:gd name="T4" fmla="*/ 245 w 494"/>
                    <a:gd name="T5" fmla="*/ 0 h 134"/>
                    <a:gd name="T6" fmla="*/ 5 w 494"/>
                    <a:gd name="T7" fmla="*/ 109 h 134"/>
                    <a:gd name="T8" fmla="*/ 6 w 494"/>
                    <a:gd name="T9" fmla="*/ 130 h 134"/>
                    <a:gd name="T10" fmla="*/ 26 w 494"/>
                    <a:gd name="T11" fmla="*/ 129 h 134"/>
                    <a:gd name="T12" fmla="*/ 245 w 494"/>
                    <a:gd name="T13" fmla="*/ 29 h 134"/>
                    <a:gd name="T14" fmla="*/ 249 w 494"/>
                    <a:gd name="T15" fmla="*/ 29 h 134"/>
                    <a:gd name="T16" fmla="*/ 467 w 494"/>
                    <a:gd name="T17" fmla="*/ 129 h 134"/>
                    <a:gd name="T18" fmla="*/ 478 w 494"/>
                    <a:gd name="T19" fmla="*/ 133 h 134"/>
                    <a:gd name="T20" fmla="*/ 488 w 494"/>
                    <a:gd name="T21" fmla="*/ 130 h 134"/>
                    <a:gd name="T22" fmla="*/ 489 w 494"/>
                    <a:gd name="T23" fmla="*/ 109 h 134"/>
                    <a:gd name="T24" fmla="*/ 249 w 494"/>
                    <a:gd name="T25"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4" h="134">
                      <a:moveTo>
                        <a:pt x="249" y="0"/>
                      </a:moveTo>
                      <a:lnTo>
                        <a:pt x="249" y="0"/>
                      </a:lnTo>
                      <a:lnTo>
                        <a:pt x="245" y="0"/>
                      </a:lnTo>
                      <a:cubicBezTo>
                        <a:pt x="152" y="0"/>
                        <a:pt x="65" y="41"/>
                        <a:pt x="5" y="109"/>
                      </a:cubicBezTo>
                      <a:cubicBezTo>
                        <a:pt x="0" y="115"/>
                        <a:pt x="2" y="124"/>
                        <a:pt x="6" y="130"/>
                      </a:cubicBezTo>
                      <a:cubicBezTo>
                        <a:pt x="12" y="134"/>
                        <a:pt x="21" y="134"/>
                        <a:pt x="26" y="129"/>
                      </a:cubicBezTo>
                      <a:cubicBezTo>
                        <a:pt x="81" y="65"/>
                        <a:pt x="161" y="29"/>
                        <a:pt x="245" y="29"/>
                      </a:cubicBezTo>
                      <a:lnTo>
                        <a:pt x="249" y="29"/>
                      </a:lnTo>
                      <a:cubicBezTo>
                        <a:pt x="332" y="29"/>
                        <a:pt x="413" y="65"/>
                        <a:pt x="467" y="129"/>
                      </a:cubicBezTo>
                      <a:cubicBezTo>
                        <a:pt x="470" y="131"/>
                        <a:pt x="474" y="133"/>
                        <a:pt x="478" y="133"/>
                      </a:cubicBezTo>
                      <a:cubicBezTo>
                        <a:pt x="482" y="133"/>
                        <a:pt x="484" y="132"/>
                        <a:pt x="488" y="130"/>
                      </a:cubicBezTo>
                      <a:cubicBezTo>
                        <a:pt x="493" y="124"/>
                        <a:pt x="494" y="115"/>
                        <a:pt x="489" y="109"/>
                      </a:cubicBezTo>
                      <a:cubicBezTo>
                        <a:pt x="429" y="41"/>
                        <a:pt x="341" y="0"/>
                        <a:pt x="2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763" name="TextBox 762">
                <a:extLst>
                  <a:ext uri="{FF2B5EF4-FFF2-40B4-BE49-F238E27FC236}">
                    <a16:creationId xmlns:a16="http://schemas.microsoft.com/office/drawing/2014/main" id="{ED7AA046-76CB-4969-8B96-F92223BFC113}"/>
                  </a:ext>
                </a:extLst>
              </p:cNvPr>
              <p:cNvSpPr txBox="1"/>
              <p:nvPr/>
            </p:nvSpPr>
            <p:spPr>
              <a:xfrm>
                <a:off x="444992" y="5752558"/>
                <a:ext cx="809837" cy="184666"/>
              </a:xfrm>
              <a:prstGeom prst="rect">
                <a:avLst/>
              </a:prstGeom>
              <a:noFill/>
            </p:spPr>
            <p:txBody>
              <a:bodyPr wrap="none" lIns="91440" tIns="0" rIns="9144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2917">
                          <a:srgbClr val="0078D4"/>
                        </a:gs>
                        <a:gs pos="100000">
                          <a:srgbClr val="0078D4"/>
                        </a:gs>
                      </a:gsLst>
                      <a:lin ang="5400000" scaled="0"/>
                    </a:gradFill>
                    <a:effectLst/>
                    <a:uLnTx/>
                    <a:uFillTx/>
                    <a:latin typeface="Segoe UI"/>
                    <a:ea typeface="+mn-ea"/>
                    <a:cs typeface="+mn-cs"/>
                  </a:rPr>
                  <a:t>Visibility</a:t>
                </a:r>
              </a:p>
            </p:txBody>
          </p:sp>
          <p:sp>
            <p:nvSpPr>
              <p:cNvPr id="764" name="Rectangle 763">
                <a:extLst>
                  <a:ext uri="{FF2B5EF4-FFF2-40B4-BE49-F238E27FC236}">
                    <a16:creationId xmlns:a16="http://schemas.microsoft.com/office/drawing/2014/main" id="{7423679B-683C-40DA-8A32-778D7FA7CED1}"/>
                  </a:ext>
                </a:extLst>
              </p:cNvPr>
              <p:cNvSpPr/>
              <p:nvPr/>
            </p:nvSpPr>
            <p:spPr>
              <a:xfrm>
                <a:off x="444992" y="5483025"/>
                <a:ext cx="914400"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lumMod val="50000"/>
                          </a:srgbClr>
                        </a:gs>
                        <a:gs pos="64000">
                          <a:srgbClr val="0078D4">
                            <a:lumMod val="50000"/>
                          </a:srgbClr>
                        </a:gs>
                      </a:gsLst>
                      <a:lin ang="5400000" scaled="1"/>
                    </a:gradFill>
                    <a:effectLst/>
                    <a:uLnTx/>
                    <a:uFillTx/>
                    <a:latin typeface="Segoe UI Semibold"/>
                    <a:ea typeface="+mn-ea"/>
                    <a:cs typeface="+mn-cs"/>
                  </a:rPr>
                  <a:t>Threat Detection</a:t>
                </a:r>
              </a:p>
            </p:txBody>
          </p:sp>
          <p:sp>
            <p:nvSpPr>
              <p:cNvPr id="765" name="Rectangle 764">
                <a:extLst>
                  <a:ext uri="{FF2B5EF4-FFF2-40B4-BE49-F238E27FC236}">
                    <a16:creationId xmlns:a16="http://schemas.microsoft.com/office/drawing/2014/main" id="{7035C984-41CC-4E93-B720-4F053C8AE2FE}"/>
                  </a:ext>
                </a:extLst>
              </p:cNvPr>
              <p:cNvSpPr/>
              <p:nvPr/>
            </p:nvSpPr>
            <p:spPr>
              <a:xfrm>
                <a:off x="444992" y="6290677"/>
                <a:ext cx="1300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a:ln>
                      <a:noFill/>
                    </a:ln>
                    <a:gradFill>
                      <a:gsLst>
                        <a:gs pos="34000">
                          <a:srgbClr val="0078D4"/>
                        </a:gs>
                        <a:gs pos="64000">
                          <a:srgbClr val="0078D4"/>
                        </a:gs>
                      </a:gsLst>
                      <a:lin ang="5400000" scaled="1"/>
                    </a:gradFill>
                    <a:effectLst/>
                    <a:uLnTx/>
                    <a:uFillTx/>
                    <a:latin typeface="Segoe UI Semibold"/>
                    <a:ea typeface="+mn-ea"/>
                    <a:cs typeface="+mn-cs"/>
                  </a:rPr>
                  <a:t>Raw Logs and Signal for Investigation &amp; Hunting</a:t>
                </a:r>
              </a:p>
            </p:txBody>
          </p:sp>
          <p:sp>
            <p:nvSpPr>
              <p:cNvPr id="766" name="Rectangle: Rounded Corners 430">
                <a:extLst>
                  <a:ext uri="{FF2B5EF4-FFF2-40B4-BE49-F238E27FC236}">
                    <a16:creationId xmlns:a16="http://schemas.microsoft.com/office/drawing/2014/main" id="{69FA3E7C-43B2-44AA-BA9E-D79BD5C81B22}"/>
                  </a:ext>
                </a:extLst>
              </p:cNvPr>
              <p:cNvSpPr/>
              <p:nvPr/>
            </p:nvSpPr>
            <p:spPr bwMode="auto">
              <a:xfrm>
                <a:off x="364252" y="5265623"/>
                <a:ext cx="137347" cy="294726"/>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233306 h 587683"/>
                  <a:gd name="connsiteX2" fmla="*/ 4347 w 140451"/>
                  <a:gd name="connsiteY2" fmla="*/ 53010 h 587683"/>
                  <a:gd name="connsiteX3" fmla="*/ 57357 w 140451"/>
                  <a:gd name="connsiteY3" fmla="*/ 0 h 587683"/>
                  <a:gd name="connsiteX4" fmla="*/ 140451 w 140451"/>
                  <a:gd name="connsiteY4" fmla="*/ 2177 h 587683"/>
                  <a:gd name="connsiteX0" fmla="*/ 3243 w 140451"/>
                  <a:gd name="connsiteY0" fmla="*/ 233306 h 233306"/>
                  <a:gd name="connsiteX1" fmla="*/ 4347 w 140451"/>
                  <a:gd name="connsiteY1" fmla="*/ 53010 h 233306"/>
                  <a:gd name="connsiteX2" fmla="*/ 57357 w 140451"/>
                  <a:gd name="connsiteY2" fmla="*/ 0 h 233306"/>
                  <a:gd name="connsiteX3" fmla="*/ 140451 w 140451"/>
                  <a:gd name="connsiteY3" fmla="*/ 2177 h 233306"/>
                  <a:gd name="connsiteX0" fmla="*/ 139 w 137347"/>
                  <a:gd name="connsiteY0" fmla="*/ 233306 h 233306"/>
                  <a:gd name="connsiteX1" fmla="*/ 1243 w 137347"/>
                  <a:gd name="connsiteY1" fmla="*/ 53010 h 233306"/>
                  <a:gd name="connsiteX2" fmla="*/ 54253 w 137347"/>
                  <a:gd name="connsiteY2" fmla="*/ 0 h 233306"/>
                  <a:gd name="connsiteX3" fmla="*/ 137347 w 137347"/>
                  <a:gd name="connsiteY3" fmla="*/ 2177 h 233306"/>
                </a:gdLst>
                <a:ahLst/>
                <a:cxnLst>
                  <a:cxn ang="0">
                    <a:pos x="connsiteX0" y="connsiteY0"/>
                  </a:cxn>
                  <a:cxn ang="0">
                    <a:pos x="connsiteX1" y="connsiteY1"/>
                  </a:cxn>
                  <a:cxn ang="0">
                    <a:pos x="connsiteX2" y="connsiteY2"/>
                  </a:cxn>
                  <a:cxn ang="0">
                    <a:pos x="connsiteX3" y="connsiteY3"/>
                  </a:cxn>
                </a:cxnLst>
                <a:rect l="l" t="t" r="r" b="b"/>
                <a:pathLst>
                  <a:path w="137347" h="233306">
                    <a:moveTo>
                      <a:pt x="139" y="233306"/>
                    </a:moveTo>
                    <a:cubicBezTo>
                      <a:pt x="17" y="144194"/>
                      <a:pt x="-402" y="91894"/>
                      <a:pt x="1243" y="53010"/>
                    </a:cubicBezTo>
                    <a:cubicBezTo>
                      <a:pt x="1243" y="23733"/>
                      <a:pt x="24976" y="0"/>
                      <a:pt x="54253" y="0"/>
                    </a:cubicBezTo>
                    <a:lnTo>
                      <a:pt x="137347"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7" name="Rectangle: Rounded Corners 430">
                <a:extLst>
                  <a:ext uri="{FF2B5EF4-FFF2-40B4-BE49-F238E27FC236}">
                    <a16:creationId xmlns:a16="http://schemas.microsoft.com/office/drawing/2014/main" id="{F93EA77B-BA4C-4754-8F72-13B3BF564135}"/>
                  </a:ext>
                </a:extLst>
              </p:cNvPr>
              <p:cNvSpPr/>
              <p:nvPr/>
            </p:nvSpPr>
            <p:spPr bwMode="auto">
              <a:xfrm>
                <a:off x="362611" y="5539949"/>
                <a:ext cx="138988" cy="196977"/>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5080 w 140451"/>
                  <a:gd name="connsiteY0" fmla="*/ 587683 h 587683"/>
                  <a:gd name="connsiteX1" fmla="*/ 3243 w 140451"/>
                  <a:gd name="connsiteY1" fmla="*/ 315678 h 587683"/>
                  <a:gd name="connsiteX2" fmla="*/ 4347 w 140451"/>
                  <a:gd name="connsiteY2" fmla="*/ 53010 h 587683"/>
                  <a:gd name="connsiteX3" fmla="*/ 57357 w 140451"/>
                  <a:gd name="connsiteY3" fmla="*/ 0 h 587683"/>
                  <a:gd name="connsiteX4" fmla="*/ 140451 w 140451"/>
                  <a:gd name="connsiteY4" fmla="*/ 2177 h 587683"/>
                  <a:gd name="connsiteX0" fmla="*/ 1843 w 137214"/>
                  <a:gd name="connsiteY0" fmla="*/ 587683 h 587683"/>
                  <a:gd name="connsiteX1" fmla="*/ 6 w 137214"/>
                  <a:gd name="connsiteY1" fmla="*/ 315678 h 587683"/>
                  <a:gd name="connsiteX2" fmla="*/ 1110 w 137214"/>
                  <a:gd name="connsiteY2" fmla="*/ 53010 h 587683"/>
                  <a:gd name="connsiteX3" fmla="*/ 54120 w 137214"/>
                  <a:gd name="connsiteY3" fmla="*/ 0 h 587683"/>
                  <a:gd name="connsiteX4" fmla="*/ 137214 w 137214"/>
                  <a:gd name="connsiteY4" fmla="*/ 2177 h 587683"/>
                  <a:gd name="connsiteX0" fmla="*/ 2930 w 138301"/>
                  <a:gd name="connsiteY0" fmla="*/ 587683 h 587683"/>
                  <a:gd name="connsiteX1" fmla="*/ 1093 w 138301"/>
                  <a:gd name="connsiteY1" fmla="*/ 315678 h 587683"/>
                  <a:gd name="connsiteX2" fmla="*/ 2197 w 138301"/>
                  <a:gd name="connsiteY2" fmla="*/ 53010 h 587683"/>
                  <a:gd name="connsiteX3" fmla="*/ 55207 w 138301"/>
                  <a:gd name="connsiteY3" fmla="*/ 0 h 587683"/>
                  <a:gd name="connsiteX4" fmla="*/ 138301 w 138301"/>
                  <a:gd name="connsiteY4" fmla="*/ 2177 h 587683"/>
                  <a:gd name="connsiteX0" fmla="*/ 1093 w 138301"/>
                  <a:gd name="connsiteY0" fmla="*/ 315678 h 315678"/>
                  <a:gd name="connsiteX1" fmla="*/ 2197 w 138301"/>
                  <a:gd name="connsiteY1" fmla="*/ 53010 h 315678"/>
                  <a:gd name="connsiteX2" fmla="*/ 55207 w 138301"/>
                  <a:gd name="connsiteY2" fmla="*/ 0 h 315678"/>
                  <a:gd name="connsiteX3" fmla="*/ 138301 w 138301"/>
                  <a:gd name="connsiteY3" fmla="*/ 2177 h 315678"/>
                  <a:gd name="connsiteX0" fmla="*/ 1093 w 135843"/>
                  <a:gd name="connsiteY0" fmla="*/ 318923 h 318923"/>
                  <a:gd name="connsiteX1" fmla="*/ 2197 w 135843"/>
                  <a:gd name="connsiteY1" fmla="*/ 56255 h 318923"/>
                  <a:gd name="connsiteX2" fmla="*/ 55207 w 135843"/>
                  <a:gd name="connsiteY2" fmla="*/ 3245 h 318923"/>
                  <a:gd name="connsiteX3" fmla="*/ 135843 w 135843"/>
                  <a:gd name="connsiteY3" fmla="*/ 0 h 318923"/>
                  <a:gd name="connsiteX0" fmla="*/ 1093 w 135843"/>
                  <a:gd name="connsiteY0" fmla="*/ 461234 h 461234"/>
                  <a:gd name="connsiteX1" fmla="*/ 2197 w 135843"/>
                  <a:gd name="connsiteY1" fmla="*/ 56255 h 461234"/>
                  <a:gd name="connsiteX2" fmla="*/ 55207 w 135843"/>
                  <a:gd name="connsiteY2" fmla="*/ 3245 h 461234"/>
                  <a:gd name="connsiteX3" fmla="*/ 135843 w 135843"/>
                  <a:gd name="connsiteY3" fmla="*/ 0 h 461234"/>
                  <a:gd name="connsiteX0" fmla="*/ 1093 w 135843"/>
                  <a:gd name="connsiteY0" fmla="*/ 434880 h 434880"/>
                  <a:gd name="connsiteX1" fmla="*/ 2197 w 135843"/>
                  <a:gd name="connsiteY1" fmla="*/ 56255 h 434880"/>
                  <a:gd name="connsiteX2" fmla="*/ 55207 w 135843"/>
                  <a:gd name="connsiteY2" fmla="*/ 3245 h 434880"/>
                  <a:gd name="connsiteX3" fmla="*/ 135843 w 135843"/>
                  <a:gd name="connsiteY3" fmla="*/ 0 h 434880"/>
                  <a:gd name="connsiteX0" fmla="*/ 1093 w 135843"/>
                  <a:gd name="connsiteY0" fmla="*/ 445422 h 445422"/>
                  <a:gd name="connsiteX1" fmla="*/ 2197 w 135843"/>
                  <a:gd name="connsiteY1" fmla="*/ 56255 h 445422"/>
                  <a:gd name="connsiteX2" fmla="*/ 55207 w 135843"/>
                  <a:gd name="connsiteY2" fmla="*/ 3245 h 445422"/>
                  <a:gd name="connsiteX3" fmla="*/ 135843 w 135843"/>
                  <a:gd name="connsiteY3" fmla="*/ 0 h 445422"/>
                  <a:gd name="connsiteX0" fmla="*/ 6521 w 141271"/>
                  <a:gd name="connsiteY0" fmla="*/ 445422 h 445422"/>
                  <a:gd name="connsiteX1" fmla="*/ 242 w 141271"/>
                  <a:gd name="connsiteY1" fmla="*/ 358576 h 445422"/>
                  <a:gd name="connsiteX2" fmla="*/ 7625 w 141271"/>
                  <a:gd name="connsiteY2" fmla="*/ 56255 h 445422"/>
                  <a:gd name="connsiteX3" fmla="*/ 60635 w 141271"/>
                  <a:gd name="connsiteY3" fmla="*/ 3245 h 445422"/>
                  <a:gd name="connsiteX4" fmla="*/ 141271 w 141271"/>
                  <a:gd name="connsiteY4" fmla="*/ 0 h 445422"/>
                  <a:gd name="connsiteX0" fmla="*/ 242 w 141271"/>
                  <a:gd name="connsiteY0" fmla="*/ 358576 h 358576"/>
                  <a:gd name="connsiteX1" fmla="*/ 7625 w 141271"/>
                  <a:gd name="connsiteY1" fmla="*/ 56255 h 358576"/>
                  <a:gd name="connsiteX2" fmla="*/ 60635 w 141271"/>
                  <a:gd name="connsiteY2" fmla="*/ 3245 h 358576"/>
                  <a:gd name="connsiteX3" fmla="*/ 141271 w 141271"/>
                  <a:gd name="connsiteY3" fmla="*/ 0 h 358576"/>
                  <a:gd name="connsiteX0" fmla="*/ 6333 w 137530"/>
                  <a:gd name="connsiteY0" fmla="*/ 358576 h 358576"/>
                  <a:gd name="connsiteX1" fmla="*/ 3884 w 137530"/>
                  <a:gd name="connsiteY1" fmla="*/ 56255 h 358576"/>
                  <a:gd name="connsiteX2" fmla="*/ 56894 w 137530"/>
                  <a:gd name="connsiteY2" fmla="*/ 3245 h 358576"/>
                  <a:gd name="connsiteX3" fmla="*/ 137530 w 137530"/>
                  <a:gd name="connsiteY3" fmla="*/ 0 h 358576"/>
                  <a:gd name="connsiteX0" fmla="*/ 4426 w 138081"/>
                  <a:gd name="connsiteY0" fmla="*/ 391220 h 391220"/>
                  <a:gd name="connsiteX1" fmla="*/ 4435 w 138081"/>
                  <a:gd name="connsiteY1" fmla="*/ 56255 h 391220"/>
                  <a:gd name="connsiteX2" fmla="*/ 57445 w 138081"/>
                  <a:gd name="connsiteY2" fmla="*/ 3245 h 391220"/>
                  <a:gd name="connsiteX3" fmla="*/ 138081 w 138081"/>
                  <a:gd name="connsiteY3" fmla="*/ 0 h 391220"/>
                  <a:gd name="connsiteX0" fmla="*/ 2373 w 138988"/>
                  <a:gd name="connsiteY0" fmla="*/ 358470 h 358470"/>
                  <a:gd name="connsiteX1" fmla="*/ 5342 w 138988"/>
                  <a:gd name="connsiteY1" fmla="*/ 56255 h 358470"/>
                  <a:gd name="connsiteX2" fmla="*/ 58352 w 138988"/>
                  <a:gd name="connsiteY2" fmla="*/ 3245 h 358470"/>
                  <a:gd name="connsiteX3" fmla="*/ 138988 w 138988"/>
                  <a:gd name="connsiteY3" fmla="*/ 0 h 358470"/>
                </a:gdLst>
                <a:ahLst/>
                <a:cxnLst>
                  <a:cxn ang="0">
                    <a:pos x="connsiteX0" y="connsiteY0"/>
                  </a:cxn>
                  <a:cxn ang="0">
                    <a:pos x="connsiteX1" y="connsiteY1"/>
                  </a:cxn>
                  <a:cxn ang="0">
                    <a:pos x="connsiteX2" y="connsiteY2"/>
                  </a:cxn>
                  <a:cxn ang="0">
                    <a:pos x="connsiteX3" y="connsiteY3"/>
                  </a:cxn>
                </a:cxnLst>
                <a:rect l="l" t="t" r="r" b="b"/>
                <a:pathLst>
                  <a:path w="138988" h="358470">
                    <a:moveTo>
                      <a:pt x="2373" y="358470"/>
                    </a:moveTo>
                    <a:cubicBezTo>
                      <a:pt x="2557" y="293609"/>
                      <a:pt x="-4723" y="115477"/>
                      <a:pt x="5342" y="56255"/>
                    </a:cubicBezTo>
                    <a:cubicBezTo>
                      <a:pt x="5342" y="26978"/>
                      <a:pt x="29075" y="3245"/>
                      <a:pt x="58352" y="3245"/>
                    </a:cubicBezTo>
                    <a:lnTo>
                      <a:pt x="138988" y="0"/>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68" name="Rectangle: Rounded Corners 430">
                <a:extLst>
                  <a:ext uri="{FF2B5EF4-FFF2-40B4-BE49-F238E27FC236}">
                    <a16:creationId xmlns:a16="http://schemas.microsoft.com/office/drawing/2014/main" id="{6862DE92-D0BA-4285-BE14-FD29B8825FB2}"/>
                  </a:ext>
                </a:extLst>
              </p:cNvPr>
              <p:cNvSpPr/>
              <p:nvPr/>
            </p:nvSpPr>
            <p:spPr bwMode="auto">
              <a:xfrm flipV="1">
                <a:off x="363355" y="5983482"/>
                <a:ext cx="138244" cy="42126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136104"/>
                  <a:gd name="connsiteY0" fmla="*/ 854678 h 854678"/>
                  <a:gd name="connsiteX1" fmla="*/ 733 w 136104"/>
                  <a:gd name="connsiteY1" fmla="*/ 587683 h 854678"/>
                  <a:gd name="connsiteX2" fmla="*/ 0 w 136104"/>
                  <a:gd name="connsiteY2" fmla="*/ 53010 h 854678"/>
                  <a:gd name="connsiteX3" fmla="*/ 53010 w 136104"/>
                  <a:gd name="connsiteY3" fmla="*/ 0 h 854678"/>
                  <a:gd name="connsiteX4" fmla="*/ 136104 w 136104"/>
                  <a:gd name="connsiteY4" fmla="*/ 2177 h 854678"/>
                  <a:gd name="connsiteX0" fmla="*/ 733 w 136104"/>
                  <a:gd name="connsiteY0" fmla="*/ 587683 h 587683"/>
                  <a:gd name="connsiteX1" fmla="*/ 0 w 136104"/>
                  <a:gd name="connsiteY1" fmla="*/ 53010 h 587683"/>
                  <a:gd name="connsiteX2" fmla="*/ 53010 w 136104"/>
                  <a:gd name="connsiteY2" fmla="*/ 0 h 587683"/>
                  <a:gd name="connsiteX3" fmla="*/ 136104 w 136104"/>
                  <a:gd name="connsiteY3" fmla="*/ 2177 h 587683"/>
                  <a:gd name="connsiteX0" fmla="*/ 16 w 138244"/>
                  <a:gd name="connsiteY0" fmla="*/ 619199 h 619199"/>
                  <a:gd name="connsiteX1" fmla="*/ 2140 w 138244"/>
                  <a:gd name="connsiteY1" fmla="*/ 53010 h 619199"/>
                  <a:gd name="connsiteX2" fmla="*/ 55150 w 138244"/>
                  <a:gd name="connsiteY2" fmla="*/ 0 h 619199"/>
                  <a:gd name="connsiteX3" fmla="*/ 138244 w 138244"/>
                  <a:gd name="connsiteY3" fmla="*/ 2177 h 619199"/>
                  <a:gd name="connsiteX0" fmla="*/ 16 w 138244"/>
                  <a:gd name="connsiteY0" fmla="*/ 501012 h 501012"/>
                  <a:gd name="connsiteX1" fmla="*/ 2140 w 138244"/>
                  <a:gd name="connsiteY1" fmla="*/ 53010 h 501012"/>
                  <a:gd name="connsiteX2" fmla="*/ 55150 w 138244"/>
                  <a:gd name="connsiteY2" fmla="*/ 0 h 501012"/>
                  <a:gd name="connsiteX3" fmla="*/ 138244 w 138244"/>
                  <a:gd name="connsiteY3" fmla="*/ 2177 h 501012"/>
                  <a:gd name="connsiteX0" fmla="*/ 16 w 138244"/>
                  <a:gd name="connsiteY0" fmla="*/ 461025 h 461025"/>
                  <a:gd name="connsiteX1" fmla="*/ 2140 w 138244"/>
                  <a:gd name="connsiteY1" fmla="*/ 53010 h 461025"/>
                  <a:gd name="connsiteX2" fmla="*/ 55150 w 138244"/>
                  <a:gd name="connsiteY2" fmla="*/ 0 h 461025"/>
                  <a:gd name="connsiteX3" fmla="*/ 138244 w 138244"/>
                  <a:gd name="connsiteY3" fmla="*/ 2177 h 461025"/>
                  <a:gd name="connsiteX0" fmla="*/ 16 w 138244"/>
                  <a:gd name="connsiteY0" fmla="*/ 474354 h 474354"/>
                  <a:gd name="connsiteX1" fmla="*/ 2140 w 138244"/>
                  <a:gd name="connsiteY1" fmla="*/ 53010 h 474354"/>
                  <a:gd name="connsiteX2" fmla="*/ 55150 w 138244"/>
                  <a:gd name="connsiteY2" fmla="*/ 0 h 474354"/>
                  <a:gd name="connsiteX3" fmla="*/ 138244 w 138244"/>
                  <a:gd name="connsiteY3" fmla="*/ 2177 h 474354"/>
                </a:gdLst>
                <a:ahLst/>
                <a:cxnLst>
                  <a:cxn ang="0">
                    <a:pos x="connsiteX0" y="connsiteY0"/>
                  </a:cxn>
                  <a:cxn ang="0">
                    <a:pos x="connsiteX1" y="connsiteY1"/>
                  </a:cxn>
                  <a:cxn ang="0">
                    <a:pos x="connsiteX2" y="connsiteY2"/>
                  </a:cxn>
                  <a:cxn ang="0">
                    <a:pos x="connsiteX3" y="connsiteY3"/>
                  </a:cxn>
                </a:cxnLst>
                <a:rect l="l" t="t" r="r" b="b"/>
                <a:pathLst>
                  <a:path w="138244" h="474354">
                    <a:moveTo>
                      <a:pt x="16" y="474354"/>
                    </a:moveTo>
                    <a:cubicBezTo>
                      <a:pt x="-228" y="296130"/>
                      <a:pt x="2384" y="231234"/>
                      <a:pt x="2140" y="53010"/>
                    </a:cubicBezTo>
                    <a:cubicBezTo>
                      <a:pt x="2140" y="23733"/>
                      <a:pt x="25873" y="0"/>
                      <a:pt x="55150" y="0"/>
                    </a:cubicBezTo>
                    <a:lnTo>
                      <a:pt x="138244" y="2177"/>
                    </a:lnTo>
                  </a:path>
                </a:pathLst>
              </a:custGeom>
              <a:noFill/>
              <a:ln w="12700" cap="flat" cmpd="sng" algn="ctr">
                <a:solidFill>
                  <a:srgbClr val="767676"/>
                </a:soli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grpSp>
        <p:nvGrpSpPr>
          <p:cNvPr id="774" name="Group 773">
            <a:extLst>
              <a:ext uri="{FF2B5EF4-FFF2-40B4-BE49-F238E27FC236}">
                <a16:creationId xmlns:a16="http://schemas.microsoft.com/office/drawing/2014/main" id="{CA28D6CC-E69F-47CF-9E5F-6315A40CD106}"/>
              </a:ext>
            </a:extLst>
          </p:cNvPr>
          <p:cNvGrpSpPr/>
          <p:nvPr/>
        </p:nvGrpSpPr>
        <p:grpSpPr>
          <a:xfrm>
            <a:off x="6063199" y="1235375"/>
            <a:ext cx="5149377" cy="325311"/>
            <a:chOff x="6063199" y="1178597"/>
            <a:chExt cx="5149377" cy="325311"/>
          </a:xfrm>
        </p:grpSpPr>
        <p:grpSp>
          <p:nvGrpSpPr>
            <p:cNvPr id="775" name="Group 774">
              <a:extLst>
                <a:ext uri="{FF2B5EF4-FFF2-40B4-BE49-F238E27FC236}">
                  <a16:creationId xmlns:a16="http://schemas.microsoft.com/office/drawing/2014/main" id="{3DE1BEAE-696C-4379-BAA6-0B6B4147740F}"/>
                </a:ext>
              </a:extLst>
            </p:cNvPr>
            <p:cNvGrpSpPr/>
            <p:nvPr/>
          </p:nvGrpSpPr>
          <p:grpSpPr>
            <a:xfrm>
              <a:off x="6063199" y="1178597"/>
              <a:ext cx="4914363" cy="325311"/>
              <a:chOff x="6063200" y="1178597"/>
              <a:chExt cx="3933820" cy="325311"/>
            </a:xfrm>
          </p:grpSpPr>
          <p:sp>
            <p:nvSpPr>
              <p:cNvPr id="780" name="Rectangle 77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69FD7D36-DAE3-4AA5-B66D-69203C922364}"/>
                  </a:ext>
                </a:extLst>
              </p:cNvPr>
              <p:cNvSpPr/>
              <p:nvPr/>
            </p:nvSpPr>
            <p:spPr>
              <a:xfrm>
                <a:off x="6063200" y="135695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Security Center</a:t>
                </a:r>
              </a:p>
            </p:txBody>
          </p:sp>
          <p:sp>
            <p:nvSpPr>
              <p:cNvPr id="781" name="Rectangle 780">
                <a:hlinkClick r:id="rId24"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7B25715-D052-4752-BE7A-D2E6C30236A1}"/>
                  </a:ext>
                </a:extLst>
              </p:cNvPr>
              <p:cNvSpPr/>
              <p:nvPr/>
            </p:nvSpPr>
            <p:spPr>
              <a:xfrm>
                <a:off x="7009408"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a:t>
                </a:r>
              </a:p>
            </p:txBody>
          </p:sp>
          <p:sp>
            <p:nvSpPr>
              <p:cNvPr id="782" name="Rectangle 781">
                <a:hlinkClick r:id="rId25" tooltip="Azure role-based access control (Azure RBAC) helps you manage who has access to Azure resources, what they can do with those resources, and what areas they have access to."/>
                <a:extLst>
                  <a:ext uri="{FF2B5EF4-FFF2-40B4-BE49-F238E27FC236}">
                    <a16:creationId xmlns:a16="http://schemas.microsoft.com/office/drawing/2014/main" id="{F81E670E-7B55-493F-95F3-CEAC00DE7EAB}"/>
                  </a:ext>
                </a:extLst>
              </p:cNvPr>
              <p:cNvSpPr/>
              <p:nvPr/>
            </p:nvSpPr>
            <p:spPr>
              <a:xfrm>
                <a:off x="8899740" y="1178597"/>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Role Based Access Control (RBAC)</a:t>
                </a:r>
              </a:p>
            </p:txBody>
          </p:sp>
          <p:sp>
            <p:nvSpPr>
              <p:cNvPr id="783" name="Rectangle 782">
                <a:hlinkClick r:id="rId26" tooltip="Azure Blueprints enables cloud architects and central information technology groups to define a repeatable set of Azure resources that implements and adheres to an organization's standards, patterns, and requirements. "/>
                <a:extLst>
                  <a:ext uri="{FF2B5EF4-FFF2-40B4-BE49-F238E27FC236}">
                    <a16:creationId xmlns:a16="http://schemas.microsoft.com/office/drawing/2014/main" id="{E1445899-2C50-42BA-9A40-B8B6E251ECF8}"/>
                  </a:ext>
                </a:extLst>
              </p:cNvPr>
              <p:cNvSpPr/>
              <p:nvPr/>
            </p:nvSpPr>
            <p:spPr>
              <a:xfrm>
                <a:off x="6063200"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Blueprints</a:t>
                </a:r>
              </a:p>
            </p:txBody>
          </p:sp>
          <p:sp>
            <p:nvSpPr>
              <p:cNvPr id="784" name="Rectangle 783">
                <a:hlinkClick r:id="rId27" tooltip="Azure management groups provide a level of scope above subscriptions to apply your governance conditions to all resources in those subscriptions. "/>
                <a:extLst>
                  <a:ext uri="{FF2B5EF4-FFF2-40B4-BE49-F238E27FC236}">
                    <a16:creationId xmlns:a16="http://schemas.microsoft.com/office/drawing/2014/main" id="{C40D318C-3536-4289-9970-4CAF85FB5FA7}"/>
                  </a:ext>
                </a:extLst>
              </p:cNvPr>
              <p:cNvSpPr/>
              <p:nvPr/>
            </p:nvSpPr>
            <p:spPr>
              <a:xfrm>
                <a:off x="7953447" y="1180558"/>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Management Groups </a:t>
                </a:r>
              </a:p>
            </p:txBody>
          </p:sp>
          <p:sp>
            <p:nvSpPr>
              <p:cNvPr id="785" name="Rectangle 784">
                <a:hlinkClick r:id="rId28" tooltip="Azure Lighthouse enables cross- and multi-tenant management, allowing for higher automation, scalability, and enhanced governance across resources and tenants."/>
                <a:extLst>
                  <a:ext uri="{FF2B5EF4-FFF2-40B4-BE49-F238E27FC236}">
                    <a16:creationId xmlns:a16="http://schemas.microsoft.com/office/drawing/2014/main" id="{FD37076D-F29C-41F6-9236-A29E671F91CA}"/>
                  </a:ext>
                </a:extLst>
              </p:cNvPr>
              <p:cNvSpPr/>
              <p:nvPr/>
            </p:nvSpPr>
            <p:spPr>
              <a:xfrm>
                <a:off x="7005340" y="13519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Lighthouse</a:t>
                </a:r>
              </a:p>
            </p:txBody>
          </p:sp>
          <p:sp>
            <p:nvSpPr>
              <p:cNvPr id="786" name="Rectangle 785">
                <a:hlinkClick r:id="rId29"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A84A289D-41B8-4C25-B8F5-8DA3FC4F4A14}"/>
                  </a:ext>
                </a:extLst>
              </p:cNvPr>
              <p:cNvSpPr/>
              <p:nvPr/>
            </p:nvSpPr>
            <p:spPr>
              <a:xfrm>
                <a:off x="8898602" y="1357604"/>
                <a:ext cx="109728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Backup &amp; Site Recovery</a:t>
                </a:r>
              </a:p>
            </p:txBody>
          </p:sp>
          <p:sp>
            <p:nvSpPr>
              <p:cNvPr id="787" name="Rectangle 786">
                <a:hlinkClick r:id="rId30" tooltip="For security, cost, availability, or other purposes, administrators can lock a subscription, resource group, or resource to prevent accidental deletion or modification of critical resources. The lock overrides any user permissions."/>
                <a:extLst>
                  <a:ext uri="{FF2B5EF4-FFF2-40B4-BE49-F238E27FC236}">
                    <a16:creationId xmlns:a16="http://schemas.microsoft.com/office/drawing/2014/main" id="{66AC471E-A74D-4F64-BEA5-762084968E2E}"/>
                  </a:ext>
                </a:extLst>
              </p:cNvPr>
              <p:cNvSpPr/>
              <p:nvPr/>
            </p:nvSpPr>
            <p:spPr>
              <a:xfrm>
                <a:off x="7956197" y="1357604"/>
                <a:ext cx="914400" cy="146304"/>
              </a:xfrm>
              <a:prstGeom prst="rect">
                <a:avLst/>
              </a:prstGeom>
              <a:solidFill>
                <a:srgbClr val="005A9F"/>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Resource Locks</a:t>
                </a:r>
              </a:p>
            </p:txBody>
          </p:sp>
        </p:grpSp>
        <p:grpSp>
          <p:nvGrpSpPr>
            <p:cNvPr id="776" name="Group 775">
              <a:extLst>
                <a:ext uri="{FF2B5EF4-FFF2-40B4-BE49-F238E27FC236}">
                  <a16:creationId xmlns:a16="http://schemas.microsoft.com/office/drawing/2014/main" id="{B23A87B7-05E0-4EAD-B078-EF6E1F6D359A}"/>
                </a:ext>
              </a:extLst>
            </p:cNvPr>
            <p:cNvGrpSpPr/>
            <p:nvPr/>
          </p:nvGrpSpPr>
          <p:grpSpPr>
            <a:xfrm>
              <a:off x="11095992" y="1323859"/>
              <a:ext cx="116584" cy="27436"/>
              <a:chOff x="8729367" y="3636988"/>
              <a:chExt cx="116584" cy="27436"/>
            </a:xfrm>
            <a:solidFill>
              <a:srgbClr val="005A9F"/>
            </a:solidFill>
          </p:grpSpPr>
          <p:sp>
            <p:nvSpPr>
              <p:cNvPr id="777" name="Oval 776">
                <a:extLst>
                  <a:ext uri="{FF2B5EF4-FFF2-40B4-BE49-F238E27FC236}">
                    <a16:creationId xmlns:a16="http://schemas.microsoft.com/office/drawing/2014/main" id="{EA73E574-054B-4FA9-8F48-2BC3114A72CE}"/>
                  </a:ext>
                </a:extLst>
              </p:cNvPr>
              <p:cNvSpPr/>
              <p:nvPr/>
            </p:nvSpPr>
            <p:spPr bwMode="auto">
              <a:xfrm>
                <a:off x="8729367" y="3636992"/>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8" name="Oval 777">
                <a:extLst>
                  <a:ext uri="{FF2B5EF4-FFF2-40B4-BE49-F238E27FC236}">
                    <a16:creationId xmlns:a16="http://schemas.microsoft.com/office/drawing/2014/main" id="{AC47F8DA-C261-4D5D-9C1C-713B99E78D29}"/>
                  </a:ext>
                </a:extLst>
              </p:cNvPr>
              <p:cNvSpPr/>
              <p:nvPr/>
            </p:nvSpPr>
            <p:spPr bwMode="auto">
              <a:xfrm>
                <a:off x="8773943" y="3636990"/>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779" name="Oval 778">
                <a:extLst>
                  <a:ext uri="{FF2B5EF4-FFF2-40B4-BE49-F238E27FC236}">
                    <a16:creationId xmlns:a16="http://schemas.microsoft.com/office/drawing/2014/main" id="{94EC53E0-1BC9-4DA2-B6A2-9918CE4B426A}"/>
                  </a:ext>
                </a:extLst>
              </p:cNvPr>
              <p:cNvSpPr/>
              <p:nvPr/>
            </p:nvSpPr>
            <p:spPr bwMode="auto">
              <a:xfrm>
                <a:off x="8818519" y="3636988"/>
                <a:ext cx="27432" cy="2743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788" name="Rectangle: Rounded Corners 787">
            <a:extLst>
              <a:ext uri="{FF2B5EF4-FFF2-40B4-BE49-F238E27FC236}">
                <a16:creationId xmlns:a16="http://schemas.microsoft.com/office/drawing/2014/main" id="{9BD4DDDF-EBDC-43D5-9DA0-5B20BFC72F01}"/>
              </a:ext>
            </a:extLst>
          </p:cNvPr>
          <p:cNvSpPr/>
          <p:nvPr/>
        </p:nvSpPr>
        <p:spPr bwMode="auto">
          <a:xfrm flipH="1">
            <a:off x="11334715" y="2422882"/>
            <a:ext cx="510441" cy="3674036"/>
          </a:xfrm>
          <a:prstGeom prst="roundRect">
            <a:avLst>
              <a:gd name="adj" fmla="val 10583"/>
            </a:avLst>
          </a:prstGeom>
          <a:noFill/>
          <a:ln w="19050" cap="flat" cmpd="sng" algn="ctr">
            <a:gradFill>
              <a:gsLst>
                <a:gs pos="27000">
                  <a:srgbClr val="107C10"/>
                </a:gs>
                <a:gs pos="26000">
                  <a:srgbClr val="FFFFFF">
                    <a:alpha val="0"/>
                  </a:srgbClr>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89" name="Group 788">
            <a:extLst>
              <a:ext uri="{FF2B5EF4-FFF2-40B4-BE49-F238E27FC236}">
                <a16:creationId xmlns:a16="http://schemas.microsoft.com/office/drawing/2014/main" id="{62505911-BAF2-4D23-BF41-84AEFDD721BF}"/>
              </a:ext>
            </a:extLst>
          </p:cNvPr>
          <p:cNvGrpSpPr/>
          <p:nvPr/>
        </p:nvGrpSpPr>
        <p:grpSpPr>
          <a:xfrm>
            <a:off x="6090695" y="5116645"/>
            <a:ext cx="5383484" cy="1571482"/>
            <a:chOff x="6090695" y="5059867"/>
            <a:chExt cx="5383484" cy="1571482"/>
          </a:xfrm>
        </p:grpSpPr>
        <p:sp>
          <p:nvSpPr>
            <p:cNvPr id="790" name="Rectangle 789">
              <a:hlinkClick r:id="rId23" tooltip="Azure Security Center is a unified infrastructure security management system that strengthens the security posture of your data centers across multiple clouds and on-premises."/>
              <a:extLst>
                <a:ext uri="{FF2B5EF4-FFF2-40B4-BE49-F238E27FC236}">
                  <a16:creationId xmlns:a16="http://schemas.microsoft.com/office/drawing/2014/main" id="{EEFB9EB2-0237-4489-9D1E-7B43A4DC90B2}"/>
                </a:ext>
              </a:extLst>
            </p:cNvPr>
            <p:cNvSpPr/>
            <p:nvPr/>
          </p:nvSpPr>
          <p:spPr>
            <a:xfrm>
              <a:off x="6090696" y="5059867"/>
              <a:ext cx="5383483" cy="205756"/>
            </a:xfrm>
            <a:prstGeom prst="rect">
              <a:avLst/>
            </a:prstGeom>
            <a:solidFill>
              <a:srgbClr val="0078D4">
                <a:lumMod val="75000"/>
              </a:srgbClr>
            </a:solidFill>
            <a:ln w="9525" cap="flat" cmpd="sng" algn="ctr">
              <a:solidFill>
                <a:srgbClr val="0078D4">
                  <a:lumMod val="75000"/>
                </a:srgbClr>
              </a:solidFill>
              <a:prstDash val="solid"/>
              <a:headEnd type="none" w="lg" len="med"/>
              <a:tailEnd type="none" w="lg" len="med"/>
            </a:ln>
            <a:effectLst/>
          </p:spPr>
          <p:txBody>
            <a:bodyPr vert="horz" wrap="square" lIns="45720" tIns="45720" rIns="45720" bIns="45720"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34000">
                        <a:srgbClr val="FFFFFF"/>
                      </a:gs>
                      <a:gs pos="64000">
                        <a:srgbClr val="FFFFFF"/>
                      </a:gs>
                    </a:gsLst>
                    <a:lin ang="5400000" scaled="1"/>
                  </a:gradFill>
                  <a:effectLst/>
                  <a:uLnTx/>
                  <a:uFillTx/>
                  <a:latin typeface="Segoe UI"/>
                  <a:ea typeface="+mn-ea"/>
                  <a:cs typeface="+mn-cs"/>
                </a:rPr>
                <a:t>Azure Security Center (ASC) - Risk &amp; Regulatory Compliance Reporting</a:t>
              </a:r>
            </a:p>
          </p:txBody>
        </p:sp>
        <p:sp>
          <p:nvSpPr>
            <p:cNvPr id="791" name="Rectangle 790">
              <a:extLst>
                <a:ext uri="{FF2B5EF4-FFF2-40B4-BE49-F238E27FC236}">
                  <a16:creationId xmlns:a16="http://schemas.microsoft.com/office/drawing/2014/main" id="{1A6F6C7A-E9FE-42C4-BCCC-1489B2656BF9}"/>
                </a:ext>
              </a:extLst>
            </p:cNvPr>
            <p:cNvSpPr/>
            <p:nvPr/>
          </p:nvSpPr>
          <p:spPr bwMode="auto">
            <a:xfrm>
              <a:off x="6090695" y="5269733"/>
              <a:ext cx="5383482" cy="168660"/>
            </a:xfrm>
            <a:prstGeom prst="rect">
              <a:avLst/>
            </a:prstGeom>
            <a:solidFill>
              <a:srgbClr val="0078D4">
                <a:lumMod val="50000"/>
              </a:srgbClr>
            </a:solidFill>
            <a:ln w="9525" cap="flat" cmpd="sng" algn="ctr">
              <a:solidFill>
                <a:srgbClr val="0078D4">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Rectangle 791">
              <a:extLst>
                <a:ext uri="{FF2B5EF4-FFF2-40B4-BE49-F238E27FC236}">
                  <a16:creationId xmlns:a16="http://schemas.microsoft.com/office/drawing/2014/main" id="{65CA824F-E5F8-4A48-8C99-0432E76CD88D}"/>
                </a:ext>
              </a:extLst>
            </p:cNvPr>
            <p:cNvSpPr/>
            <p:nvPr/>
          </p:nvSpPr>
          <p:spPr>
            <a:xfrm>
              <a:off x="9809337" y="5149197"/>
              <a:ext cx="1554480"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Policy (audit) &amp; Azure resource graph API </a:t>
              </a:r>
            </a:p>
          </p:txBody>
        </p:sp>
        <p:sp>
          <p:nvSpPr>
            <p:cNvPr id="793" name="Rectangle 792">
              <a:extLst>
                <a:ext uri="{FF2B5EF4-FFF2-40B4-BE49-F238E27FC236}">
                  <a16:creationId xmlns:a16="http://schemas.microsoft.com/office/drawing/2014/main" id="{1050BD78-2270-45F5-8638-C24C3E3F33DF}"/>
                </a:ext>
              </a:extLst>
            </p:cNvPr>
            <p:cNvSpPr/>
            <p:nvPr/>
          </p:nvSpPr>
          <p:spPr>
            <a:xfrm>
              <a:off x="6090695" y="5358211"/>
              <a:ext cx="5383484" cy="1273138"/>
            </a:xfrm>
            <a:prstGeom prst="rect">
              <a:avLst/>
            </a:pr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sp>
          <p:nvSpPr>
            <p:cNvPr id="794" name="Rectangle 793">
              <a:hlinkClick r:id="rId31" tooltip="Azure Defender (formerly ASC Standard) provides XDR capabilities to simplify detection, automated investigation and response for Azure resources (Linux and Windows VMs, Networks, Kubernetes/Containers, SQL, Storage, IoT/OT, and more) "/>
              <a:extLst>
                <a:ext uri="{FF2B5EF4-FFF2-40B4-BE49-F238E27FC236}">
                  <a16:creationId xmlns:a16="http://schemas.microsoft.com/office/drawing/2014/main" id="{554373D7-FDD6-4434-8A11-3C6FE9A4E0B9}"/>
                </a:ext>
              </a:extLst>
            </p:cNvPr>
            <p:cNvSpPr/>
            <p:nvPr/>
          </p:nvSpPr>
          <p:spPr>
            <a:xfrm>
              <a:off x="6149337" y="5428625"/>
              <a:ext cx="5248160" cy="550811"/>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237744" tIns="45720" rIns="45720" bIns="27432"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mn-ea"/>
                  <a:cs typeface="+mn-cs"/>
                </a:rPr>
                <a:t>Azure Defender - Detections across assets and tenants</a:t>
              </a:r>
            </a:p>
          </p:txBody>
        </p:sp>
        <p:sp>
          <p:nvSpPr>
            <p:cNvPr id="795" name="Rectangle 794">
              <a:extLst>
                <a:ext uri="{FF2B5EF4-FFF2-40B4-BE49-F238E27FC236}">
                  <a16:creationId xmlns:a16="http://schemas.microsoft.com/office/drawing/2014/main" id="{2CA339A2-6C9A-414D-85CA-C4EECAECF2A2}"/>
                </a:ext>
              </a:extLst>
            </p:cNvPr>
            <p:cNvSpPr/>
            <p:nvPr/>
          </p:nvSpPr>
          <p:spPr>
            <a:xfrm>
              <a:off x="7648601" y="6001945"/>
              <a:ext cx="3748892"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Application Logs</a:t>
              </a:r>
            </a:p>
          </p:txBody>
        </p:sp>
        <p:sp>
          <p:nvSpPr>
            <p:cNvPr id="796" name="Rectangle 795">
              <a:extLst>
                <a:ext uri="{FF2B5EF4-FFF2-40B4-BE49-F238E27FC236}">
                  <a16:creationId xmlns:a16="http://schemas.microsoft.com/office/drawing/2014/main" id="{523744E1-A81B-404B-9DB3-67811B62C994}"/>
                </a:ext>
              </a:extLst>
            </p:cNvPr>
            <p:cNvSpPr/>
            <p:nvPr/>
          </p:nvSpPr>
          <p:spPr>
            <a:xfrm>
              <a:off x="10278428" y="5469135"/>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WAF Alerts</a:t>
              </a:r>
            </a:p>
          </p:txBody>
        </p:sp>
        <p:sp>
          <p:nvSpPr>
            <p:cNvPr id="797" name="Rectangle 796">
              <a:extLst>
                <a:ext uri="{FF2B5EF4-FFF2-40B4-BE49-F238E27FC236}">
                  <a16:creationId xmlns:a16="http://schemas.microsoft.com/office/drawing/2014/main" id="{F72CD929-BAA0-4929-9343-408A7A2A13E7}"/>
                </a:ext>
              </a:extLst>
            </p:cNvPr>
            <p:cNvSpPr/>
            <p:nvPr/>
          </p:nvSpPr>
          <p:spPr>
            <a:xfrm>
              <a:off x="10278428" y="5635348"/>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Alerts</a:t>
              </a:r>
            </a:p>
          </p:txBody>
        </p:sp>
        <p:sp>
          <p:nvSpPr>
            <p:cNvPr id="798" name="Rectangle 797">
              <a:extLst>
                <a:ext uri="{FF2B5EF4-FFF2-40B4-BE49-F238E27FC236}">
                  <a16:creationId xmlns:a16="http://schemas.microsoft.com/office/drawing/2014/main" id="{C23E84A6-9DA1-4157-B3F7-2290E2B599BA}"/>
                </a:ext>
              </a:extLst>
            </p:cNvPr>
            <p:cNvSpPr/>
            <p:nvPr/>
          </p:nvSpPr>
          <p:spPr>
            <a:xfrm>
              <a:off x="10278428" y="5801560"/>
              <a:ext cx="1085389" cy="143116"/>
            </a:xfrm>
            <a:prstGeom prst="rect">
              <a:avLst/>
            </a:prstGeom>
            <a:solidFill>
              <a:srgbClr val="0078D4">
                <a:lumMod val="75000"/>
              </a:srgbClr>
            </a:solidFill>
            <a:ln w="6350" cap="rnd" cmpd="sng" algn="ctr">
              <a:solidFill>
                <a:srgbClr val="0078D4">
                  <a:lumMod val="20000"/>
                  <a:lumOff val="80000"/>
                </a:srgbClr>
              </a:solidFill>
              <a:prstDash val="dash"/>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Alerts</a:t>
              </a:r>
            </a:p>
          </p:txBody>
        </p:sp>
        <p:sp>
          <p:nvSpPr>
            <p:cNvPr id="799" name="Rectangle 798">
              <a:extLst>
                <a:ext uri="{FF2B5EF4-FFF2-40B4-BE49-F238E27FC236}">
                  <a16:creationId xmlns:a16="http://schemas.microsoft.com/office/drawing/2014/main" id="{C7484283-A078-496F-ADD8-53C6BB4943C8}"/>
                </a:ext>
              </a:extLst>
            </p:cNvPr>
            <p:cNvSpPr/>
            <p:nvPr/>
          </p:nvSpPr>
          <p:spPr>
            <a:xfrm>
              <a:off x="7648600" y="6167570"/>
              <a:ext cx="3748893"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 Watcher – IP Flow logs, Packet Capture, Virtual TAP</a:t>
              </a:r>
            </a:p>
          </p:txBody>
        </p:sp>
        <p:sp>
          <p:nvSpPr>
            <p:cNvPr id="800" name="Rectangle 799">
              <a:extLst>
                <a:ext uri="{FF2B5EF4-FFF2-40B4-BE49-F238E27FC236}">
                  <a16:creationId xmlns:a16="http://schemas.microsoft.com/office/drawing/2014/main" id="{6D007FD8-9DAD-42D2-B9AB-E5B0AF702D32}"/>
                </a:ext>
              </a:extLst>
            </p:cNvPr>
            <p:cNvSpPr/>
            <p:nvPr/>
          </p:nvSpPr>
          <p:spPr>
            <a:xfrm>
              <a:off x="6148841" y="6333195"/>
              <a:ext cx="3483876"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activity log</a:t>
              </a:r>
            </a:p>
          </p:txBody>
        </p:sp>
        <p:sp>
          <p:nvSpPr>
            <p:cNvPr id="801" name="Rectangle 800">
              <a:extLst>
                <a:ext uri="{FF2B5EF4-FFF2-40B4-BE49-F238E27FC236}">
                  <a16:creationId xmlns:a16="http://schemas.microsoft.com/office/drawing/2014/main" id="{9B5FC751-0724-4BF8-9ECA-580E71005232}"/>
                </a:ext>
              </a:extLst>
            </p:cNvPr>
            <p:cNvSpPr/>
            <p:nvPr/>
          </p:nvSpPr>
          <p:spPr>
            <a:xfrm>
              <a:off x="9667833" y="6333195"/>
              <a:ext cx="1729664" cy="214363"/>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t"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Service Diagnostic Logs &amp; Metrics</a:t>
              </a:r>
            </a:p>
          </p:txBody>
        </p:sp>
        <p:sp>
          <p:nvSpPr>
            <p:cNvPr id="802" name="Rectangle 801">
              <a:extLst>
                <a:ext uri="{FF2B5EF4-FFF2-40B4-BE49-F238E27FC236}">
                  <a16:creationId xmlns:a16="http://schemas.microsoft.com/office/drawing/2014/main" id="{96C2A34D-C35D-47A1-A212-71599C05041F}"/>
                </a:ext>
              </a:extLst>
            </p:cNvPr>
            <p:cNvSpPr/>
            <p:nvPr/>
          </p:nvSpPr>
          <p:spPr bwMode="auto">
            <a:xfrm>
              <a:off x="6109074" y="5511264"/>
              <a:ext cx="1539527" cy="731591"/>
            </a:xfrm>
            <a:prstGeom prst="rect">
              <a:avLst/>
            </a:prstGeom>
            <a:solidFill>
              <a:srgbClr val="DDFBD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3" name="Rectangle 802">
              <a:extLst>
                <a:ext uri="{FF2B5EF4-FFF2-40B4-BE49-F238E27FC236}">
                  <a16:creationId xmlns:a16="http://schemas.microsoft.com/office/drawing/2014/main" id="{86EFAC6D-02B6-4779-9BB7-6C549511C654}"/>
                </a:ext>
              </a:extLst>
            </p:cNvPr>
            <p:cNvSpPr/>
            <p:nvPr/>
          </p:nvSpPr>
          <p:spPr bwMode="auto">
            <a:xfrm>
              <a:off x="6153262" y="5560349"/>
              <a:ext cx="1447694" cy="739618"/>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Cloud App Security (MCAS)</a:t>
              </a:r>
            </a:p>
          </p:txBody>
        </p:sp>
        <p:sp>
          <p:nvSpPr>
            <p:cNvPr id="804" name="Rectangle 803">
              <a:extLst>
                <a:ext uri="{FF2B5EF4-FFF2-40B4-BE49-F238E27FC236}">
                  <a16:creationId xmlns:a16="http://schemas.microsoft.com/office/drawing/2014/main" id="{F7EAD324-D4F2-4DEF-8304-58E70B219ACD}"/>
                </a:ext>
              </a:extLst>
            </p:cNvPr>
            <p:cNvSpPr/>
            <p:nvPr/>
          </p:nvSpPr>
          <p:spPr>
            <a:xfrm>
              <a:off x="6200292" y="5750836"/>
              <a:ext cx="1353634" cy="228600"/>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Alerts</a:t>
              </a:r>
            </a:p>
          </p:txBody>
        </p:sp>
        <p:sp>
          <p:nvSpPr>
            <p:cNvPr id="805" name="Rectangle 804">
              <a:extLst>
                <a:ext uri="{FF2B5EF4-FFF2-40B4-BE49-F238E27FC236}">
                  <a16:creationId xmlns:a16="http://schemas.microsoft.com/office/drawing/2014/main" id="{B4B89342-0813-4200-98F7-B4476E50C2CA}"/>
                </a:ext>
              </a:extLst>
            </p:cNvPr>
            <p:cNvSpPr/>
            <p:nvPr/>
          </p:nvSpPr>
          <p:spPr>
            <a:xfrm>
              <a:off x="6200292" y="5998382"/>
              <a:ext cx="1353634" cy="228600"/>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MCAS Logs</a:t>
              </a:r>
            </a:p>
          </p:txBody>
        </p:sp>
        <p:sp>
          <p:nvSpPr>
            <p:cNvPr id="806" name="Rectangle 805">
              <a:extLst>
                <a:ext uri="{FF2B5EF4-FFF2-40B4-BE49-F238E27FC236}">
                  <a16:creationId xmlns:a16="http://schemas.microsoft.com/office/drawing/2014/main" id="{953DBAA2-1B31-4FF1-B588-D0C5C57FB34B}"/>
                </a:ext>
              </a:extLst>
            </p:cNvPr>
            <p:cNvSpPr/>
            <p:nvPr/>
          </p:nvSpPr>
          <p:spPr>
            <a:xfrm>
              <a:off x="7654663" y="5572787"/>
              <a:ext cx="3197233" cy="298837"/>
            </a:xfrm>
            <a:prstGeom prst="rect">
              <a:avLst/>
            </a:prstGeom>
          </p:spPr>
          <p:txBody>
            <a:bodyPr wrap="square" rIns="0" numCol="2">
              <a:noAutofit/>
            </a:bodyPr>
            <a:lstStyle/>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VMs &amp; Tenants (Azure, On-prem, 3</a:t>
              </a:r>
              <a:r>
                <a:rPr kumimoji="0" lang="en-US" sz="500" b="0" i="0" u="none" strike="noStrike" kern="0" cap="none" spc="0" normalizeH="0" baseline="3000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rd</a:t>
              </a: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party clouds)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Containers and Kubernetes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IoT and Legacy OT Devices (SCADA, ICS, etc.)</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SQL &amp; Cosmos DB</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a:p>
              <a:pPr marL="91440" marR="0" lvl="1" indent="-91440" algn="l" defTabSz="932472" rtl="0" eaLnBrk="1" fontAlgn="base" latinLnBrk="0" hangingPunct="1">
                <a:lnSpc>
                  <a:spcPct val="100000"/>
                </a:lnSpc>
                <a:spcBef>
                  <a:spcPct val="0"/>
                </a:spcBef>
                <a:spcAft>
                  <a:spcPts val="100"/>
                </a:spcAft>
                <a:buClrTx/>
                <a:buSzPct val="90000"/>
                <a:buFont typeface="Arial" panose="020B0604020202020204" pitchFamily="34" charset="0"/>
                <a:buChar char="•"/>
                <a:tabLst/>
                <a:defRPr/>
              </a:pPr>
              <a:r>
                <a:rPr kumimoji="0" lang="en-US" sz="500" b="0" i="0" u="none" strike="noStrike" kern="0" cap="none" spc="0" normalizeH="0" baseline="0" noProof="0">
                  <a:ln>
                    <a:noFill/>
                  </a:ln>
                  <a:gradFill>
                    <a:gsLst>
                      <a:gs pos="79000">
                        <a:srgbClr val="FFFFFF"/>
                      </a:gs>
                      <a:gs pos="17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And More…</a:t>
              </a:r>
            </a:p>
          </p:txBody>
        </p:sp>
        <p:sp>
          <p:nvSpPr>
            <p:cNvPr id="807" name="Rectangle 806">
              <a:extLst>
                <a:ext uri="{FF2B5EF4-FFF2-40B4-BE49-F238E27FC236}">
                  <a16:creationId xmlns:a16="http://schemas.microsoft.com/office/drawing/2014/main" id="{359F4EF9-51D6-4EDB-BCAA-AAA0F70DE490}"/>
                </a:ext>
              </a:extLst>
            </p:cNvPr>
            <p:cNvSpPr/>
            <p:nvPr/>
          </p:nvSpPr>
          <p:spPr bwMode="auto">
            <a:xfrm>
              <a:off x="6148841" y="6502591"/>
              <a:ext cx="5248656" cy="640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8" name="Group 807">
            <a:extLst>
              <a:ext uri="{FF2B5EF4-FFF2-40B4-BE49-F238E27FC236}">
                <a16:creationId xmlns:a16="http://schemas.microsoft.com/office/drawing/2014/main" id="{2C0FE853-390D-4CC9-8C4C-202319700211}"/>
              </a:ext>
            </a:extLst>
          </p:cNvPr>
          <p:cNvGrpSpPr/>
          <p:nvPr/>
        </p:nvGrpSpPr>
        <p:grpSpPr>
          <a:xfrm>
            <a:off x="5991309" y="1670569"/>
            <a:ext cx="5606003" cy="1525544"/>
            <a:chOff x="5991309" y="1613791"/>
            <a:chExt cx="5606003" cy="1525544"/>
          </a:xfrm>
        </p:grpSpPr>
        <p:sp>
          <p:nvSpPr>
            <p:cNvPr id="809" name="Rectangle 808">
              <a:extLst>
                <a:ext uri="{FF2B5EF4-FFF2-40B4-BE49-F238E27FC236}">
                  <a16:creationId xmlns:a16="http://schemas.microsoft.com/office/drawing/2014/main" id="{B99D0D6D-69F4-4149-8BBC-CBC2866C6311}"/>
                </a:ext>
              </a:extLst>
            </p:cNvPr>
            <p:cNvSpPr/>
            <p:nvPr/>
          </p:nvSpPr>
          <p:spPr>
            <a:xfrm>
              <a:off x="5991309" y="1613791"/>
              <a:ext cx="5606003" cy="731282"/>
            </a:xfrm>
            <a:prstGeom prst="rect">
              <a:avLst/>
            </a:prstGeom>
            <a:solidFill>
              <a:srgbClr val="DDFBDD"/>
            </a:solidFill>
            <a:ln w="9525" cap="flat" cmpd="sng" algn="ctr">
              <a:solidFill>
                <a:srgbClr val="107C10"/>
              </a:solidFill>
              <a:prstDash val="solid"/>
            </a:ln>
            <a:effectLst/>
          </p:spPr>
          <p:txBody>
            <a:bodyPr vert="horz" wrap="square" lIns="91440" tIns="64008" rIns="0" bIns="45720" rtlCol="0" anchor="t">
              <a:noAutofit/>
            </a:bodyPr>
            <a:lstStyle/>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Data Plane Security</a:t>
              </a:r>
              <a:br>
                <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b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Per-Application/Workload Controls</a:t>
              </a:r>
            </a:p>
          </p:txBody>
        </p:sp>
        <p:sp>
          <p:nvSpPr>
            <p:cNvPr id="810" name="Rectangle 432">
              <a:extLst>
                <a:ext uri="{FF2B5EF4-FFF2-40B4-BE49-F238E27FC236}">
                  <a16:creationId xmlns:a16="http://schemas.microsoft.com/office/drawing/2014/main" id="{024A2ED0-3CC6-4CE5-A074-02B3A8B57F65}"/>
                </a:ext>
              </a:extLst>
            </p:cNvPr>
            <p:cNvSpPr/>
            <p:nvPr/>
          </p:nvSpPr>
          <p:spPr>
            <a:xfrm>
              <a:off x="7565086" y="2339515"/>
              <a:ext cx="4031173" cy="799820"/>
            </a:xfrm>
            <a:custGeom>
              <a:avLst/>
              <a:gdLst>
                <a:gd name="connsiteX0" fmla="*/ 0 w 4476317"/>
                <a:gd name="connsiteY0" fmla="*/ 0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0 w 4476317"/>
                <a:gd name="connsiteY0" fmla="*/ 0 h 835637"/>
                <a:gd name="connsiteX1" fmla="*/ 1403768 w 4476317"/>
                <a:gd name="connsiteY1" fmla="*/ 784 h 835637"/>
                <a:gd name="connsiteX2" fmla="*/ 4476317 w 4476317"/>
                <a:gd name="connsiteY2" fmla="*/ 0 h 835637"/>
                <a:gd name="connsiteX3" fmla="*/ 4476317 w 4476317"/>
                <a:gd name="connsiteY3" fmla="*/ 835637 h 835637"/>
                <a:gd name="connsiteX4" fmla="*/ 0 w 4476317"/>
                <a:gd name="connsiteY4" fmla="*/ 835637 h 835637"/>
                <a:gd name="connsiteX5" fmla="*/ 0 w 4476317"/>
                <a:gd name="connsiteY5" fmla="*/ 0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5" fmla="*/ 1495208 w 4476317"/>
                <a:gd name="connsiteY5" fmla="*/ 92224 h 835637"/>
                <a:gd name="connsiteX0" fmla="*/ 1403768 w 4476317"/>
                <a:gd name="connsiteY0" fmla="*/ 784 h 835637"/>
                <a:gd name="connsiteX1" fmla="*/ 4476317 w 4476317"/>
                <a:gd name="connsiteY1" fmla="*/ 0 h 835637"/>
                <a:gd name="connsiteX2" fmla="*/ 4476317 w 4476317"/>
                <a:gd name="connsiteY2" fmla="*/ 835637 h 835637"/>
                <a:gd name="connsiteX3" fmla="*/ 0 w 4476317"/>
                <a:gd name="connsiteY3" fmla="*/ 835637 h 835637"/>
                <a:gd name="connsiteX4" fmla="*/ 0 w 4476317"/>
                <a:gd name="connsiteY4" fmla="*/ 0 h 835637"/>
                <a:gd name="connsiteX0" fmla="*/ 4476317 w 4476317"/>
                <a:gd name="connsiteY0" fmla="*/ 0 h 835637"/>
                <a:gd name="connsiteX1" fmla="*/ 4476317 w 4476317"/>
                <a:gd name="connsiteY1" fmla="*/ 835637 h 835637"/>
                <a:gd name="connsiteX2" fmla="*/ 0 w 4476317"/>
                <a:gd name="connsiteY2" fmla="*/ 835637 h 835637"/>
                <a:gd name="connsiteX3" fmla="*/ 0 w 4476317"/>
                <a:gd name="connsiteY3" fmla="*/ 0 h 835637"/>
              </a:gdLst>
              <a:ahLst/>
              <a:cxnLst>
                <a:cxn ang="0">
                  <a:pos x="connsiteX0" y="connsiteY0"/>
                </a:cxn>
                <a:cxn ang="0">
                  <a:pos x="connsiteX1" y="connsiteY1"/>
                </a:cxn>
                <a:cxn ang="0">
                  <a:pos x="connsiteX2" y="connsiteY2"/>
                </a:cxn>
                <a:cxn ang="0">
                  <a:pos x="connsiteX3" y="connsiteY3"/>
                </a:cxn>
              </a:cxnLst>
              <a:rect l="l" t="t" r="r" b="b"/>
              <a:pathLst>
                <a:path w="4476317" h="835637">
                  <a:moveTo>
                    <a:pt x="4476317" y="0"/>
                  </a:moveTo>
                  <a:lnTo>
                    <a:pt x="4476317" y="835637"/>
                  </a:lnTo>
                  <a:lnTo>
                    <a:pt x="0" y="835637"/>
                  </a:lnTo>
                  <a:lnTo>
                    <a:pt x="0" y="0"/>
                  </a:lnTo>
                </a:path>
              </a:pathLst>
            </a:custGeom>
            <a:solidFill>
              <a:srgbClr val="DDFBDD"/>
            </a:solidFill>
            <a:ln w="9525" cap="flat" cmpd="sng" algn="ctr">
              <a:solidFill>
                <a:srgbClr val="107C10"/>
              </a:solidFill>
              <a:prstDash val="solid"/>
            </a:ln>
            <a:effectLst/>
          </p:spPr>
          <p:txBody>
            <a:bodyPr vert="horz" wrap="square" lIns="91440" tIns="45720" rIns="0" bIns="219456" rtlCol="0" anchor="t">
              <a:noAutofit/>
            </a:bodyPr>
            <a:lstStyle/>
            <a:p>
              <a:pPr marL="0" marR="0" lvl="0" indent="0" algn="ctr" defTabSz="914400" rtl="0" eaLnBrk="1" fontAlgn="base" latinLnBrk="0" hangingPunct="1">
                <a:lnSpc>
                  <a:spcPct val="100000"/>
                </a:lnSpc>
                <a:spcBef>
                  <a:spcPts val="0"/>
                </a:spcBef>
                <a:spcAft>
                  <a:spcPts val="200"/>
                </a:spcAft>
                <a:buClrTx/>
                <a:buSzTx/>
                <a:buFontTx/>
                <a:buNone/>
                <a:tabLst/>
                <a:defRPr/>
              </a:pPr>
              <a:endParaRPr kumimoji="0" lang="en-US" sz="8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endParaRPr>
            </a:p>
          </p:txBody>
        </p:sp>
      </p:grpSp>
      <p:sp>
        <p:nvSpPr>
          <p:cNvPr id="811" name="Rectangle 810">
            <a:hlinkClick r:id="rId32" tooltip="Cloud App Security provides key XDR capabilities for Security Operations for SaaS applications as well as Shadow IT Risk management, Info Protection / DLP, Session Monitoring &amp; Control, and more"/>
            <a:extLst>
              <a:ext uri="{FF2B5EF4-FFF2-40B4-BE49-F238E27FC236}">
                <a16:creationId xmlns:a16="http://schemas.microsoft.com/office/drawing/2014/main" id="{46182D8B-BF3C-4275-A474-2B7EBC34DEF4}"/>
              </a:ext>
            </a:extLst>
          </p:cNvPr>
          <p:cNvSpPr/>
          <p:nvPr/>
        </p:nvSpPr>
        <p:spPr>
          <a:xfrm>
            <a:off x="6258175" y="2996539"/>
            <a:ext cx="1209339"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Cloud App Security</a:t>
            </a:r>
          </a:p>
        </p:txBody>
      </p:sp>
      <p:grpSp>
        <p:nvGrpSpPr>
          <p:cNvPr id="812" name="Group 811">
            <a:extLst>
              <a:ext uri="{FF2B5EF4-FFF2-40B4-BE49-F238E27FC236}">
                <a16:creationId xmlns:a16="http://schemas.microsoft.com/office/drawing/2014/main" id="{96205050-6708-4C34-B9A8-9416965FE96C}"/>
              </a:ext>
            </a:extLst>
          </p:cNvPr>
          <p:cNvGrpSpPr/>
          <p:nvPr/>
        </p:nvGrpSpPr>
        <p:grpSpPr>
          <a:xfrm>
            <a:off x="5943639" y="2081402"/>
            <a:ext cx="1532482" cy="742303"/>
            <a:chOff x="5943639" y="2024624"/>
            <a:chExt cx="1532482" cy="742303"/>
          </a:xfrm>
        </p:grpSpPr>
        <p:sp>
          <p:nvSpPr>
            <p:cNvPr id="813" name="Rectangle 812">
              <a:hlinkClick r:id="rId33" tooltip="The Well Architected Framework (CAF) security guidance provides guidance and lessons learned for securing workloads and applications."/>
              <a:extLst>
                <a:ext uri="{FF2B5EF4-FFF2-40B4-BE49-F238E27FC236}">
                  <a16:creationId xmlns:a16="http://schemas.microsoft.com/office/drawing/2014/main" id="{91CCF08E-C6AA-4CD5-BCF8-C37DE8F95EA0}"/>
                </a:ext>
              </a:extLst>
            </p:cNvPr>
            <p:cNvSpPr/>
            <p:nvPr/>
          </p:nvSpPr>
          <p:spPr>
            <a:xfrm>
              <a:off x="6136841" y="2024624"/>
              <a:ext cx="1330673" cy="289310"/>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36576" rIns="45720" bIns="36576" rtlCol="0" anchor="ctr" anchorCtr="0">
              <a:sp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Well Architected </a:t>
              </a:r>
              <a:b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b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Framework (WAF)</a:t>
              </a:r>
            </a:p>
          </p:txBody>
        </p:sp>
        <p:sp>
          <p:nvSpPr>
            <p:cNvPr id="814" name="Rectangle 813">
              <a:hlinkClick r:id="rId34" tooltip="The Azure Security Benchmark (ASB) provides prescriptive best practices and recommendations to help improve the security of workloads, data, and services on Azure."/>
              <a:extLst>
                <a:ext uri="{FF2B5EF4-FFF2-40B4-BE49-F238E27FC236}">
                  <a16:creationId xmlns:a16="http://schemas.microsoft.com/office/drawing/2014/main" id="{67A5BD66-EEF5-4315-AEDC-0D62E286CC54}"/>
                </a:ext>
              </a:extLst>
            </p:cNvPr>
            <p:cNvSpPr/>
            <p:nvPr/>
          </p:nvSpPr>
          <p:spPr>
            <a:xfrm>
              <a:off x="5943639" y="2430995"/>
              <a:ext cx="1532482" cy="335932"/>
            </a:xfrm>
            <a:prstGeom prst="rect">
              <a:avLst/>
            </a:prstGeom>
            <a:solidFill>
              <a:srgbClr val="E6E6E6"/>
            </a:solidFill>
            <a:ln w="10795" cap="flat" cmpd="sng" algn="ctr">
              <a:noFill/>
              <a:prstDash val="solid"/>
            </a:ln>
            <a:effectLst>
              <a:outerShdw dist="38100" dir="10800000" algn="ctr" rotWithShape="0">
                <a:srgbClr val="1A1A1A">
                  <a:lumMod val="75000"/>
                  <a:lumOff val="25000"/>
                </a:srgbClr>
              </a:outerShdw>
            </a:effectLst>
          </p:spPr>
          <p:txBody>
            <a:bodyPr vert="horz" wrap="square" lIns="45720" tIns="45720" rIns="45720" bIns="45720" rtlCol="0" anchor="ctr">
              <a:noAutofit/>
            </a:bodyPr>
            <a:lstStyle/>
            <a:p>
              <a:pPr marL="0" marR="0" lvl="0" indent="0" algn="l" defTabSz="914400" rtl="0" eaLnBrk="1" fontAlgn="base" latinLnBrk="0" hangingPunct="1">
                <a:lnSpc>
                  <a:spcPct val="100000"/>
                </a:lnSpc>
                <a:spcBef>
                  <a:spcPts val="0"/>
                </a:spcBef>
                <a:spcAft>
                  <a:spcPts val="200"/>
                </a:spcAft>
                <a:buClrTx/>
                <a:buSzTx/>
                <a:buFontTx/>
                <a:buNone/>
                <a:tabLst/>
                <a:defRPr/>
              </a:pPr>
              <a:r>
                <a:rPr kumimoji="0" lang="en-US" sz="7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Semibold"/>
                  <a:ea typeface="+mn-ea"/>
                  <a:cs typeface="+mn-cs"/>
                </a:rPr>
                <a:t>Azure Security Benchmarks (ASB)</a:t>
              </a:r>
            </a:p>
            <a:p>
              <a:pPr marL="0" marR="0" lvl="0" indent="0" algn="l" defTabSz="914400" rtl="0" eaLnBrk="1" fontAlgn="base" latinLnBrk="0" hangingPunct="1">
                <a:lnSpc>
                  <a:spcPct val="100000"/>
                </a:lnSpc>
                <a:spcBef>
                  <a:spcPts val="0"/>
                </a:spcBef>
                <a:spcAft>
                  <a:spcPts val="100"/>
                </a:spcAft>
                <a:buClrTx/>
                <a:buSzTx/>
                <a:buFontTx/>
                <a:buNone/>
                <a:tabLst/>
                <a:defRPr/>
              </a:pPr>
              <a:r>
                <a:rPr kumimoji="0" lang="en-US" sz="600" b="0"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Segoe UI Semibold" panose="020B0702040204020203" pitchFamily="34" charset="0"/>
                </a:rPr>
                <a:t>Prescriptive Best Practices and Controls </a:t>
              </a:r>
            </a:p>
          </p:txBody>
        </p:sp>
      </p:grpSp>
      <p:sp>
        <p:nvSpPr>
          <p:cNvPr id="815" name="Rectangle 814">
            <a:extLst>
              <a:ext uri="{FF2B5EF4-FFF2-40B4-BE49-F238E27FC236}">
                <a16:creationId xmlns:a16="http://schemas.microsoft.com/office/drawing/2014/main" id="{7540092F-5BE8-471E-8A10-0EABCF1626D7}"/>
              </a:ext>
            </a:extLst>
          </p:cNvPr>
          <p:cNvSpPr/>
          <p:nvPr/>
        </p:nvSpPr>
        <p:spPr bwMode="auto">
          <a:xfrm>
            <a:off x="7726089" y="1911622"/>
            <a:ext cx="1600200" cy="1222743"/>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Internal Communications (East/West)</a:t>
            </a:r>
          </a:p>
        </p:txBody>
      </p:sp>
      <p:sp>
        <p:nvSpPr>
          <p:cNvPr id="816" name="Rectangle 815">
            <a:extLst>
              <a:ext uri="{FF2B5EF4-FFF2-40B4-BE49-F238E27FC236}">
                <a16:creationId xmlns:a16="http://schemas.microsoft.com/office/drawing/2014/main" id="{B3590F08-A54E-4557-98A3-06E7AC90ED3E}"/>
              </a:ext>
            </a:extLst>
          </p:cNvPr>
          <p:cNvSpPr/>
          <p:nvPr/>
        </p:nvSpPr>
        <p:spPr bwMode="auto">
          <a:xfrm>
            <a:off x="9522747" y="1911622"/>
            <a:ext cx="1602701" cy="1222742"/>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External Communications (North/South)</a:t>
            </a:r>
          </a:p>
        </p:txBody>
      </p:sp>
      <p:sp>
        <p:nvSpPr>
          <p:cNvPr id="817" name="Rectangle 816">
            <a:hlinkClick r:id="rId35" tooltip="Application security groups enable you to configure network security as a natural extension of an application's structure, allowing you to group virtual machines and define network security policies based on those groups. "/>
            <a:extLst>
              <a:ext uri="{FF2B5EF4-FFF2-40B4-BE49-F238E27FC236}">
                <a16:creationId xmlns:a16="http://schemas.microsoft.com/office/drawing/2014/main" id="{FCF82A11-CC37-41EF-921C-DFC450811278}"/>
              </a:ext>
            </a:extLst>
          </p:cNvPr>
          <p:cNvSpPr/>
          <p:nvPr/>
        </p:nvSpPr>
        <p:spPr>
          <a:xfrm>
            <a:off x="7771809"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Network/App Security Groups</a:t>
            </a:r>
          </a:p>
        </p:txBody>
      </p:sp>
      <p:sp>
        <p:nvSpPr>
          <p:cNvPr id="818" name="Rectangle 817">
            <a:hlinkClick r:id="rId36" tooltip="API Management (APIM) is a way to create consistent and modern API gateways for existing back-end services."/>
            <a:extLst>
              <a:ext uri="{FF2B5EF4-FFF2-40B4-BE49-F238E27FC236}">
                <a16:creationId xmlns:a16="http://schemas.microsoft.com/office/drawing/2014/main" id="{EA8FD9A4-0C05-4EA8-8073-F01C0BDE2E1C}"/>
              </a:ext>
            </a:extLst>
          </p:cNvPr>
          <p:cNvSpPr/>
          <p:nvPr/>
        </p:nvSpPr>
        <p:spPr>
          <a:xfrm>
            <a:off x="9569717" y="2097412"/>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API Management Gateway</a:t>
            </a:r>
          </a:p>
        </p:txBody>
      </p:sp>
      <p:sp>
        <p:nvSpPr>
          <p:cNvPr id="819" name="Rectangle 818">
            <a:hlinkClick r:id="rId3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6702FFD8-5D24-4A7C-8594-EA94D8F13268}"/>
              </a:ext>
            </a:extLst>
          </p:cNvPr>
          <p:cNvSpPr/>
          <p:nvPr/>
        </p:nvSpPr>
        <p:spPr>
          <a:xfrm>
            <a:off x="9569717"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DDoS and Web Application Firewall (WAF) </a:t>
            </a:r>
          </a:p>
        </p:txBody>
      </p:sp>
      <p:sp>
        <p:nvSpPr>
          <p:cNvPr id="820" name="Rectangle 819">
            <a:hlinkClick r:id="rId38" tooltip="Azure Private Link enables you to access Azure PaaS Services (for example, Azure Storage and SQL Database) and Azure hosted customer-owned/partner services over a Private Endpoint in your virtual network."/>
            <a:extLst>
              <a:ext uri="{FF2B5EF4-FFF2-40B4-BE49-F238E27FC236}">
                <a16:creationId xmlns:a16="http://schemas.microsoft.com/office/drawing/2014/main" id="{A529E5A8-48E8-4D4F-80DC-AEF04E07A55A}"/>
              </a:ext>
            </a:extLst>
          </p:cNvPr>
          <p:cNvSpPr/>
          <p:nvPr/>
        </p:nvSpPr>
        <p:spPr>
          <a:xfrm>
            <a:off x="7771809" y="2269615"/>
            <a:ext cx="1508760"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mn-cs"/>
              </a:rPr>
              <a:t>PrivateLink</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 &amp; Service Endpoints</a:t>
            </a:r>
          </a:p>
        </p:txBody>
      </p:sp>
      <p:sp>
        <p:nvSpPr>
          <p:cNvPr id="821" name="Rectangle 820">
            <a:hlinkClick r:id="rId39"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3D28E945-54A9-47F4-BF95-A663DC1B1B3F}"/>
              </a:ext>
            </a:extLst>
          </p:cNvPr>
          <p:cNvSpPr/>
          <p:nvPr/>
        </p:nvSpPr>
        <p:spPr>
          <a:xfrm>
            <a:off x="7771809" y="2443470"/>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Encryption &amp; Azure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Key Vault, </a:t>
            </a:r>
            <a:r>
              <a:rPr kumimoji="0" lang="en-US" sz="5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 RBAC Model</a:t>
            </a: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
        <p:nvSpPr>
          <p:cNvPr id="822" name="Rectangle 821">
            <a:hlinkClick r:id="rId40" tooltip="Azure Firewall is a managed, cloud-based network security service that protects your Azure Virtual Network resources. It is a fully stateful firewall as a service with built-in high availability and unrestricted cloud scalability."/>
            <a:extLst>
              <a:ext uri="{FF2B5EF4-FFF2-40B4-BE49-F238E27FC236}">
                <a16:creationId xmlns:a16="http://schemas.microsoft.com/office/drawing/2014/main" id="{9D0F65BE-65E1-43B5-964F-0DFC2A6D662E}"/>
              </a:ext>
            </a:extLst>
          </p:cNvPr>
          <p:cNvSpPr/>
          <p:nvPr/>
        </p:nvSpPr>
        <p:spPr>
          <a:xfrm>
            <a:off x="7771809" y="2615518"/>
            <a:ext cx="3306668" cy="146304"/>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Firewall and Firewall Management</a:t>
            </a:r>
          </a:p>
        </p:txBody>
      </p:sp>
      <p:sp>
        <p:nvSpPr>
          <p:cNvPr id="823" name="Rectangle 822">
            <a:hlinkClick r:id="rId41"/>
            <a:extLst>
              <a:ext uri="{FF2B5EF4-FFF2-40B4-BE49-F238E27FC236}">
                <a16:creationId xmlns:a16="http://schemas.microsoft.com/office/drawing/2014/main" id="{204F85AE-57A8-411C-B0D5-A5839F3B4719}"/>
              </a:ext>
            </a:extLst>
          </p:cNvPr>
          <p:cNvSpPr/>
          <p:nvPr/>
        </p:nvSpPr>
        <p:spPr>
          <a:xfrm>
            <a:off x="7771809" y="2784508"/>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DevOps Security</a:t>
            </a:r>
          </a:p>
        </p:txBody>
      </p:sp>
      <p:sp>
        <p:nvSpPr>
          <p:cNvPr id="824" name="Rectangle 823">
            <a:hlinkClick r:id="rId42" tooltip="DevSecOps and Application development security that integrates natively in the developer workflow including code scanning, secret scanning, alerting, security policies, and more. "/>
            <a:extLst>
              <a:ext uri="{FF2B5EF4-FFF2-40B4-BE49-F238E27FC236}">
                <a16:creationId xmlns:a16="http://schemas.microsoft.com/office/drawing/2014/main" id="{864A9AE5-085B-4FC7-A883-E279DD1F5851}"/>
              </a:ext>
            </a:extLst>
          </p:cNvPr>
          <p:cNvSpPr/>
          <p:nvPr/>
        </p:nvSpPr>
        <p:spPr>
          <a:xfrm>
            <a:off x="7771809" y="2954093"/>
            <a:ext cx="3306668" cy="146304"/>
          </a:xfrm>
          <a:prstGeom prst="rect">
            <a:avLst/>
          </a:prstGeom>
          <a:solidFill>
            <a:srgbClr val="107C10"/>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GitHub Advanced Security</a:t>
            </a:r>
          </a:p>
        </p:txBody>
      </p:sp>
      <p:sp>
        <p:nvSpPr>
          <p:cNvPr id="825" name="Rectangle 824">
            <a:extLst>
              <a:ext uri="{FF2B5EF4-FFF2-40B4-BE49-F238E27FC236}">
                <a16:creationId xmlns:a16="http://schemas.microsoft.com/office/drawing/2014/main" id="{6AE04666-5737-4358-9440-0E595EF4BBDD}"/>
              </a:ext>
            </a:extLst>
          </p:cNvPr>
          <p:cNvSpPr/>
          <p:nvPr/>
        </p:nvSpPr>
        <p:spPr bwMode="auto">
          <a:xfrm>
            <a:off x="0" y="3253352"/>
            <a:ext cx="12192000" cy="169662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6" name="Group 825">
            <a:extLst>
              <a:ext uri="{FF2B5EF4-FFF2-40B4-BE49-F238E27FC236}">
                <a16:creationId xmlns:a16="http://schemas.microsoft.com/office/drawing/2014/main" id="{47847069-8568-44D3-B9BA-7B5EABD87B9C}"/>
              </a:ext>
            </a:extLst>
          </p:cNvPr>
          <p:cNvGrpSpPr/>
          <p:nvPr/>
        </p:nvGrpSpPr>
        <p:grpSpPr>
          <a:xfrm>
            <a:off x="1883602" y="1903708"/>
            <a:ext cx="1105264" cy="958855"/>
            <a:chOff x="1883602" y="1846930"/>
            <a:chExt cx="1105264" cy="958855"/>
          </a:xfrm>
        </p:grpSpPr>
        <p:sp>
          <p:nvSpPr>
            <p:cNvPr id="827" name="Rectangle 826">
              <a:extLst>
                <a:ext uri="{FF2B5EF4-FFF2-40B4-BE49-F238E27FC236}">
                  <a16:creationId xmlns:a16="http://schemas.microsoft.com/office/drawing/2014/main" id="{ABEF4951-E463-4FA5-B5ED-AF43C4851309}"/>
                </a:ext>
              </a:extLst>
            </p:cNvPr>
            <p:cNvSpPr/>
            <p:nvPr/>
          </p:nvSpPr>
          <p:spPr bwMode="auto">
            <a:xfrm>
              <a:off x="1883602" y="1846930"/>
              <a:ext cx="1105264" cy="615390"/>
            </a:xfrm>
            <a:prstGeom prst="rect">
              <a:avLst/>
            </a:prstGeom>
            <a:noFill/>
            <a:ln w="9525" cap="rnd" cmpd="sng" algn="ctr">
              <a:solidFill>
                <a:srgbClr val="0078D4">
                  <a:lumMod val="75000"/>
                </a:srgbClr>
              </a:solidFill>
              <a:prstDash val="sysDash"/>
              <a:headEnd type="none" w="med" len="med"/>
              <a:tailEnd type="none" w="med" len="med"/>
            </a:ln>
            <a:effectLst/>
          </p:spPr>
          <p:txBody>
            <a:bodyPr vert="horz" wrap="square" lIns="0" tIns="73152"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Microsoft </a:t>
              </a:r>
              <a:b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0078D4">
                          <a:lumMod val="75000"/>
                        </a:srgbClr>
                      </a:gs>
                      <a:gs pos="100000">
                        <a:srgbClr val="0078D4">
                          <a:lumMod val="75000"/>
                        </a:srgbClr>
                      </a:gs>
                    </a:gsLst>
                    <a:lin ang="5400000" scaled="0"/>
                  </a:gradFill>
                  <a:effectLst/>
                  <a:uLnTx/>
                  <a:uFillTx/>
                  <a:latin typeface="Segoe UI"/>
                  <a:ea typeface="+mn-ea"/>
                  <a:cs typeface="+mn-cs"/>
                </a:rPr>
                <a:t>Endpoint Manager</a:t>
              </a:r>
            </a:p>
          </p:txBody>
        </p:sp>
        <p:sp>
          <p:nvSpPr>
            <p:cNvPr id="828" name="Rectangle 827">
              <a:hlinkClick r:id="rId43" tooltip="Microsoft Intune is a cloud-based service that focuses on mobile device management (MDM) and mobile application management (MAM). Intune integrates with Azure Active Directory (Azure AD) Conditional Access to provide device security health signals."/>
              <a:extLst>
                <a:ext uri="{FF2B5EF4-FFF2-40B4-BE49-F238E27FC236}">
                  <a16:creationId xmlns:a16="http://schemas.microsoft.com/office/drawing/2014/main" id="{19E2DA4A-B432-4512-8919-3B84E98D4B4F}"/>
                </a:ext>
              </a:extLst>
            </p:cNvPr>
            <p:cNvSpPr/>
            <p:nvPr/>
          </p:nvSpPr>
          <p:spPr>
            <a:xfrm>
              <a:off x="1979034" y="2121183"/>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Intune</a:t>
              </a:r>
            </a:p>
          </p:txBody>
        </p:sp>
        <p:sp>
          <p:nvSpPr>
            <p:cNvPr id="829" name="Rectangle 828">
              <a:hlinkClick r:id="rId44" tooltip="Microsoft Configuration Manager provides security update and other management capabilities for endpoints"/>
              <a:extLst>
                <a:ext uri="{FF2B5EF4-FFF2-40B4-BE49-F238E27FC236}">
                  <a16:creationId xmlns:a16="http://schemas.microsoft.com/office/drawing/2014/main" id="{B0E3E0F6-E657-483E-8058-E3C51FCE18C6}"/>
                </a:ext>
              </a:extLst>
            </p:cNvPr>
            <p:cNvSpPr/>
            <p:nvPr/>
          </p:nvSpPr>
          <p:spPr>
            <a:xfrm>
              <a:off x="1979034" y="2286188"/>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Configuration Manager</a:t>
              </a:r>
            </a:p>
          </p:txBody>
        </p:sp>
        <p:sp>
          <p:nvSpPr>
            <p:cNvPr id="830" name="Rectangle 829">
              <a:hlinkClick r:id="rId45" tooltip="Azure Bastion provides secure and seamless RDP/SSH connectivity to your virtual machines directly from the Azure portal over TLS. When you connect via Azure Bastion, your virtual machines do not need a public IP address, agent, or special client software."/>
              <a:extLst>
                <a:ext uri="{FF2B5EF4-FFF2-40B4-BE49-F238E27FC236}">
                  <a16:creationId xmlns:a16="http://schemas.microsoft.com/office/drawing/2014/main" id="{F70AF767-8070-4BD5-967A-5AED7CF1EC55}"/>
                </a:ext>
              </a:extLst>
            </p:cNvPr>
            <p:cNvSpPr/>
            <p:nvPr/>
          </p:nvSpPr>
          <p:spPr>
            <a:xfrm>
              <a:off x="1979034" y="2494852"/>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Bastion</a:t>
              </a:r>
            </a:p>
          </p:txBody>
        </p:sp>
        <p:sp>
          <p:nvSpPr>
            <p:cNvPr id="831" name="Rectangle 830">
              <a:hlinkClick r:id="rId46" tooltip="M365 Defender (formerly Microsoft Threat Protection - MTP) provides XDR capability to simplify detection, automated investigation and response for productivity resources including Endpoints, identities, Office 365 services, and SaaS applications"/>
              <a:extLst>
                <a:ext uri="{FF2B5EF4-FFF2-40B4-BE49-F238E27FC236}">
                  <a16:creationId xmlns:a16="http://schemas.microsoft.com/office/drawing/2014/main" id="{53DD06C8-D57E-477C-A3FE-62D7A0C8CF17}"/>
                </a:ext>
              </a:extLst>
            </p:cNvPr>
            <p:cNvSpPr/>
            <p:nvPr/>
          </p:nvSpPr>
          <p:spPr>
            <a:xfrm>
              <a:off x="1979034" y="2662669"/>
              <a:ext cx="914400"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365 Defender</a:t>
              </a:r>
            </a:p>
          </p:txBody>
        </p:sp>
      </p:grpSp>
      <p:sp>
        <p:nvSpPr>
          <p:cNvPr id="832" name="Oval 831">
            <a:extLst>
              <a:ext uri="{FF2B5EF4-FFF2-40B4-BE49-F238E27FC236}">
                <a16:creationId xmlns:a16="http://schemas.microsoft.com/office/drawing/2014/main" id="{997EC793-F2B4-41ED-A5B6-27FA7A8CEDF6}"/>
              </a:ext>
            </a:extLst>
          </p:cNvPr>
          <p:cNvSpPr/>
          <p:nvPr/>
        </p:nvSpPr>
        <p:spPr bwMode="auto">
          <a:xfrm>
            <a:off x="10533482" y="3627207"/>
            <a:ext cx="471788" cy="471788"/>
          </a:xfrm>
          <a:prstGeom prst="ellipse">
            <a:avLst/>
          </a:prstGeom>
          <a:noFill/>
          <a:ln w="12700" cap="rnd" cmpd="sng" algn="ctr">
            <a:solidFill>
              <a:srgbClr val="00B294"/>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33" name="Freeform: Shape 832">
            <a:extLst>
              <a:ext uri="{FF2B5EF4-FFF2-40B4-BE49-F238E27FC236}">
                <a16:creationId xmlns:a16="http://schemas.microsoft.com/office/drawing/2014/main" id="{E0954ED1-9B03-4D34-AFE4-ADFDB75009C2}"/>
              </a:ext>
            </a:extLst>
          </p:cNvPr>
          <p:cNvSpPr/>
          <p:nvPr/>
        </p:nvSpPr>
        <p:spPr>
          <a:xfrm>
            <a:off x="10720668" y="3755604"/>
            <a:ext cx="96554" cy="9655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4" name="TextBox 833">
            <a:extLst>
              <a:ext uri="{FF2B5EF4-FFF2-40B4-BE49-F238E27FC236}">
                <a16:creationId xmlns:a16="http://schemas.microsoft.com/office/drawing/2014/main" id="{92C5ADEF-E0A0-4C76-813B-B2A1F556E499}"/>
              </a:ext>
            </a:extLst>
          </p:cNvPr>
          <p:cNvSpPr txBox="1"/>
          <p:nvPr/>
        </p:nvSpPr>
        <p:spPr>
          <a:xfrm>
            <a:off x="11089745" y="3733772"/>
            <a:ext cx="1098561" cy="2308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Customers </a:t>
            </a:r>
            <a:b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br>
            <a:r>
              <a:rPr kumimoji="0" lang="en-US" sz="6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rPr>
              <a:t>(and ‘External’ Partners)</a:t>
            </a:r>
            <a:endParaRPr kumimoji="0" lang="en-US" sz="900" b="0" i="0" u="none" strike="noStrike" kern="1200" cap="none" spc="0" normalizeH="0" baseline="0" noProof="0">
              <a:ln>
                <a:noFill/>
              </a:ln>
              <a:gradFill>
                <a:gsLst>
                  <a:gs pos="2917">
                    <a:srgbClr val="FFFFFF">
                      <a:lumMod val="75000"/>
                    </a:srgbClr>
                  </a:gs>
                  <a:gs pos="30000">
                    <a:srgbClr val="FFFFFF"/>
                  </a:gs>
                </a:gsLst>
                <a:lin ang="5400000" scaled="0"/>
              </a:gradFill>
              <a:effectLst/>
              <a:uLnTx/>
              <a:uFillTx/>
              <a:latin typeface="Segoe UI Semibold"/>
              <a:ea typeface="+mn-ea"/>
              <a:cs typeface="+mn-cs"/>
            </a:endParaRPr>
          </a:p>
        </p:txBody>
      </p:sp>
      <p:sp>
        <p:nvSpPr>
          <p:cNvPr id="835" name="Freeform: Shape 834">
            <a:extLst>
              <a:ext uri="{FF2B5EF4-FFF2-40B4-BE49-F238E27FC236}">
                <a16:creationId xmlns:a16="http://schemas.microsoft.com/office/drawing/2014/main" id="{6B618C02-A890-4F40-BB72-7932943EBB10}"/>
              </a:ext>
            </a:extLst>
          </p:cNvPr>
          <p:cNvSpPr/>
          <p:nvPr/>
        </p:nvSpPr>
        <p:spPr>
          <a:xfrm>
            <a:off x="10680546" y="3870185"/>
            <a:ext cx="177660" cy="100414"/>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FFFF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6" name="TextBox 835">
            <a:extLst>
              <a:ext uri="{FF2B5EF4-FFF2-40B4-BE49-F238E27FC236}">
                <a16:creationId xmlns:a16="http://schemas.microsoft.com/office/drawing/2014/main" id="{4F9329C4-2056-4C58-B4EC-B6D12695A12C}"/>
              </a:ext>
            </a:extLst>
          </p:cNvPr>
          <p:cNvSpPr txBox="1"/>
          <p:nvPr/>
        </p:nvSpPr>
        <p:spPr>
          <a:xfrm>
            <a:off x="543274" y="3418020"/>
            <a:ext cx="698909"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Business Users</a:t>
            </a:r>
          </a:p>
        </p:txBody>
      </p:sp>
      <p:sp>
        <p:nvSpPr>
          <p:cNvPr id="837" name="TextBox 836">
            <a:extLst>
              <a:ext uri="{FF2B5EF4-FFF2-40B4-BE49-F238E27FC236}">
                <a16:creationId xmlns:a16="http://schemas.microsoft.com/office/drawing/2014/main" id="{9CD59E5B-80D4-4D2B-9CB9-8D2F5B221C02}"/>
              </a:ext>
            </a:extLst>
          </p:cNvPr>
          <p:cNvSpPr txBox="1"/>
          <p:nvPr/>
        </p:nvSpPr>
        <p:spPr>
          <a:xfrm>
            <a:off x="543274" y="3680069"/>
            <a:ext cx="540212"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Developers</a:t>
            </a:r>
          </a:p>
        </p:txBody>
      </p:sp>
      <p:sp>
        <p:nvSpPr>
          <p:cNvPr id="838" name="TextBox 837">
            <a:extLst>
              <a:ext uri="{FF2B5EF4-FFF2-40B4-BE49-F238E27FC236}">
                <a16:creationId xmlns:a16="http://schemas.microsoft.com/office/drawing/2014/main" id="{73A29223-E578-471E-98F5-D36A5091E43C}"/>
              </a:ext>
            </a:extLst>
          </p:cNvPr>
          <p:cNvSpPr txBox="1"/>
          <p:nvPr/>
        </p:nvSpPr>
        <p:spPr>
          <a:xfrm>
            <a:off x="543274" y="4181976"/>
            <a:ext cx="79028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App/Service </a:t>
            </a:r>
            <a:b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b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and Automation</a:t>
            </a:r>
          </a:p>
        </p:txBody>
      </p:sp>
      <p:sp>
        <p:nvSpPr>
          <p:cNvPr id="839" name="TextBox 838">
            <a:extLst>
              <a:ext uri="{FF2B5EF4-FFF2-40B4-BE49-F238E27FC236}">
                <a16:creationId xmlns:a16="http://schemas.microsoft.com/office/drawing/2014/main" id="{A1775B30-2889-489B-87C3-85E1A193D551}"/>
              </a:ext>
            </a:extLst>
          </p:cNvPr>
          <p:cNvSpPr txBox="1"/>
          <p:nvPr/>
        </p:nvSpPr>
        <p:spPr>
          <a:xfrm>
            <a:off x="543274" y="3941627"/>
            <a:ext cx="71814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Administrators</a:t>
            </a:r>
          </a:p>
        </p:txBody>
      </p:sp>
      <p:sp>
        <p:nvSpPr>
          <p:cNvPr id="840" name="Oval 839">
            <a:extLst>
              <a:ext uri="{FF2B5EF4-FFF2-40B4-BE49-F238E27FC236}">
                <a16:creationId xmlns:a16="http://schemas.microsoft.com/office/drawing/2014/main" id="{0F26412C-16A3-4CD4-8C2B-DA1F07CE5A85}"/>
              </a:ext>
            </a:extLst>
          </p:cNvPr>
          <p:cNvSpPr/>
          <p:nvPr/>
        </p:nvSpPr>
        <p:spPr bwMode="auto">
          <a:xfrm>
            <a:off x="275948" y="3395829"/>
            <a:ext cx="182880" cy="182880"/>
          </a:xfrm>
          <a:prstGeom prst="ellipse">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1" name="Freeform 9">
            <a:extLst>
              <a:ext uri="{FF2B5EF4-FFF2-40B4-BE49-F238E27FC236}">
                <a16:creationId xmlns:a16="http://schemas.microsoft.com/office/drawing/2014/main" id="{EAE2934A-FDA1-4AF7-B6FE-9465A1AF1902}"/>
              </a:ext>
            </a:extLst>
          </p:cNvPr>
          <p:cNvSpPr>
            <a:spLocks/>
          </p:cNvSpPr>
          <p:nvPr/>
        </p:nvSpPr>
        <p:spPr bwMode="auto">
          <a:xfrm>
            <a:off x="323180" y="3442522"/>
            <a:ext cx="88416" cy="89494"/>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2" name="Oval 841">
            <a:extLst>
              <a:ext uri="{FF2B5EF4-FFF2-40B4-BE49-F238E27FC236}">
                <a16:creationId xmlns:a16="http://schemas.microsoft.com/office/drawing/2014/main" id="{D5C30C33-EB58-4AB6-866C-001A12AAAB09}"/>
              </a:ext>
            </a:extLst>
          </p:cNvPr>
          <p:cNvSpPr/>
          <p:nvPr/>
        </p:nvSpPr>
        <p:spPr bwMode="auto">
          <a:xfrm>
            <a:off x="275948" y="3657878"/>
            <a:ext cx="182880" cy="182880"/>
          </a:xfrm>
          <a:prstGeom prst="ellipse">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3" name="Oval 842">
            <a:extLst>
              <a:ext uri="{FF2B5EF4-FFF2-40B4-BE49-F238E27FC236}">
                <a16:creationId xmlns:a16="http://schemas.microsoft.com/office/drawing/2014/main" id="{ADBC0148-82F8-41C4-ABF6-6924DBDCC0DF}"/>
              </a:ext>
            </a:extLst>
          </p:cNvPr>
          <p:cNvSpPr/>
          <p:nvPr/>
        </p:nvSpPr>
        <p:spPr bwMode="auto">
          <a:xfrm>
            <a:off x="275948" y="4229035"/>
            <a:ext cx="182880" cy="182880"/>
          </a:xfrm>
          <a:prstGeom prst="ellipse">
            <a:avLst/>
          </a:prstGeom>
          <a:no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4" name="Freeform 154">
            <a:extLst>
              <a:ext uri="{FF2B5EF4-FFF2-40B4-BE49-F238E27FC236}">
                <a16:creationId xmlns:a16="http://schemas.microsoft.com/office/drawing/2014/main" id="{E82BE484-26B6-4211-9DE8-DD53C4E1BCD3}"/>
              </a:ext>
            </a:extLst>
          </p:cNvPr>
          <p:cNvSpPr>
            <a:spLocks noEditPoints="1"/>
          </p:cNvSpPr>
          <p:nvPr/>
        </p:nvSpPr>
        <p:spPr bwMode="auto">
          <a:xfrm>
            <a:off x="316115" y="4269543"/>
            <a:ext cx="102545" cy="101864"/>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845" name="Oval 844">
            <a:extLst>
              <a:ext uri="{FF2B5EF4-FFF2-40B4-BE49-F238E27FC236}">
                <a16:creationId xmlns:a16="http://schemas.microsoft.com/office/drawing/2014/main" id="{10FADE2B-00D3-407C-89A1-79172B9CE836}"/>
              </a:ext>
            </a:extLst>
          </p:cNvPr>
          <p:cNvSpPr/>
          <p:nvPr/>
        </p:nvSpPr>
        <p:spPr bwMode="auto">
          <a:xfrm>
            <a:off x="275948" y="3919436"/>
            <a:ext cx="182880" cy="182880"/>
          </a:xfrm>
          <a:prstGeom prst="ellipse">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Segoe UI" pitchFamily="34" charset="0"/>
            </a:endParaRPr>
          </a:p>
        </p:txBody>
      </p:sp>
      <p:sp>
        <p:nvSpPr>
          <p:cNvPr id="846" name="Star: 5 Points 845">
            <a:extLst>
              <a:ext uri="{FF2B5EF4-FFF2-40B4-BE49-F238E27FC236}">
                <a16:creationId xmlns:a16="http://schemas.microsoft.com/office/drawing/2014/main" id="{0CB0A1E3-19A7-4ACA-BE92-B3A09ACFA6E6}"/>
              </a:ext>
            </a:extLst>
          </p:cNvPr>
          <p:cNvSpPr/>
          <p:nvPr/>
        </p:nvSpPr>
        <p:spPr bwMode="auto">
          <a:xfrm>
            <a:off x="310623" y="3949435"/>
            <a:ext cx="113530" cy="113528"/>
          </a:xfrm>
          <a:prstGeom prst="star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Segoe UI" pitchFamily="34" charset="0"/>
              <a:cs typeface="Segoe UI" pitchFamily="34" charset="0"/>
            </a:endParaRPr>
          </a:p>
        </p:txBody>
      </p:sp>
      <p:grpSp>
        <p:nvGrpSpPr>
          <p:cNvPr id="847" name="Group 846">
            <a:extLst>
              <a:ext uri="{FF2B5EF4-FFF2-40B4-BE49-F238E27FC236}">
                <a16:creationId xmlns:a16="http://schemas.microsoft.com/office/drawing/2014/main" id="{4C38DBD0-4906-4976-BA3A-4A8C9AC6B36A}"/>
              </a:ext>
            </a:extLst>
          </p:cNvPr>
          <p:cNvGrpSpPr/>
          <p:nvPr/>
        </p:nvGrpSpPr>
        <p:grpSpPr>
          <a:xfrm>
            <a:off x="1308354" y="3349012"/>
            <a:ext cx="10625767" cy="1234402"/>
            <a:chOff x="1308354" y="3292234"/>
            <a:chExt cx="10625767" cy="1234402"/>
          </a:xfrm>
        </p:grpSpPr>
        <p:cxnSp>
          <p:nvCxnSpPr>
            <p:cNvPr id="848" name="Straight Connector 847">
              <a:extLst>
                <a:ext uri="{FF2B5EF4-FFF2-40B4-BE49-F238E27FC236}">
                  <a16:creationId xmlns:a16="http://schemas.microsoft.com/office/drawing/2014/main" id="{D29765A2-A256-479A-954D-82C40B7ABC04}"/>
                </a:ext>
              </a:extLst>
            </p:cNvPr>
            <p:cNvCxnSpPr>
              <a:cxnSpLocks/>
            </p:cNvCxnSpPr>
            <p:nvPr/>
          </p:nvCxnSpPr>
          <p:spPr>
            <a:xfrm>
              <a:off x="1522659" y="3430493"/>
              <a:ext cx="1940690" cy="0"/>
            </a:xfrm>
            <a:prstGeom prst="line">
              <a:avLst/>
            </a:prstGeom>
            <a:noFill/>
            <a:ln w="12700" cap="rnd" cmpd="sng" algn="ctr">
              <a:solidFill>
                <a:srgbClr val="1996AB"/>
              </a:solidFill>
              <a:prstDash val="solid"/>
              <a:headEnd type="none" w="lg" len="med"/>
              <a:tailEnd type="arrow" w="med" len="med"/>
            </a:ln>
            <a:effectLst/>
          </p:spPr>
        </p:cxnSp>
        <p:cxnSp>
          <p:nvCxnSpPr>
            <p:cNvPr id="849" name="Straight Connector 848">
              <a:extLst>
                <a:ext uri="{FF2B5EF4-FFF2-40B4-BE49-F238E27FC236}">
                  <a16:creationId xmlns:a16="http://schemas.microsoft.com/office/drawing/2014/main" id="{C6E08984-EE3B-4246-8F78-BCAF55F153BB}"/>
                </a:ext>
              </a:extLst>
            </p:cNvPr>
            <p:cNvCxnSpPr>
              <a:cxnSpLocks/>
            </p:cNvCxnSpPr>
            <p:nvPr/>
          </p:nvCxnSpPr>
          <p:spPr>
            <a:xfrm>
              <a:off x="1308354" y="3692542"/>
              <a:ext cx="2154995" cy="0"/>
            </a:xfrm>
            <a:prstGeom prst="line">
              <a:avLst/>
            </a:prstGeom>
            <a:noFill/>
            <a:ln w="12700" cap="rnd" cmpd="sng" algn="ctr">
              <a:solidFill>
                <a:srgbClr val="00C9EA"/>
              </a:solidFill>
              <a:prstDash val="solid"/>
              <a:headEnd type="none" w="lg" len="med"/>
              <a:tailEnd type="arrow" w="med" len="med"/>
            </a:ln>
            <a:effectLst/>
          </p:spPr>
        </p:cxnSp>
        <p:cxnSp>
          <p:nvCxnSpPr>
            <p:cNvPr id="850" name="Straight Connector 849">
              <a:extLst>
                <a:ext uri="{FF2B5EF4-FFF2-40B4-BE49-F238E27FC236}">
                  <a16:creationId xmlns:a16="http://schemas.microsoft.com/office/drawing/2014/main" id="{2637D86F-4B0B-427D-B138-74AF35309332}"/>
                </a:ext>
              </a:extLst>
            </p:cNvPr>
            <p:cNvCxnSpPr>
              <a:cxnSpLocks/>
            </p:cNvCxnSpPr>
            <p:nvPr/>
          </p:nvCxnSpPr>
          <p:spPr>
            <a:xfrm>
              <a:off x="1501193" y="3954099"/>
              <a:ext cx="1962156" cy="0"/>
            </a:xfrm>
            <a:prstGeom prst="line">
              <a:avLst/>
            </a:prstGeom>
            <a:noFill/>
            <a:ln w="12700" cap="rnd" cmpd="sng" algn="ctr">
              <a:solidFill>
                <a:srgbClr val="50E6FF"/>
              </a:solidFill>
              <a:prstDash val="solid"/>
              <a:headEnd type="none" w="lg" len="med"/>
              <a:tailEnd type="arrow" w="med" len="med"/>
            </a:ln>
            <a:effectLst/>
          </p:spPr>
        </p:cxnSp>
        <p:grpSp>
          <p:nvGrpSpPr>
            <p:cNvPr id="851" name="Graphic 389">
              <a:extLst>
                <a:ext uri="{FF2B5EF4-FFF2-40B4-BE49-F238E27FC236}">
                  <a16:creationId xmlns:a16="http://schemas.microsoft.com/office/drawing/2014/main" id="{B4961084-94BA-4BFB-8D3A-90E41A9E7715}"/>
                </a:ext>
              </a:extLst>
            </p:cNvPr>
            <p:cNvGrpSpPr/>
            <p:nvPr/>
          </p:nvGrpSpPr>
          <p:grpSpPr>
            <a:xfrm>
              <a:off x="2217864" y="3573790"/>
              <a:ext cx="366572" cy="226253"/>
              <a:chOff x="2206270" y="4299944"/>
              <a:chExt cx="366572" cy="226253"/>
            </a:xfrm>
          </p:grpSpPr>
          <p:grpSp>
            <p:nvGrpSpPr>
              <p:cNvPr id="969" name="Graphic 389">
                <a:extLst>
                  <a:ext uri="{FF2B5EF4-FFF2-40B4-BE49-F238E27FC236}">
                    <a16:creationId xmlns:a16="http://schemas.microsoft.com/office/drawing/2014/main" id="{01FD8893-B9D4-4D9A-A827-A0588E81B609}"/>
                  </a:ext>
                </a:extLst>
              </p:cNvPr>
              <p:cNvGrpSpPr/>
              <p:nvPr/>
            </p:nvGrpSpPr>
            <p:grpSpPr>
              <a:xfrm>
                <a:off x="2235216" y="4299944"/>
                <a:ext cx="308772" cy="209432"/>
                <a:chOff x="2235216" y="4299944"/>
                <a:chExt cx="308772" cy="209432"/>
              </a:xfrm>
            </p:grpSpPr>
            <p:sp>
              <p:nvSpPr>
                <p:cNvPr id="971" name="Freeform: Shape 970">
                  <a:extLst>
                    <a:ext uri="{FF2B5EF4-FFF2-40B4-BE49-F238E27FC236}">
                      <a16:creationId xmlns:a16="http://schemas.microsoft.com/office/drawing/2014/main" id="{69C71F6A-B3D5-419A-985C-F6A69F4A0F45}"/>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72" name="Freeform: Shape 971">
                  <a:extLst>
                    <a:ext uri="{FF2B5EF4-FFF2-40B4-BE49-F238E27FC236}">
                      <a16:creationId xmlns:a16="http://schemas.microsoft.com/office/drawing/2014/main" id="{A9E37941-4CF9-499B-AAB0-543F1B87373D}"/>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70" name="Freeform: Shape 969">
                <a:extLst>
                  <a:ext uri="{FF2B5EF4-FFF2-40B4-BE49-F238E27FC236}">
                    <a16:creationId xmlns:a16="http://schemas.microsoft.com/office/drawing/2014/main" id="{775A23A9-7034-4B96-9B9D-9653D4A92C0D}"/>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00C9EA"/>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2" name="Graphic 389">
              <a:extLst>
                <a:ext uri="{FF2B5EF4-FFF2-40B4-BE49-F238E27FC236}">
                  <a16:creationId xmlns:a16="http://schemas.microsoft.com/office/drawing/2014/main" id="{3BD3F79D-6F65-4BEE-976D-509985A36193}"/>
                </a:ext>
              </a:extLst>
            </p:cNvPr>
            <p:cNvGrpSpPr/>
            <p:nvPr/>
          </p:nvGrpSpPr>
          <p:grpSpPr>
            <a:xfrm>
              <a:off x="2216110" y="3316810"/>
              <a:ext cx="370081" cy="227095"/>
              <a:chOff x="2205778" y="4299944"/>
              <a:chExt cx="370081" cy="227095"/>
            </a:xfrm>
          </p:grpSpPr>
          <p:grpSp>
            <p:nvGrpSpPr>
              <p:cNvPr id="965" name="Graphic 389">
                <a:extLst>
                  <a:ext uri="{FF2B5EF4-FFF2-40B4-BE49-F238E27FC236}">
                    <a16:creationId xmlns:a16="http://schemas.microsoft.com/office/drawing/2014/main" id="{418761D2-5637-4C76-B7A2-F35C3A8C88C0}"/>
                  </a:ext>
                </a:extLst>
              </p:cNvPr>
              <p:cNvGrpSpPr/>
              <p:nvPr/>
            </p:nvGrpSpPr>
            <p:grpSpPr>
              <a:xfrm>
                <a:off x="2235216" y="4299944"/>
                <a:ext cx="308772" cy="209432"/>
                <a:chOff x="2235216" y="4299944"/>
                <a:chExt cx="308772" cy="209432"/>
              </a:xfrm>
            </p:grpSpPr>
            <p:sp>
              <p:nvSpPr>
                <p:cNvPr id="967" name="Freeform: Shape 966">
                  <a:extLst>
                    <a:ext uri="{FF2B5EF4-FFF2-40B4-BE49-F238E27FC236}">
                      <a16:creationId xmlns:a16="http://schemas.microsoft.com/office/drawing/2014/main" id="{0A6C5F62-9C98-4CDE-BC50-5CC5CCDFEA4C}"/>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8" name="Freeform: Shape 967">
                  <a:extLst>
                    <a:ext uri="{FF2B5EF4-FFF2-40B4-BE49-F238E27FC236}">
                      <a16:creationId xmlns:a16="http://schemas.microsoft.com/office/drawing/2014/main" id="{EF84DCB3-E461-49D1-B263-081F923F9AC6}"/>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6" name="Freeform: Shape 965">
                <a:extLst>
                  <a:ext uri="{FF2B5EF4-FFF2-40B4-BE49-F238E27FC236}">
                    <a16:creationId xmlns:a16="http://schemas.microsoft.com/office/drawing/2014/main" id="{24D179E7-34FE-48B6-A412-801366765447}"/>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1996AB"/>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53" name="Graphic 389">
              <a:extLst>
                <a:ext uri="{FF2B5EF4-FFF2-40B4-BE49-F238E27FC236}">
                  <a16:creationId xmlns:a16="http://schemas.microsoft.com/office/drawing/2014/main" id="{E45C68D3-0372-4CB7-B2C3-DB7B876635F9}"/>
                </a:ext>
              </a:extLst>
            </p:cNvPr>
            <p:cNvGrpSpPr/>
            <p:nvPr/>
          </p:nvGrpSpPr>
          <p:grpSpPr>
            <a:xfrm>
              <a:off x="2216110" y="3840358"/>
              <a:ext cx="370081" cy="227095"/>
              <a:chOff x="2205778" y="4299944"/>
              <a:chExt cx="370081" cy="227095"/>
            </a:xfrm>
          </p:grpSpPr>
          <p:grpSp>
            <p:nvGrpSpPr>
              <p:cNvPr id="961" name="Graphic 389">
                <a:extLst>
                  <a:ext uri="{FF2B5EF4-FFF2-40B4-BE49-F238E27FC236}">
                    <a16:creationId xmlns:a16="http://schemas.microsoft.com/office/drawing/2014/main" id="{787ECF2A-22FB-46BC-A477-D0DF2DF0B761}"/>
                  </a:ext>
                </a:extLst>
              </p:cNvPr>
              <p:cNvGrpSpPr/>
              <p:nvPr/>
            </p:nvGrpSpPr>
            <p:grpSpPr>
              <a:xfrm>
                <a:off x="2235216" y="4299944"/>
                <a:ext cx="308772" cy="209432"/>
                <a:chOff x="2235216" y="4299944"/>
                <a:chExt cx="308772" cy="209432"/>
              </a:xfrm>
            </p:grpSpPr>
            <p:sp>
              <p:nvSpPr>
                <p:cNvPr id="963" name="Freeform: Shape 962">
                  <a:extLst>
                    <a:ext uri="{FF2B5EF4-FFF2-40B4-BE49-F238E27FC236}">
                      <a16:creationId xmlns:a16="http://schemas.microsoft.com/office/drawing/2014/main" id="{315BCAD1-F259-4690-A733-D235DA7C12BA}"/>
                    </a:ext>
                  </a:extLst>
                </p:cNvPr>
                <p:cNvSpPr/>
                <p:nvPr/>
              </p:nvSpPr>
              <p:spPr>
                <a:xfrm>
                  <a:off x="2243627" y="4310037"/>
                  <a:ext cx="292700" cy="187563"/>
                </a:xfrm>
                <a:custGeom>
                  <a:avLst/>
                  <a:gdLst>
                    <a:gd name="connsiteX0" fmla="*/ 0 w 292700"/>
                    <a:gd name="connsiteY0" fmla="*/ 0 h 187563"/>
                    <a:gd name="connsiteX1" fmla="*/ 292700 w 292700"/>
                    <a:gd name="connsiteY1" fmla="*/ 0 h 187563"/>
                    <a:gd name="connsiteX2" fmla="*/ 292700 w 292700"/>
                    <a:gd name="connsiteY2" fmla="*/ 187564 h 187563"/>
                    <a:gd name="connsiteX3" fmla="*/ 0 w 292700"/>
                    <a:gd name="connsiteY3" fmla="*/ 187564 h 187563"/>
                    <a:gd name="connsiteX4" fmla="*/ 0 w 292700"/>
                    <a:gd name="connsiteY4" fmla="*/ 0 h 18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700" h="187563">
                      <a:moveTo>
                        <a:pt x="0" y="0"/>
                      </a:moveTo>
                      <a:lnTo>
                        <a:pt x="292700" y="0"/>
                      </a:lnTo>
                      <a:lnTo>
                        <a:pt x="292700" y="187564"/>
                      </a:lnTo>
                      <a:lnTo>
                        <a:pt x="0" y="187564"/>
                      </a:lnTo>
                      <a:lnTo>
                        <a:pt x="0" y="0"/>
                      </a:lnTo>
                      <a:close/>
                    </a:path>
                  </a:pathLst>
                </a:custGeom>
                <a:solidFill>
                  <a:srgbClr val="000000"/>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64" name="Freeform: Shape 963">
                  <a:extLst>
                    <a:ext uri="{FF2B5EF4-FFF2-40B4-BE49-F238E27FC236}">
                      <a16:creationId xmlns:a16="http://schemas.microsoft.com/office/drawing/2014/main" id="{CFCD1704-2422-4129-B145-0B19FCC656E3}"/>
                    </a:ext>
                  </a:extLst>
                </p:cNvPr>
                <p:cNvSpPr/>
                <p:nvPr/>
              </p:nvSpPr>
              <p:spPr>
                <a:xfrm>
                  <a:off x="2235216" y="4299944"/>
                  <a:ext cx="308772" cy="209432"/>
                </a:xfrm>
                <a:custGeom>
                  <a:avLst/>
                  <a:gdLst>
                    <a:gd name="connsiteX0" fmla="*/ 296906 w 308772"/>
                    <a:gd name="connsiteY0" fmla="*/ 0 h 209432"/>
                    <a:gd name="connsiteX1" fmla="*/ 12616 w 308772"/>
                    <a:gd name="connsiteY1" fmla="*/ 0 h 209432"/>
                    <a:gd name="connsiteX2" fmla="*/ 0 w 308772"/>
                    <a:gd name="connsiteY2" fmla="*/ 11775 h 209432"/>
                    <a:gd name="connsiteX3" fmla="*/ 0 w 308772"/>
                    <a:gd name="connsiteY3" fmla="*/ 209432 h 209432"/>
                    <a:gd name="connsiteX4" fmla="*/ 308681 w 308772"/>
                    <a:gd name="connsiteY4" fmla="*/ 209432 h 209432"/>
                    <a:gd name="connsiteX5" fmla="*/ 308681 w 308772"/>
                    <a:gd name="connsiteY5" fmla="*/ 11775 h 209432"/>
                    <a:gd name="connsiteX6" fmla="*/ 296906 w 308772"/>
                    <a:gd name="connsiteY6" fmla="*/ 0 h 209432"/>
                    <a:gd name="connsiteX7" fmla="*/ 296906 w 308772"/>
                    <a:gd name="connsiteY7" fmla="*/ 0 h 209432"/>
                    <a:gd name="connsiteX8" fmla="*/ 296906 w 308772"/>
                    <a:gd name="connsiteY8" fmla="*/ 193451 h 209432"/>
                    <a:gd name="connsiteX9" fmla="*/ 12616 w 308772"/>
                    <a:gd name="connsiteY9" fmla="*/ 193451 h 209432"/>
                    <a:gd name="connsiteX10" fmla="*/ 12616 w 308772"/>
                    <a:gd name="connsiteY10" fmla="*/ 15140 h 209432"/>
                    <a:gd name="connsiteX11" fmla="*/ 296906 w 308772"/>
                    <a:gd name="connsiteY11" fmla="*/ 15140 h 209432"/>
                    <a:gd name="connsiteX12" fmla="*/ 296906 w 308772"/>
                    <a:gd name="connsiteY12" fmla="*/ 193451 h 209432"/>
                    <a:gd name="connsiteX13" fmla="*/ 296906 w 308772"/>
                    <a:gd name="connsiteY13" fmla="*/ 193451 h 209432"/>
                    <a:gd name="connsiteX14" fmla="*/ 296906 w 308772"/>
                    <a:gd name="connsiteY14" fmla="*/ 193451 h 209432"/>
                    <a:gd name="connsiteX15" fmla="*/ 296906 w 308772"/>
                    <a:gd name="connsiteY15" fmla="*/ 193451 h 20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8772" h="209432">
                      <a:moveTo>
                        <a:pt x="296906" y="0"/>
                      </a:moveTo>
                      <a:cubicBezTo>
                        <a:pt x="12616" y="0"/>
                        <a:pt x="12616" y="0"/>
                        <a:pt x="12616" y="0"/>
                      </a:cubicBezTo>
                      <a:cubicBezTo>
                        <a:pt x="5888" y="0"/>
                        <a:pt x="0" y="5888"/>
                        <a:pt x="0" y="11775"/>
                      </a:cubicBezTo>
                      <a:cubicBezTo>
                        <a:pt x="0" y="209432"/>
                        <a:pt x="0" y="209432"/>
                        <a:pt x="0" y="209432"/>
                      </a:cubicBezTo>
                      <a:cubicBezTo>
                        <a:pt x="308681" y="209432"/>
                        <a:pt x="308681" y="209432"/>
                        <a:pt x="308681" y="209432"/>
                      </a:cubicBezTo>
                      <a:cubicBezTo>
                        <a:pt x="308681" y="11775"/>
                        <a:pt x="308681" y="11775"/>
                        <a:pt x="308681" y="11775"/>
                      </a:cubicBezTo>
                      <a:cubicBezTo>
                        <a:pt x="309522" y="5888"/>
                        <a:pt x="304476" y="0"/>
                        <a:pt x="296906" y="0"/>
                      </a:cubicBezTo>
                      <a:lnTo>
                        <a:pt x="296906" y="0"/>
                      </a:lnTo>
                      <a:close/>
                      <a:moveTo>
                        <a:pt x="296906" y="193451"/>
                      </a:moveTo>
                      <a:cubicBezTo>
                        <a:pt x="12616" y="193451"/>
                        <a:pt x="12616" y="193451"/>
                        <a:pt x="12616" y="193451"/>
                      </a:cubicBezTo>
                      <a:cubicBezTo>
                        <a:pt x="12616" y="15140"/>
                        <a:pt x="12616" y="15140"/>
                        <a:pt x="12616" y="15140"/>
                      </a:cubicBezTo>
                      <a:cubicBezTo>
                        <a:pt x="296906" y="15140"/>
                        <a:pt x="296906" y="15140"/>
                        <a:pt x="296906" y="15140"/>
                      </a:cubicBezTo>
                      <a:cubicBezTo>
                        <a:pt x="296906" y="193451"/>
                        <a:pt x="296906" y="193451"/>
                        <a:pt x="296906" y="193451"/>
                      </a:cubicBezTo>
                      <a:lnTo>
                        <a:pt x="296906" y="193451"/>
                      </a:lnTo>
                      <a:lnTo>
                        <a:pt x="296906" y="193451"/>
                      </a:lnTo>
                      <a:lnTo>
                        <a:pt x="296906" y="193451"/>
                      </a:ln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962" name="Freeform: Shape 961">
                <a:extLst>
                  <a:ext uri="{FF2B5EF4-FFF2-40B4-BE49-F238E27FC236}">
                    <a16:creationId xmlns:a16="http://schemas.microsoft.com/office/drawing/2014/main" id="{364B366B-C157-4522-91DF-EBE29E9819FC}"/>
                  </a:ext>
                </a:extLst>
              </p:cNvPr>
              <p:cNvSpPr/>
              <p:nvPr/>
            </p:nvSpPr>
            <p:spPr>
              <a:xfrm>
                <a:off x="2206270" y="4511058"/>
                <a:ext cx="366572" cy="15139"/>
              </a:xfrm>
              <a:custGeom>
                <a:avLst/>
                <a:gdLst>
                  <a:gd name="connsiteX0" fmla="*/ 366224 w 366572"/>
                  <a:gd name="connsiteY0" fmla="*/ 3364 h 15139"/>
                  <a:gd name="connsiteX1" fmla="*/ 362018 w 366572"/>
                  <a:gd name="connsiteY1" fmla="*/ 0 h 15139"/>
                  <a:gd name="connsiteX2" fmla="*/ 339309 w 366572"/>
                  <a:gd name="connsiteY2" fmla="*/ 0 h 15139"/>
                  <a:gd name="connsiteX3" fmla="*/ 335945 w 366572"/>
                  <a:gd name="connsiteY3" fmla="*/ 2523 h 15139"/>
                  <a:gd name="connsiteX4" fmla="*/ 29787 w 366572"/>
                  <a:gd name="connsiteY4" fmla="*/ 2523 h 15139"/>
                  <a:gd name="connsiteX5" fmla="*/ 26422 w 366572"/>
                  <a:gd name="connsiteY5" fmla="*/ 0 h 15139"/>
                  <a:gd name="connsiteX6" fmla="*/ 4554 w 366572"/>
                  <a:gd name="connsiteY6" fmla="*/ 0 h 15139"/>
                  <a:gd name="connsiteX7" fmla="*/ 348 w 366572"/>
                  <a:gd name="connsiteY7" fmla="*/ 3364 h 15139"/>
                  <a:gd name="connsiteX8" fmla="*/ 1189 w 366572"/>
                  <a:gd name="connsiteY8" fmla="*/ 9252 h 15139"/>
                  <a:gd name="connsiteX9" fmla="*/ 2031 w 366572"/>
                  <a:gd name="connsiteY9" fmla="*/ 10093 h 15139"/>
                  <a:gd name="connsiteX10" fmla="*/ 2031 w 366572"/>
                  <a:gd name="connsiteY10" fmla="*/ 10093 h 15139"/>
                  <a:gd name="connsiteX11" fmla="*/ 2031 w 366572"/>
                  <a:gd name="connsiteY11" fmla="*/ 10093 h 15139"/>
                  <a:gd name="connsiteX12" fmla="*/ 7918 w 366572"/>
                  <a:gd name="connsiteY12" fmla="*/ 13457 h 15139"/>
                  <a:gd name="connsiteX13" fmla="*/ 13806 w 366572"/>
                  <a:gd name="connsiteY13" fmla="*/ 15140 h 15139"/>
                  <a:gd name="connsiteX14" fmla="*/ 353608 w 366572"/>
                  <a:gd name="connsiteY14" fmla="*/ 15140 h 15139"/>
                  <a:gd name="connsiteX15" fmla="*/ 359495 w 366572"/>
                  <a:gd name="connsiteY15" fmla="*/ 13457 h 15139"/>
                  <a:gd name="connsiteX16" fmla="*/ 365383 w 366572"/>
                  <a:gd name="connsiteY16" fmla="*/ 10093 h 15139"/>
                  <a:gd name="connsiteX17" fmla="*/ 365383 w 366572"/>
                  <a:gd name="connsiteY17" fmla="*/ 10093 h 15139"/>
                  <a:gd name="connsiteX18" fmla="*/ 366224 w 366572"/>
                  <a:gd name="connsiteY18" fmla="*/ 3364 h 1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572" h="15139">
                    <a:moveTo>
                      <a:pt x="366224" y="3364"/>
                    </a:moveTo>
                    <a:cubicBezTo>
                      <a:pt x="365383" y="1682"/>
                      <a:pt x="363701" y="0"/>
                      <a:pt x="362018" y="0"/>
                    </a:cubicBezTo>
                    <a:lnTo>
                      <a:pt x="339309" y="0"/>
                    </a:lnTo>
                    <a:cubicBezTo>
                      <a:pt x="337627" y="0"/>
                      <a:pt x="336786" y="841"/>
                      <a:pt x="335945" y="2523"/>
                    </a:cubicBezTo>
                    <a:lnTo>
                      <a:pt x="29787" y="2523"/>
                    </a:lnTo>
                    <a:cubicBezTo>
                      <a:pt x="29787" y="841"/>
                      <a:pt x="28104" y="0"/>
                      <a:pt x="26422" y="0"/>
                    </a:cubicBezTo>
                    <a:lnTo>
                      <a:pt x="4554" y="0"/>
                    </a:lnTo>
                    <a:cubicBezTo>
                      <a:pt x="2872" y="0"/>
                      <a:pt x="1189" y="841"/>
                      <a:pt x="348" y="3364"/>
                    </a:cubicBezTo>
                    <a:cubicBezTo>
                      <a:pt x="-493" y="5047"/>
                      <a:pt x="348" y="7570"/>
                      <a:pt x="1189" y="9252"/>
                    </a:cubicBezTo>
                    <a:cubicBezTo>
                      <a:pt x="1189" y="9252"/>
                      <a:pt x="2031" y="9252"/>
                      <a:pt x="2031" y="10093"/>
                    </a:cubicBezTo>
                    <a:lnTo>
                      <a:pt x="2031" y="10093"/>
                    </a:lnTo>
                    <a:cubicBezTo>
                      <a:pt x="2031" y="10093"/>
                      <a:pt x="2031" y="10093"/>
                      <a:pt x="2031" y="10093"/>
                    </a:cubicBezTo>
                    <a:cubicBezTo>
                      <a:pt x="4554" y="11775"/>
                      <a:pt x="7918" y="13457"/>
                      <a:pt x="7918" y="13457"/>
                    </a:cubicBezTo>
                    <a:cubicBezTo>
                      <a:pt x="9600" y="14299"/>
                      <a:pt x="11283" y="15140"/>
                      <a:pt x="13806" y="15140"/>
                    </a:cubicBezTo>
                    <a:cubicBezTo>
                      <a:pt x="353608" y="15140"/>
                      <a:pt x="353608" y="15140"/>
                      <a:pt x="353608" y="15140"/>
                    </a:cubicBezTo>
                    <a:cubicBezTo>
                      <a:pt x="356131" y="15140"/>
                      <a:pt x="357813" y="14299"/>
                      <a:pt x="359495" y="13457"/>
                    </a:cubicBezTo>
                    <a:cubicBezTo>
                      <a:pt x="360336" y="12616"/>
                      <a:pt x="365383" y="10093"/>
                      <a:pt x="365383" y="10093"/>
                    </a:cubicBezTo>
                    <a:cubicBezTo>
                      <a:pt x="365383" y="10093"/>
                      <a:pt x="365383" y="10093"/>
                      <a:pt x="365383" y="10093"/>
                    </a:cubicBezTo>
                    <a:cubicBezTo>
                      <a:pt x="366224" y="7570"/>
                      <a:pt x="367065" y="5047"/>
                      <a:pt x="366224" y="3364"/>
                    </a:cubicBezTo>
                    <a:close/>
                  </a:path>
                </a:pathLst>
              </a:custGeom>
              <a:solidFill>
                <a:srgbClr val="50E6FF"/>
              </a:solidFill>
              <a:ln w="82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54" name="Rectangle: Rounded Corners 430">
              <a:extLst>
                <a:ext uri="{FF2B5EF4-FFF2-40B4-BE49-F238E27FC236}">
                  <a16:creationId xmlns:a16="http://schemas.microsoft.com/office/drawing/2014/main" id="{09DA38F5-8FDE-46CF-AF62-3D7916CE6772}"/>
                </a:ext>
              </a:extLst>
            </p:cNvPr>
            <p:cNvSpPr/>
            <p:nvPr/>
          </p:nvSpPr>
          <p:spPr bwMode="auto">
            <a:xfrm rot="16200000">
              <a:off x="3003189" y="3755493"/>
              <a:ext cx="255626" cy="66469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282874"/>
                <a:gd name="connsiteY0" fmla="*/ 612082 h 612082"/>
                <a:gd name="connsiteX1" fmla="*/ 2666 w 282874"/>
                <a:gd name="connsiteY1" fmla="*/ 53010 h 612082"/>
                <a:gd name="connsiteX2" fmla="*/ 55676 w 282874"/>
                <a:gd name="connsiteY2" fmla="*/ 0 h 612082"/>
                <a:gd name="connsiteX3" fmla="*/ 282874 w 282874"/>
                <a:gd name="connsiteY3" fmla="*/ 2180 h 612082"/>
                <a:gd name="connsiteX0" fmla="*/ 2665 w 280208"/>
                <a:gd name="connsiteY0" fmla="*/ 630743 h 630743"/>
                <a:gd name="connsiteX1" fmla="*/ 0 w 280208"/>
                <a:gd name="connsiteY1" fmla="*/ 53010 h 630743"/>
                <a:gd name="connsiteX2" fmla="*/ 53010 w 280208"/>
                <a:gd name="connsiteY2" fmla="*/ 0 h 630743"/>
                <a:gd name="connsiteX3" fmla="*/ 280208 w 280208"/>
                <a:gd name="connsiteY3" fmla="*/ 2180 h 630743"/>
                <a:gd name="connsiteX0" fmla="*/ 5331 w 280208"/>
                <a:gd name="connsiteY0" fmla="*/ 622748 h 622748"/>
                <a:gd name="connsiteX1" fmla="*/ 0 w 280208"/>
                <a:gd name="connsiteY1" fmla="*/ 53010 h 622748"/>
                <a:gd name="connsiteX2" fmla="*/ 53010 w 280208"/>
                <a:gd name="connsiteY2" fmla="*/ 0 h 622748"/>
                <a:gd name="connsiteX3" fmla="*/ 280208 w 280208"/>
                <a:gd name="connsiteY3" fmla="*/ 2180 h 622748"/>
                <a:gd name="connsiteX0" fmla="*/ 0 w 280209"/>
                <a:gd name="connsiteY0" fmla="*/ 620083 h 620083"/>
                <a:gd name="connsiteX1" fmla="*/ 1 w 280209"/>
                <a:gd name="connsiteY1" fmla="*/ 53010 h 620083"/>
                <a:gd name="connsiteX2" fmla="*/ 53011 w 280209"/>
                <a:gd name="connsiteY2" fmla="*/ 0 h 620083"/>
                <a:gd name="connsiteX3" fmla="*/ 280209 w 280209"/>
                <a:gd name="connsiteY3" fmla="*/ 2180 h 620083"/>
              </a:gdLst>
              <a:ahLst/>
              <a:cxnLst>
                <a:cxn ang="0">
                  <a:pos x="connsiteX0" y="connsiteY0"/>
                </a:cxn>
                <a:cxn ang="0">
                  <a:pos x="connsiteX1" y="connsiteY1"/>
                </a:cxn>
                <a:cxn ang="0">
                  <a:pos x="connsiteX2" y="connsiteY2"/>
                </a:cxn>
                <a:cxn ang="0">
                  <a:pos x="connsiteX3" y="connsiteY3"/>
                </a:cxn>
              </a:cxnLst>
              <a:rect l="l" t="t" r="r" b="b"/>
              <a:pathLst>
                <a:path w="280209" h="620083">
                  <a:moveTo>
                    <a:pt x="0" y="620083"/>
                  </a:moveTo>
                  <a:cubicBezTo>
                    <a:pt x="0" y="352860"/>
                    <a:pt x="1" y="320233"/>
                    <a:pt x="1" y="53010"/>
                  </a:cubicBezTo>
                  <a:cubicBezTo>
                    <a:pt x="1" y="23733"/>
                    <a:pt x="23734" y="0"/>
                    <a:pt x="53011" y="0"/>
                  </a:cubicBezTo>
                  <a:lnTo>
                    <a:pt x="280209" y="2180"/>
                  </a:lnTo>
                </a:path>
              </a:pathLst>
            </a:custGeom>
            <a:noFill/>
            <a:ln w="12700" cap="flat" cmpd="sng" algn="ctr">
              <a:solidFill>
                <a:srgbClr val="FFFFFF">
                  <a:lumMod val="65000"/>
                </a:srgbClr>
              </a:solidFill>
              <a:prstDash val="sysDot"/>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5" name="Straight Connector 854">
              <a:extLst>
                <a:ext uri="{FF2B5EF4-FFF2-40B4-BE49-F238E27FC236}">
                  <a16:creationId xmlns:a16="http://schemas.microsoft.com/office/drawing/2014/main" id="{305DBAB5-1504-4BF9-A956-4718710FAC7D}"/>
                </a:ext>
              </a:extLst>
            </p:cNvPr>
            <p:cNvCxnSpPr>
              <a:cxnSpLocks/>
            </p:cNvCxnSpPr>
            <p:nvPr/>
          </p:nvCxnSpPr>
          <p:spPr>
            <a:xfrm>
              <a:off x="3716257" y="3687337"/>
              <a:ext cx="685800" cy="0"/>
            </a:xfrm>
            <a:prstGeom prst="line">
              <a:avLst/>
            </a:prstGeom>
            <a:noFill/>
            <a:ln w="12700" cap="rnd" cmpd="sng" algn="ctr">
              <a:solidFill>
                <a:srgbClr val="00C9EA"/>
              </a:solidFill>
              <a:prstDash val="solid"/>
              <a:headEnd type="none" w="lg" len="med"/>
              <a:tailEnd type="arrow" w="med" len="med"/>
            </a:ln>
            <a:effectLst/>
          </p:spPr>
        </p:cxnSp>
        <p:cxnSp>
          <p:nvCxnSpPr>
            <p:cNvPr id="856" name="Straight Connector 855">
              <a:extLst>
                <a:ext uri="{FF2B5EF4-FFF2-40B4-BE49-F238E27FC236}">
                  <a16:creationId xmlns:a16="http://schemas.microsoft.com/office/drawing/2014/main" id="{8CCBAA0F-A03C-4AB9-BA4D-6F11FF6B4296}"/>
                </a:ext>
              </a:extLst>
            </p:cNvPr>
            <p:cNvCxnSpPr>
              <a:cxnSpLocks/>
            </p:cNvCxnSpPr>
            <p:nvPr/>
          </p:nvCxnSpPr>
          <p:spPr>
            <a:xfrm>
              <a:off x="3716257" y="3953905"/>
              <a:ext cx="685800" cy="0"/>
            </a:xfrm>
            <a:prstGeom prst="line">
              <a:avLst/>
            </a:prstGeom>
            <a:noFill/>
            <a:ln w="12700" cap="rnd" cmpd="sng" algn="ctr">
              <a:solidFill>
                <a:srgbClr val="50E6FF"/>
              </a:solidFill>
              <a:prstDash val="solid"/>
              <a:headEnd type="none" w="lg" len="med"/>
              <a:tailEnd type="arrow" w="med" len="med"/>
            </a:ln>
            <a:effectLst/>
          </p:spPr>
        </p:cxnSp>
        <p:sp>
          <p:nvSpPr>
            <p:cNvPr id="857" name="Rectangle 856">
              <a:hlinkClick r:id="rId22" tooltip="Continuous Integration/Deployment"/>
              <a:extLst>
                <a:ext uri="{FF2B5EF4-FFF2-40B4-BE49-F238E27FC236}">
                  <a16:creationId xmlns:a16="http://schemas.microsoft.com/office/drawing/2014/main" id="{DB0D29B5-01A7-4FB6-8561-B1AF2E97ABB0}"/>
                </a:ext>
              </a:extLst>
            </p:cNvPr>
            <p:cNvSpPr/>
            <p:nvPr/>
          </p:nvSpPr>
          <p:spPr>
            <a:xfrm>
              <a:off x="6256307" y="3605041"/>
              <a:ext cx="1211208" cy="164592"/>
            </a:xfrm>
            <a:prstGeom prst="rect">
              <a:avLst/>
            </a:prstGeom>
            <a:solidFill>
              <a:srgbClr val="000000"/>
            </a:solidFill>
            <a:ln w="12700" cap="flat" cmpd="sng" algn="ctr">
              <a:solidFill>
                <a:srgbClr val="00C9EA"/>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CI/CD Pipeline</a:t>
              </a:r>
            </a:p>
          </p:txBody>
        </p:sp>
        <p:sp>
          <p:nvSpPr>
            <p:cNvPr id="858" name="Rectangle 857">
              <a:extLst>
                <a:ext uri="{FF2B5EF4-FFF2-40B4-BE49-F238E27FC236}">
                  <a16:creationId xmlns:a16="http://schemas.microsoft.com/office/drawing/2014/main" id="{D067490E-C1C5-475E-8D4E-799562AA6FD9}"/>
                </a:ext>
              </a:extLst>
            </p:cNvPr>
            <p:cNvSpPr/>
            <p:nvPr/>
          </p:nvSpPr>
          <p:spPr bwMode="auto">
            <a:xfrm>
              <a:off x="6250426" y="3872547"/>
              <a:ext cx="1217089" cy="600027"/>
            </a:xfrm>
            <a:prstGeom prst="rect">
              <a:avLst/>
            </a:prstGeom>
            <a:noFill/>
            <a:ln w="12700" cap="rnd" cmpd="sng" algn="ctr">
              <a:solidFill>
                <a:srgbClr val="0078D4"/>
              </a:solidFill>
              <a:prstDash val="sysDash"/>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Resource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Management </a:t>
              </a: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(ARM)</a:t>
              </a: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9" name="Rectangle 858">
              <a:hlinkClick r:id="rId22" tooltip="Azure AD App Proxy"/>
              <a:extLst>
                <a:ext uri="{FF2B5EF4-FFF2-40B4-BE49-F238E27FC236}">
                  <a16:creationId xmlns:a16="http://schemas.microsoft.com/office/drawing/2014/main" id="{F1FCF503-0881-4801-8CE0-C6E5A8F33ABF}"/>
                </a:ext>
              </a:extLst>
            </p:cNvPr>
            <p:cNvSpPr/>
            <p:nvPr/>
          </p:nvSpPr>
          <p:spPr>
            <a:xfrm>
              <a:off x="6256307" y="3338013"/>
              <a:ext cx="1211208" cy="164592"/>
            </a:xfrm>
            <a:prstGeom prst="rect">
              <a:avLst/>
            </a:prstGeom>
            <a:solidFill>
              <a:srgbClr val="000000"/>
            </a:solidFill>
            <a:ln w="12700" cap="flat" cmpd="sng" algn="ctr">
              <a:solidFill>
                <a:srgbClr val="1996AB"/>
              </a:solidFill>
              <a:prstDash val="solid"/>
              <a:miter lim="800000"/>
            </a:ln>
            <a:effectLst/>
          </p:spPr>
          <p:txBody>
            <a:bodyPr tIns="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Access Applications</a:t>
              </a:r>
            </a:p>
          </p:txBody>
        </p:sp>
        <p:sp>
          <p:nvSpPr>
            <p:cNvPr id="860" name="Rectangle 859">
              <a:extLst>
                <a:ext uri="{FF2B5EF4-FFF2-40B4-BE49-F238E27FC236}">
                  <a16:creationId xmlns:a16="http://schemas.microsoft.com/office/drawing/2014/main" id="{B11C493C-1F88-4E35-A1FA-AC3AFFB29B05}"/>
                </a:ext>
              </a:extLst>
            </p:cNvPr>
            <p:cNvSpPr/>
            <p:nvPr/>
          </p:nvSpPr>
          <p:spPr>
            <a:xfrm>
              <a:off x="6281722" y="4117088"/>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Azure Portal</a:t>
              </a:r>
            </a:p>
          </p:txBody>
        </p:sp>
        <p:sp>
          <p:nvSpPr>
            <p:cNvPr id="861" name="Rectangle 860">
              <a:extLst>
                <a:ext uri="{FF2B5EF4-FFF2-40B4-BE49-F238E27FC236}">
                  <a16:creationId xmlns:a16="http://schemas.microsoft.com/office/drawing/2014/main" id="{01FA5255-6880-4032-845B-F00D8B7D6A32}"/>
                </a:ext>
              </a:extLst>
            </p:cNvPr>
            <p:cNvSpPr/>
            <p:nvPr/>
          </p:nvSpPr>
          <p:spPr>
            <a:xfrm>
              <a:off x="6281722" y="4227424"/>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Command Line Interface (CLI)</a:t>
              </a:r>
            </a:p>
          </p:txBody>
        </p:sp>
        <p:sp>
          <p:nvSpPr>
            <p:cNvPr id="862" name="Rectangle 861">
              <a:extLst>
                <a:ext uri="{FF2B5EF4-FFF2-40B4-BE49-F238E27FC236}">
                  <a16:creationId xmlns:a16="http://schemas.microsoft.com/office/drawing/2014/main" id="{238B5E61-7837-4B40-BB40-63ABC554D4E7}"/>
                </a:ext>
              </a:extLst>
            </p:cNvPr>
            <p:cNvSpPr/>
            <p:nvPr/>
          </p:nvSpPr>
          <p:spPr>
            <a:xfrm>
              <a:off x="6281722" y="4337759"/>
              <a:ext cx="1161333" cy="100584"/>
            </a:xfrm>
            <a:prstGeom prst="rect">
              <a:avLst/>
            </a:prstGeom>
            <a:solidFill>
              <a:srgbClr val="1A1A1A">
                <a:lumMod val="90000"/>
                <a:lumOff val="10000"/>
              </a:srgbClr>
            </a:solidFill>
            <a:ln w="10795" cap="flat" cmpd="sng" algn="ctr">
              <a:noFill/>
              <a:prstDash val="solid"/>
            </a:ln>
            <a:effectLst/>
          </p:spPr>
          <p:txBody>
            <a:bodyPr vert="horz" wrap="square" lIns="228600" tIns="219456" rIns="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1" i="0" u="none" strike="noStrike" kern="0" cap="none" spc="0" normalizeH="0" baseline="0" noProof="0">
                  <a:ln>
                    <a:noFill/>
                  </a:ln>
                  <a:gradFill>
                    <a:gsLst>
                      <a:gs pos="93000">
                        <a:srgbClr val="FFFFFF"/>
                      </a:gs>
                      <a:gs pos="0">
                        <a:srgbClr val="FFFFFF"/>
                      </a:gs>
                    </a:gsLst>
                    <a:lin ang="4800000" scaled="0"/>
                  </a:gradFill>
                  <a:effectLst/>
                  <a:uLnTx/>
                  <a:uFillTx/>
                  <a:latin typeface="Segoe UI"/>
                  <a:ea typeface="+mn-ea"/>
                  <a:cs typeface="Segoe UI" panose="020B0502040204020203" pitchFamily="34" charset="0"/>
                </a:rPr>
                <a:t>Automation/API</a:t>
              </a:r>
            </a:p>
          </p:txBody>
        </p:sp>
        <p:sp>
          <p:nvSpPr>
            <p:cNvPr id="863" name="Star: 5 Points 862">
              <a:extLst>
                <a:ext uri="{FF2B5EF4-FFF2-40B4-BE49-F238E27FC236}">
                  <a16:creationId xmlns:a16="http://schemas.microsoft.com/office/drawing/2014/main" id="{C14B4D64-32BB-4AAF-A0BC-2486B49ECC13}"/>
                </a:ext>
              </a:extLst>
            </p:cNvPr>
            <p:cNvSpPr/>
            <p:nvPr/>
          </p:nvSpPr>
          <p:spPr bwMode="auto">
            <a:xfrm>
              <a:off x="6401687" y="4130804"/>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4" name="Freeform 154">
              <a:extLst>
                <a:ext uri="{FF2B5EF4-FFF2-40B4-BE49-F238E27FC236}">
                  <a16:creationId xmlns:a16="http://schemas.microsoft.com/office/drawing/2014/main" id="{C3E3F9CD-ED20-4C41-BE51-DDECBBF4BC16}"/>
                </a:ext>
              </a:extLst>
            </p:cNvPr>
            <p:cNvSpPr>
              <a:spLocks noEditPoints="1"/>
            </p:cNvSpPr>
            <p:nvPr/>
          </p:nvSpPr>
          <p:spPr bwMode="auto">
            <a:xfrm>
              <a:off x="6398871" y="4351727"/>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5" name="Freeform 154">
              <a:extLst>
                <a:ext uri="{FF2B5EF4-FFF2-40B4-BE49-F238E27FC236}">
                  <a16:creationId xmlns:a16="http://schemas.microsoft.com/office/drawing/2014/main" id="{F6B5FD59-16FE-4165-8D35-51E450383D50}"/>
                </a:ext>
              </a:extLst>
            </p:cNvPr>
            <p:cNvSpPr>
              <a:spLocks noEditPoints="1"/>
            </p:cNvSpPr>
            <p:nvPr/>
          </p:nvSpPr>
          <p:spPr bwMode="auto">
            <a:xfrm>
              <a:off x="6311628" y="4242366"/>
              <a:ext cx="75968" cy="75463"/>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66" name="Star: 5 Points 865">
              <a:extLst>
                <a:ext uri="{FF2B5EF4-FFF2-40B4-BE49-F238E27FC236}">
                  <a16:creationId xmlns:a16="http://schemas.microsoft.com/office/drawing/2014/main" id="{6261B7F2-260A-4C0E-94BC-CB59D2B8B760}"/>
                </a:ext>
              </a:extLst>
            </p:cNvPr>
            <p:cNvSpPr/>
            <p:nvPr/>
          </p:nvSpPr>
          <p:spPr bwMode="auto">
            <a:xfrm>
              <a:off x="6401687" y="4238759"/>
              <a:ext cx="73152" cy="73152"/>
            </a:xfrm>
            <a:prstGeom prst="star5">
              <a:avLst>
                <a:gd name="adj" fmla="val 19098"/>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7" name="Rectangle: Rounded Corners 430">
              <a:extLst>
                <a:ext uri="{FF2B5EF4-FFF2-40B4-BE49-F238E27FC236}">
                  <a16:creationId xmlns:a16="http://schemas.microsoft.com/office/drawing/2014/main" id="{827BAA71-D855-4347-8308-8BB474146D0A}"/>
                </a:ext>
              </a:extLst>
            </p:cNvPr>
            <p:cNvSpPr/>
            <p:nvPr/>
          </p:nvSpPr>
          <p:spPr bwMode="auto">
            <a:xfrm>
              <a:off x="5677248" y="3413764"/>
              <a:ext cx="517163" cy="18788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43376" y="274943"/>
                  </a:lnTo>
                  <a:cubicBezTo>
                    <a:pt x="268146" y="262704"/>
                    <a:pt x="286938" y="240653"/>
                    <a:pt x="287050" y="204684"/>
                  </a:cubicBezTo>
                  <a:cubicBezTo>
                    <a:pt x="287162" y="168715"/>
                    <a:pt x="280480" y="87462"/>
                    <a:pt x="294054" y="54368"/>
                  </a:cubicBezTo>
                  <a:cubicBezTo>
                    <a:pt x="294054" y="25091"/>
                    <a:pt x="317787" y="1358"/>
                    <a:pt x="347064" y="1358"/>
                  </a:cubicBezTo>
                  <a:cubicBezTo>
                    <a:pt x="422797" y="2085"/>
                    <a:pt x="406406" y="-601"/>
                    <a:pt x="482139" y="126"/>
                  </a:cubicBezTo>
                </a:path>
              </a:pathLst>
            </a:custGeom>
            <a:noFill/>
            <a:ln w="12700" cap="rnd" cmpd="sng" algn="ctr">
              <a:solidFill>
                <a:srgbClr val="1996AB"/>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8" name="Group 867">
              <a:extLst>
                <a:ext uri="{FF2B5EF4-FFF2-40B4-BE49-F238E27FC236}">
                  <a16:creationId xmlns:a16="http://schemas.microsoft.com/office/drawing/2014/main" id="{E8794AD0-CB25-439C-82BC-9D73B46F19DA}"/>
                </a:ext>
              </a:extLst>
            </p:cNvPr>
            <p:cNvGrpSpPr/>
            <p:nvPr/>
          </p:nvGrpSpPr>
          <p:grpSpPr>
            <a:xfrm>
              <a:off x="3592501" y="3853247"/>
              <a:ext cx="307705" cy="201316"/>
              <a:chOff x="4151667" y="4010755"/>
              <a:chExt cx="307705" cy="201316"/>
            </a:xfrm>
          </p:grpSpPr>
          <p:sp>
            <p:nvSpPr>
              <p:cNvPr id="958" name="Rectangle 957">
                <a:extLst>
                  <a:ext uri="{FF2B5EF4-FFF2-40B4-BE49-F238E27FC236}">
                    <a16:creationId xmlns:a16="http://schemas.microsoft.com/office/drawing/2014/main" id="{7AA87F8E-3C41-4DD9-89C5-BAD07AF9479D}"/>
                  </a:ext>
                </a:extLst>
              </p:cNvPr>
              <p:cNvSpPr/>
              <p:nvPr/>
            </p:nvSpPr>
            <p:spPr bwMode="auto">
              <a:xfrm>
                <a:off x="4151667" y="4010755"/>
                <a:ext cx="307705" cy="201316"/>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59" name="Rectangle 958">
                <a:extLst>
                  <a:ext uri="{FF2B5EF4-FFF2-40B4-BE49-F238E27FC236}">
                    <a16:creationId xmlns:a16="http://schemas.microsoft.com/office/drawing/2014/main" id="{2D385464-7BC6-4391-B39B-D5027C3E5E90}"/>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0" name="Rectangle 959">
                <a:extLst>
                  <a:ext uri="{FF2B5EF4-FFF2-40B4-BE49-F238E27FC236}">
                    <a16:creationId xmlns:a16="http://schemas.microsoft.com/office/drawing/2014/main" id="{5AF06B93-2CEC-4E81-9006-7DE9D9D434FC}"/>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69" name="Straight Connector 868">
              <a:extLst>
                <a:ext uri="{FF2B5EF4-FFF2-40B4-BE49-F238E27FC236}">
                  <a16:creationId xmlns:a16="http://schemas.microsoft.com/office/drawing/2014/main" id="{7EB84DA6-38FF-4137-ACD5-7A3877D71A0E}"/>
                </a:ext>
              </a:extLst>
            </p:cNvPr>
            <p:cNvCxnSpPr>
              <a:cxnSpLocks/>
            </p:cNvCxnSpPr>
            <p:nvPr/>
          </p:nvCxnSpPr>
          <p:spPr>
            <a:xfrm>
              <a:off x="5677249" y="3692542"/>
              <a:ext cx="517163" cy="0"/>
            </a:xfrm>
            <a:prstGeom prst="line">
              <a:avLst/>
            </a:prstGeom>
            <a:noFill/>
            <a:ln w="12700" cap="rnd" cmpd="sng" algn="ctr">
              <a:solidFill>
                <a:srgbClr val="00C9EA"/>
              </a:solidFill>
              <a:prstDash val="solid"/>
              <a:headEnd type="none" w="lg" len="med"/>
              <a:tailEnd type="arrow" w="med" len="med"/>
            </a:ln>
            <a:effectLst/>
          </p:spPr>
        </p:cxnSp>
        <p:cxnSp>
          <p:nvCxnSpPr>
            <p:cNvPr id="870" name="Straight Connector 869">
              <a:extLst>
                <a:ext uri="{FF2B5EF4-FFF2-40B4-BE49-F238E27FC236}">
                  <a16:creationId xmlns:a16="http://schemas.microsoft.com/office/drawing/2014/main" id="{4280CC42-8F82-4EAD-8217-9F30BF871008}"/>
                </a:ext>
              </a:extLst>
            </p:cNvPr>
            <p:cNvCxnSpPr>
              <a:cxnSpLocks/>
            </p:cNvCxnSpPr>
            <p:nvPr/>
          </p:nvCxnSpPr>
          <p:spPr>
            <a:xfrm>
              <a:off x="5677249" y="3954099"/>
              <a:ext cx="517163" cy="0"/>
            </a:xfrm>
            <a:prstGeom prst="line">
              <a:avLst/>
            </a:prstGeom>
            <a:noFill/>
            <a:ln w="12700" cap="rnd" cmpd="sng" algn="ctr">
              <a:solidFill>
                <a:srgbClr val="50E6FF"/>
              </a:solidFill>
              <a:prstDash val="solid"/>
              <a:headEnd type="none" w="lg" len="med"/>
              <a:tailEnd type="arrow" w="med" len="med"/>
            </a:ln>
            <a:effectLst/>
          </p:spPr>
        </p:cxnSp>
        <p:sp>
          <p:nvSpPr>
            <p:cNvPr id="871" name="Rectangle: Rounded Corners 430">
              <a:extLst>
                <a:ext uri="{FF2B5EF4-FFF2-40B4-BE49-F238E27FC236}">
                  <a16:creationId xmlns:a16="http://schemas.microsoft.com/office/drawing/2014/main" id="{509B91BB-F559-4EB8-AB52-5643E3F61DE9}"/>
                </a:ext>
              </a:extLst>
            </p:cNvPr>
            <p:cNvSpPr/>
            <p:nvPr/>
          </p:nvSpPr>
          <p:spPr bwMode="auto">
            <a:xfrm flipV="1">
              <a:off x="5677248" y="4145535"/>
              <a:ext cx="517164" cy="98228"/>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1850"/>
                <a:gd name="connsiteY0" fmla="*/ 273359 h 274943"/>
                <a:gd name="connsiteX1" fmla="*/ 243087 w 481850"/>
                <a:gd name="connsiteY1" fmla="*/ 274943 h 274943"/>
                <a:gd name="connsiteX2" fmla="*/ 286761 w 481850"/>
                <a:gd name="connsiteY2" fmla="*/ 204684 h 274943"/>
                <a:gd name="connsiteX3" fmla="*/ 293765 w 481850"/>
                <a:gd name="connsiteY3" fmla="*/ 54368 h 274943"/>
                <a:gd name="connsiteX4" fmla="*/ 346775 w 481850"/>
                <a:gd name="connsiteY4" fmla="*/ 1358 h 274943"/>
                <a:gd name="connsiteX5" fmla="*/ 481850 w 481850"/>
                <a:gd name="connsiteY5" fmla="*/ 126 h 27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50" h="274943">
                  <a:moveTo>
                    <a:pt x="0" y="273359"/>
                  </a:moveTo>
                  <a:lnTo>
                    <a:pt x="243087" y="274943"/>
                  </a:lnTo>
                  <a:cubicBezTo>
                    <a:pt x="267857" y="262704"/>
                    <a:pt x="286649" y="240653"/>
                    <a:pt x="286761" y="204684"/>
                  </a:cubicBezTo>
                  <a:cubicBezTo>
                    <a:pt x="286873" y="168715"/>
                    <a:pt x="280191" y="87462"/>
                    <a:pt x="293765" y="54368"/>
                  </a:cubicBezTo>
                  <a:cubicBezTo>
                    <a:pt x="293765" y="25091"/>
                    <a:pt x="317498" y="1358"/>
                    <a:pt x="346775" y="1358"/>
                  </a:cubicBezTo>
                  <a:cubicBezTo>
                    <a:pt x="422508" y="2085"/>
                    <a:pt x="406117" y="-601"/>
                    <a:pt x="481850" y="126"/>
                  </a:cubicBezTo>
                </a:path>
              </a:pathLst>
            </a:custGeom>
            <a:noFill/>
            <a:ln w="12700" cap="rnd" cmpd="sng" algn="ctr">
              <a:solidFill>
                <a:srgbClr val="FFFFFF">
                  <a:lumMod val="65000"/>
                </a:srgbClr>
              </a:solidFill>
              <a:prstDash val="solid"/>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72" name="Straight Connector 871">
              <a:extLst>
                <a:ext uri="{FF2B5EF4-FFF2-40B4-BE49-F238E27FC236}">
                  <a16:creationId xmlns:a16="http://schemas.microsoft.com/office/drawing/2014/main" id="{367DD58B-B445-4C83-8086-F4153171FB63}"/>
                </a:ext>
              </a:extLst>
            </p:cNvPr>
            <p:cNvCxnSpPr>
              <a:cxnSpLocks/>
              <a:stCxn id="867" idx="2"/>
            </p:cNvCxnSpPr>
            <p:nvPr/>
          </p:nvCxnSpPr>
          <p:spPr>
            <a:xfrm>
              <a:off x="5985150" y="3552262"/>
              <a:ext cx="1913925" cy="0"/>
            </a:xfrm>
            <a:prstGeom prst="line">
              <a:avLst/>
            </a:prstGeom>
            <a:noFill/>
            <a:ln w="12700" cap="rnd" cmpd="sng" algn="ctr">
              <a:solidFill>
                <a:srgbClr val="1996AB"/>
              </a:solidFill>
              <a:prstDash val="solid"/>
              <a:headEnd type="none" w="lg" len="med"/>
              <a:tailEnd type="arrow" w="med" len="med"/>
            </a:ln>
            <a:effectLst/>
          </p:spPr>
        </p:cxnSp>
        <p:cxnSp>
          <p:nvCxnSpPr>
            <p:cNvPr id="873" name="Straight Arrow Connector 872">
              <a:extLst>
                <a:ext uri="{FF2B5EF4-FFF2-40B4-BE49-F238E27FC236}">
                  <a16:creationId xmlns:a16="http://schemas.microsoft.com/office/drawing/2014/main" id="{3A085B05-00C5-45D4-93BA-F6C1B0946F58}"/>
                </a:ext>
              </a:extLst>
            </p:cNvPr>
            <p:cNvCxnSpPr>
              <a:cxnSpLocks/>
            </p:cNvCxnSpPr>
            <p:nvPr/>
          </p:nvCxnSpPr>
          <p:spPr>
            <a:xfrm>
              <a:off x="7355342" y="3777553"/>
              <a:ext cx="0" cy="226831"/>
            </a:xfrm>
            <a:prstGeom prst="straightConnector1">
              <a:avLst/>
            </a:prstGeom>
            <a:noFill/>
            <a:ln w="12700" cap="rnd" cmpd="sng" algn="ctr">
              <a:solidFill>
                <a:srgbClr val="00C9EA"/>
              </a:solidFill>
              <a:prstDash val="solid"/>
              <a:headEnd type="none" w="lg" len="med"/>
              <a:tailEnd type="arrow" w="med" len="med"/>
            </a:ln>
            <a:effectLst/>
          </p:spPr>
        </p:cxnSp>
        <p:cxnSp>
          <p:nvCxnSpPr>
            <p:cNvPr id="874" name="Straight Connector 873">
              <a:extLst>
                <a:ext uri="{FF2B5EF4-FFF2-40B4-BE49-F238E27FC236}">
                  <a16:creationId xmlns:a16="http://schemas.microsoft.com/office/drawing/2014/main" id="{3045E462-7F96-40A5-A012-CDE6E81EE54C}"/>
                </a:ext>
              </a:extLst>
            </p:cNvPr>
            <p:cNvCxnSpPr>
              <a:cxnSpLocks/>
            </p:cNvCxnSpPr>
            <p:nvPr/>
          </p:nvCxnSpPr>
          <p:spPr>
            <a:xfrm>
              <a:off x="7467515" y="3954099"/>
              <a:ext cx="431560" cy="0"/>
            </a:xfrm>
            <a:prstGeom prst="line">
              <a:avLst/>
            </a:prstGeom>
            <a:noFill/>
            <a:ln w="12700" cap="rnd" cmpd="sng" algn="ctr">
              <a:solidFill>
                <a:srgbClr val="50E6FF"/>
              </a:solidFill>
              <a:prstDash val="solid"/>
              <a:headEnd type="none" w="lg" len="med"/>
              <a:tailEnd type="arrow" w="med" len="med"/>
            </a:ln>
            <a:effectLst/>
          </p:spPr>
        </p:cxnSp>
        <p:cxnSp>
          <p:nvCxnSpPr>
            <p:cNvPr id="875" name="Straight Connector 874">
              <a:extLst>
                <a:ext uri="{FF2B5EF4-FFF2-40B4-BE49-F238E27FC236}">
                  <a16:creationId xmlns:a16="http://schemas.microsoft.com/office/drawing/2014/main" id="{4FE491BD-83D5-48E1-A787-DCDE6AFDF75D}"/>
                </a:ext>
              </a:extLst>
            </p:cNvPr>
            <p:cNvCxnSpPr>
              <a:cxnSpLocks/>
            </p:cNvCxnSpPr>
            <p:nvPr/>
          </p:nvCxnSpPr>
          <p:spPr>
            <a:xfrm>
              <a:off x="7467515" y="4243765"/>
              <a:ext cx="427976" cy="0"/>
            </a:xfrm>
            <a:prstGeom prst="line">
              <a:avLst/>
            </a:prstGeom>
            <a:noFill/>
            <a:ln w="12700" cap="rnd" cmpd="sng" algn="ctr">
              <a:solidFill>
                <a:srgbClr val="FFFFFF">
                  <a:lumMod val="65000"/>
                </a:srgbClr>
              </a:solidFill>
              <a:prstDash val="solid"/>
              <a:headEnd type="none" w="lg" len="med"/>
              <a:tailEnd type="arrow" w="med" len="med"/>
            </a:ln>
            <a:effectLst/>
          </p:spPr>
        </p:cxnSp>
        <p:cxnSp>
          <p:nvCxnSpPr>
            <p:cNvPr id="876" name="Straight Connector 875">
              <a:extLst>
                <a:ext uri="{FF2B5EF4-FFF2-40B4-BE49-F238E27FC236}">
                  <a16:creationId xmlns:a16="http://schemas.microsoft.com/office/drawing/2014/main" id="{15214DC3-AF47-4421-9EBF-C05F0D99293F}"/>
                </a:ext>
              </a:extLst>
            </p:cNvPr>
            <p:cNvCxnSpPr>
              <a:cxnSpLocks/>
            </p:cNvCxnSpPr>
            <p:nvPr/>
          </p:nvCxnSpPr>
          <p:spPr>
            <a:xfrm>
              <a:off x="7467515" y="3692542"/>
              <a:ext cx="431560" cy="0"/>
            </a:xfrm>
            <a:prstGeom prst="line">
              <a:avLst/>
            </a:prstGeom>
            <a:noFill/>
            <a:ln w="12700" cap="rnd" cmpd="sng" algn="ctr">
              <a:solidFill>
                <a:srgbClr val="00C9EA"/>
              </a:solidFill>
              <a:prstDash val="solid"/>
              <a:headEnd type="none" w="lg" len="med"/>
              <a:tailEnd type="arrow" w="med" len="med"/>
            </a:ln>
            <a:effectLst/>
          </p:spPr>
        </p:cxnSp>
        <p:grpSp>
          <p:nvGrpSpPr>
            <p:cNvPr id="877" name="Group 876">
              <a:extLst>
                <a:ext uri="{FF2B5EF4-FFF2-40B4-BE49-F238E27FC236}">
                  <a16:creationId xmlns:a16="http://schemas.microsoft.com/office/drawing/2014/main" id="{3B35E3F9-6777-4C11-A412-0A9044684998}"/>
                </a:ext>
              </a:extLst>
            </p:cNvPr>
            <p:cNvGrpSpPr/>
            <p:nvPr/>
          </p:nvGrpSpPr>
          <p:grpSpPr>
            <a:xfrm>
              <a:off x="4439433" y="3387876"/>
              <a:ext cx="1201320" cy="684621"/>
              <a:chOff x="4526788" y="3261775"/>
              <a:chExt cx="1201320" cy="684621"/>
            </a:xfrm>
          </p:grpSpPr>
          <p:sp>
            <p:nvSpPr>
              <p:cNvPr id="956" name="TextBox 955">
                <a:extLst>
                  <a:ext uri="{FF2B5EF4-FFF2-40B4-BE49-F238E27FC236}">
                    <a16:creationId xmlns:a16="http://schemas.microsoft.com/office/drawing/2014/main" id="{995E8E14-7ECF-41A0-8750-C3B675C4E20F}"/>
                  </a:ext>
                </a:extLst>
              </p:cNvPr>
              <p:cNvSpPr txBox="1"/>
              <p:nvPr/>
            </p:nvSpPr>
            <p:spPr>
              <a:xfrm>
                <a:off x="4526788" y="3700175"/>
                <a:ext cx="1201320" cy="24622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Active Directory (AD) and B2B</a:t>
                </a:r>
              </a:p>
            </p:txBody>
          </p:sp>
          <p:pic>
            <p:nvPicPr>
              <p:cNvPr id="957" name="Graphic 956">
                <a:extLst>
                  <a:ext uri="{FF2B5EF4-FFF2-40B4-BE49-F238E27FC236}">
                    <a16:creationId xmlns:a16="http://schemas.microsoft.com/office/drawing/2014/main" id="{E975B6AA-2288-4A2C-891A-88521C30430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908335" y="3261775"/>
                <a:ext cx="438226" cy="438226"/>
              </a:xfrm>
              <a:prstGeom prst="rect">
                <a:avLst/>
              </a:prstGeom>
            </p:spPr>
          </p:pic>
        </p:grpSp>
        <p:grpSp>
          <p:nvGrpSpPr>
            <p:cNvPr id="878" name="Group 877">
              <a:extLst>
                <a:ext uri="{FF2B5EF4-FFF2-40B4-BE49-F238E27FC236}">
                  <a16:creationId xmlns:a16="http://schemas.microsoft.com/office/drawing/2014/main" id="{CE3BC93B-C4C5-4496-A39E-2E1864CBE5A6}"/>
                </a:ext>
              </a:extLst>
            </p:cNvPr>
            <p:cNvGrpSpPr/>
            <p:nvPr/>
          </p:nvGrpSpPr>
          <p:grpSpPr>
            <a:xfrm>
              <a:off x="4564679" y="4192433"/>
              <a:ext cx="950829" cy="197042"/>
              <a:chOff x="4460768" y="4095730"/>
              <a:chExt cx="950829" cy="197042"/>
            </a:xfrm>
          </p:grpSpPr>
          <p:sp>
            <p:nvSpPr>
              <p:cNvPr id="954" name="Rectangle 953">
                <a:extLst>
                  <a:ext uri="{FF2B5EF4-FFF2-40B4-BE49-F238E27FC236}">
                    <a16:creationId xmlns:a16="http://schemas.microsoft.com/office/drawing/2014/main" id="{2173CAE1-BB10-4127-B51A-412AF27883EB}"/>
                  </a:ext>
                </a:extLst>
              </p:cNvPr>
              <p:cNvSpPr/>
              <p:nvPr/>
            </p:nvSpPr>
            <p:spPr>
              <a:xfrm>
                <a:off x="4750115" y="4108106"/>
                <a:ext cx="661482" cy="184666"/>
              </a:xfrm>
              <a:prstGeom prst="rect">
                <a:avLst/>
              </a:prstGeom>
            </p:spPr>
            <p:txBody>
              <a:bodyPr wrap="square" lIns="0">
                <a:spAutoFit/>
              </a:bodyPr>
              <a:lstStyle/>
              <a:p>
                <a:pPr marL="0" marR="0" lvl="0" indent="0" algn="l" defTabSz="2194481"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gradFill>
                      <a:gsLst>
                        <a:gs pos="20000">
                          <a:srgbClr val="FFFFFF">
                            <a:lumMod val="65000"/>
                          </a:srgbClr>
                        </a:gs>
                        <a:gs pos="100000">
                          <a:srgbClr val="FFFFFF">
                            <a:lumMod val="65000"/>
                          </a:srgbClr>
                        </a:gs>
                      </a:gsLst>
                      <a:lin ang="5400000" scaled="0"/>
                    </a:gradFill>
                    <a:effectLst/>
                    <a:uLnTx/>
                    <a:uFillTx/>
                    <a:latin typeface="Segoe UI Semibold"/>
                    <a:ea typeface="+mn-ea"/>
                    <a:cs typeface="Segoe UI Semibold" panose="020B0702040204020203" pitchFamily="34" charset="0"/>
                  </a:rPr>
                  <a:t>Active Directory</a:t>
                </a:r>
              </a:p>
            </p:txBody>
          </p:sp>
          <p:pic>
            <p:nvPicPr>
              <p:cNvPr id="955" name="Picture 954">
                <a:extLst>
                  <a:ext uri="{FF2B5EF4-FFF2-40B4-BE49-F238E27FC236}">
                    <a16:creationId xmlns:a16="http://schemas.microsoft.com/office/drawing/2014/main" id="{FD9CDBE9-9374-458F-92A2-9C8E141149B9}"/>
                  </a:ext>
                </a:extLst>
              </p:cNvPr>
              <p:cNvPicPr>
                <a:picLocks noChangeAspect="1"/>
              </p:cNvPicPr>
              <p:nvPr/>
            </p:nvPicPr>
            <p:blipFill>
              <a:blip r:embed="rId49" cstate="email">
                <a:alphaModFix/>
                <a:duotone>
                  <a:srgbClr val="737373">
                    <a:shade val="45000"/>
                    <a:satMod val="135000"/>
                  </a:srgbClr>
                  <a:prstClr val="white"/>
                </a:duotone>
                <a:extLst>
                  <a:ext uri="{28A0092B-C50C-407E-A947-70E740481C1C}">
                    <a14:useLocalDpi xmlns:a14="http://schemas.microsoft.com/office/drawing/2010/main"/>
                  </a:ext>
                </a:extLst>
              </a:blip>
              <a:stretch>
                <a:fillRect/>
              </a:stretch>
            </p:blipFill>
            <p:spPr>
              <a:xfrm>
                <a:off x="4460768" y="4095730"/>
                <a:ext cx="252114" cy="166892"/>
              </a:xfrm>
              <a:prstGeom prst="rect">
                <a:avLst/>
              </a:prstGeom>
            </p:spPr>
          </p:pic>
        </p:grpSp>
        <p:sp>
          <p:nvSpPr>
            <p:cNvPr id="879" name="Freeform: Shape 878">
              <a:extLst>
                <a:ext uri="{FF2B5EF4-FFF2-40B4-BE49-F238E27FC236}">
                  <a16:creationId xmlns:a16="http://schemas.microsoft.com/office/drawing/2014/main" id="{511A837D-83F3-48AA-A415-EFB429A9B89B}"/>
                </a:ext>
              </a:extLst>
            </p:cNvPr>
            <p:cNvSpPr/>
            <p:nvPr/>
          </p:nvSpPr>
          <p:spPr bwMode="auto">
            <a:xfrm>
              <a:off x="7471627" y="3419191"/>
              <a:ext cx="423864" cy="677541"/>
            </a:xfrm>
            <a:custGeom>
              <a:avLst/>
              <a:gdLst>
                <a:gd name="connsiteX0" fmla="*/ 0 w 351898"/>
                <a:gd name="connsiteY0" fmla="*/ 14872 h 695882"/>
                <a:gd name="connsiteX1" fmla="*/ 63982 w 351898"/>
                <a:gd name="connsiteY1" fmla="*/ 12206 h 695882"/>
                <a:gd name="connsiteX2" fmla="*/ 114633 w 351898"/>
                <a:gd name="connsiteY2" fmla="*/ 60192 h 695882"/>
                <a:gd name="connsiteX3" fmla="*/ 109302 w 351898"/>
                <a:gd name="connsiteY3" fmla="*/ 633359 h 695882"/>
                <a:gd name="connsiteX4" fmla="*/ 151956 w 351898"/>
                <a:gd name="connsiteY4" fmla="*/ 686676 h 695882"/>
                <a:gd name="connsiteX5" fmla="*/ 351898 w 351898"/>
                <a:gd name="connsiteY5" fmla="*/ 686676 h 695882"/>
                <a:gd name="connsiteX0" fmla="*/ 0 w 351898"/>
                <a:gd name="connsiteY0" fmla="*/ 16790 h 697800"/>
                <a:gd name="connsiteX1" fmla="*/ 63982 w 351898"/>
                <a:gd name="connsiteY1" fmla="*/ 14124 h 697800"/>
                <a:gd name="connsiteX2" fmla="*/ 114633 w 351898"/>
                <a:gd name="connsiteY2" fmla="*/ 62110 h 697800"/>
                <a:gd name="connsiteX3" fmla="*/ 109302 w 351898"/>
                <a:gd name="connsiteY3" fmla="*/ 635277 h 697800"/>
                <a:gd name="connsiteX4" fmla="*/ 151956 w 351898"/>
                <a:gd name="connsiteY4" fmla="*/ 688594 h 697800"/>
                <a:gd name="connsiteX5" fmla="*/ 351898 w 351898"/>
                <a:gd name="connsiteY5" fmla="*/ 688594 h 697800"/>
                <a:gd name="connsiteX0" fmla="*/ 0 w 351898"/>
                <a:gd name="connsiteY0" fmla="*/ 6492 h 687502"/>
                <a:gd name="connsiteX1" fmla="*/ 63982 w 351898"/>
                <a:gd name="connsiteY1" fmla="*/ 3826 h 687502"/>
                <a:gd name="connsiteX2" fmla="*/ 114633 w 351898"/>
                <a:gd name="connsiteY2" fmla="*/ 51812 h 687502"/>
                <a:gd name="connsiteX3" fmla="*/ 109302 w 351898"/>
                <a:gd name="connsiteY3" fmla="*/ 624979 h 687502"/>
                <a:gd name="connsiteX4" fmla="*/ 151956 w 351898"/>
                <a:gd name="connsiteY4" fmla="*/ 678296 h 687502"/>
                <a:gd name="connsiteX5" fmla="*/ 351898 w 351898"/>
                <a:gd name="connsiteY5" fmla="*/ 678296 h 687502"/>
                <a:gd name="connsiteX0" fmla="*/ 0 w 351898"/>
                <a:gd name="connsiteY0" fmla="*/ 7017 h 687567"/>
                <a:gd name="connsiteX1" fmla="*/ 63982 w 351898"/>
                <a:gd name="connsiteY1" fmla="*/ 4351 h 687567"/>
                <a:gd name="connsiteX2" fmla="*/ 114633 w 351898"/>
                <a:gd name="connsiteY2" fmla="*/ 59481 h 687567"/>
                <a:gd name="connsiteX3" fmla="*/ 109302 w 351898"/>
                <a:gd name="connsiteY3" fmla="*/ 625504 h 687567"/>
                <a:gd name="connsiteX4" fmla="*/ 151956 w 351898"/>
                <a:gd name="connsiteY4" fmla="*/ 678821 h 687567"/>
                <a:gd name="connsiteX5" fmla="*/ 351898 w 351898"/>
                <a:gd name="connsiteY5" fmla="*/ 678821 h 687567"/>
                <a:gd name="connsiteX0" fmla="*/ 0 w 351898"/>
                <a:gd name="connsiteY0" fmla="*/ 2963 h 683513"/>
                <a:gd name="connsiteX1" fmla="*/ 63982 w 351898"/>
                <a:gd name="connsiteY1" fmla="*/ 297 h 683513"/>
                <a:gd name="connsiteX2" fmla="*/ 114633 w 351898"/>
                <a:gd name="connsiteY2" fmla="*/ 55427 h 683513"/>
                <a:gd name="connsiteX3" fmla="*/ 109302 w 351898"/>
                <a:gd name="connsiteY3" fmla="*/ 621450 h 683513"/>
                <a:gd name="connsiteX4" fmla="*/ 151956 w 351898"/>
                <a:gd name="connsiteY4" fmla="*/ 674767 h 683513"/>
                <a:gd name="connsiteX5" fmla="*/ 351898 w 351898"/>
                <a:gd name="connsiteY5" fmla="*/ 674767 h 683513"/>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12885 h 693435"/>
                <a:gd name="connsiteX1" fmla="*/ 61601 w 351898"/>
                <a:gd name="connsiteY1" fmla="*/ 12600 h 693435"/>
                <a:gd name="connsiteX2" fmla="*/ 114633 w 351898"/>
                <a:gd name="connsiteY2" fmla="*/ 65349 h 693435"/>
                <a:gd name="connsiteX3" fmla="*/ 109302 w 351898"/>
                <a:gd name="connsiteY3" fmla="*/ 631372 h 693435"/>
                <a:gd name="connsiteX4" fmla="*/ 151956 w 351898"/>
                <a:gd name="connsiteY4" fmla="*/ 684689 h 693435"/>
                <a:gd name="connsiteX5" fmla="*/ 351898 w 351898"/>
                <a:gd name="connsiteY5" fmla="*/ 684689 h 693435"/>
                <a:gd name="connsiteX0" fmla="*/ 0 w 351898"/>
                <a:gd name="connsiteY0" fmla="*/ 2175 h 682725"/>
                <a:gd name="connsiteX1" fmla="*/ 61601 w 351898"/>
                <a:gd name="connsiteY1" fmla="*/ 1890 h 682725"/>
                <a:gd name="connsiteX2" fmla="*/ 114633 w 351898"/>
                <a:gd name="connsiteY2" fmla="*/ 54639 h 682725"/>
                <a:gd name="connsiteX3" fmla="*/ 109302 w 351898"/>
                <a:gd name="connsiteY3" fmla="*/ 620662 h 682725"/>
                <a:gd name="connsiteX4" fmla="*/ 151956 w 351898"/>
                <a:gd name="connsiteY4" fmla="*/ 673979 h 682725"/>
                <a:gd name="connsiteX5" fmla="*/ 351898 w 351898"/>
                <a:gd name="connsiteY5" fmla="*/ 673979 h 682725"/>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620662 h 677928"/>
                <a:gd name="connsiteX4" fmla="*/ 151956 w 351898"/>
                <a:gd name="connsiteY4" fmla="*/ 673979 h 677928"/>
                <a:gd name="connsiteX5" fmla="*/ 351898 w 351898"/>
                <a:gd name="connsiteY5" fmla="*/ 673979 h 677928"/>
                <a:gd name="connsiteX0" fmla="*/ 0 w 351898"/>
                <a:gd name="connsiteY0" fmla="*/ 2175 h 677928"/>
                <a:gd name="connsiteX1" fmla="*/ 61601 w 351898"/>
                <a:gd name="connsiteY1" fmla="*/ 1890 h 677928"/>
                <a:gd name="connsiteX2" fmla="*/ 114633 w 351898"/>
                <a:gd name="connsiteY2" fmla="*/ 54639 h 677928"/>
                <a:gd name="connsiteX3" fmla="*/ 109302 w 351898"/>
                <a:gd name="connsiteY3" fmla="*/ 596850 h 677928"/>
                <a:gd name="connsiteX4" fmla="*/ 151956 w 351898"/>
                <a:gd name="connsiteY4" fmla="*/ 673979 h 677928"/>
                <a:gd name="connsiteX5" fmla="*/ 351898 w 351898"/>
                <a:gd name="connsiteY5" fmla="*/ 673979 h 677928"/>
                <a:gd name="connsiteX0" fmla="*/ 0 w 351898"/>
                <a:gd name="connsiteY0" fmla="*/ 2175 h 674753"/>
                <a:gd name="connsiteX1" fmla="*/ 61601 w 351898"/>
                <a:gd name="connsiteY1" fmla="*/ 1890 h 674753"/>
                <a:gd name="connsiteX2" fmla="*/ 114633 w 351898"/>
                <a:gd name="connsiteY2" fmla="*/ 54639 h 674753"/>
                <a:gd name="connsiteX3" fmla="*/ 109302 w 351898"/>
                <a:gd name="connsiteY3" fmla="*/ 596850 h 674753"/>
                <a:gd name="connsiteX4" fmla="*/ 151956 w 351898"/>
                <a:gd name="connsiteY4" fmla="*/ 673979 h 674753"/>
                <a:gd name="connsiteX5" fmla="*/ 351898 w 351898"/>
                <a:gd name="connsiteY5" fmla="*/ 673979 h 674753"/>
                <a:gd name="connsiteX0" fmla="*/ 0 w 351898"/>
                <a:gd name="connsiteY0" fmla="*/ 2175 h 679037"/>
                <a:gd name="connsiteX1" fmla="*/ 61601 w 351898"/>
                <a:gd name="connsiteY1" fmla="*/ 1890 h 679037"/>
                <a:gd name="connsiteX2" fmla="*/ 114633 w 351898"/>
                <a:gd name="connsiteY2" fmla="*/ 54639 h 679037"/>
                <a:gd name="connsiteX3" fmla="*/ 109302 w 351898"/>
                <a:gd name="connsiteY3" fmla="*/ 596850 h 679037"/>
                <a:gd name="connsiteX4" fmla="*/ 154338 w 351898"/>
                <a:gd name="connsiteY4" fmla="*/ 678741 h 679037"/>
                <a:gd name="connsiteX5" fmla="*/ 351898 w 351898"/>
                <a:gd name="connsiteY5" fmla="*/ 673979 h 679037"/>
                <a:gd name="connsiteX0" fmla="*/ 0 w 351898"/>
                <a:gd name="connsiteY0" fmla="*/ 308 h 677170"/>
                <a:gd name="connsiteX1" fmla="*/ 61601 w 351898"/>
                <a:gd name="connsiteY1" fmla="*/ 23 h 677170"/>
                <a:gd name="connsiteX2" fmla="*/ 114633 w 351898"/>
                <a:gd name="connsiteY2" fmla="*/ 52772 h 677170"/>
                <a:gd name="connsiteX3" fmla="*/ 109302 w 351898"/>
                <a:gd name="connsiteY3" fmla="*/ 594983 h 677170"/>
                <a:gd name="connsiteX4" fmla="*/ 154338 w 351898"/>
                <a:gd name="connsiteY4" fmla="*/ 676874 h 677170"/>
                <a:gd name="connsiteX5" fmla="*/ 351898 w 351898"/>
                <a:gd name="connsiteY5" fmla="*/ 672112 h 677170"/>
                <a:gd name="connsiteX0" fmla="*/ 0 w 351898"/>
                <a:gd name="connsiteY0" fmla="*/ 679 h 677541"/>
                <a:gd name="connsiteX1" fmla="*/ 61601 w 351898"/>
                <a:gd name="connsiteY1" fmla="*/ 394 h 677541"/>
                <a:gd name="connsiteX2" fmla="*/ 114633 w 351898"/>
                <a:gd name="connsiteY2" fmla="*/ 53143 h 677541"/>
                <a:gd name="connsiteX3" fmla="*/ 109302 w 351898"/>
                <a:gd name="connsiteY3" fmla="*/ 595354 h 677541"/>
                <a:gd name="connsiteX4" fmla="*/ 154338 w 351898"/>
                <a:gd name="connsiteY4" fmla="*/ 677245 h 677541"/>
                <a:gd name="connsiteX5" fmla="*/ 351898 w 351898"/>
                <a:gd name="connsiteY5" fmla="*/ 672483 h 67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898" h="677541">
                  <a:moveTo>
                    <a:pt x="0" y="679"/>
                  </a:moveTo>
                  <a:cubicBezTo>
                    <a:pt x="27200" y="2713"/>
                    <a:pt x="30590" y="-1206"/>
                    <a:pt x="61601" y="394"/>
                  </a:cubicBezTo>
                  <a:cubicBezTo>
                    <a:pt x="92612" y="1994"/>
                    <a:pt x="113827" y="19070"/>
                    <a:pt x="114633" y="53143"/>
                  </a:cubicBezTo>
                  <a:cubicBezTo>
                    <a:pt x="122583" y="156272"/>
                    <a:pt x="110225" y="532612"/>
                    <a:pt x="109302" y="595354"/>
                  </a:cubicBezTo>
                  <a:cubicBezTo>
                    <a:pt x="105998" y="646190"/>
                    <a:pt x="113905" y="668359"/>
                    <a:pt x="154338" y="677245"/>
                  </a:cubicBezTo>
                  <a:cubicBezTo>
                    <a:pt x="197152" y="678987"/>
                    <a:pt x="351898" y="672483"/>
                    <a:pt x="351898" y="672483"/>
                  </a:cubicBezTo>
                </a:path>
              </a:pathLst>
            </a:custGeom>
            <a:noFill/>
            <a:ln w="12700" cap="rnd" cmpd="sng" algn="ctr">
              <a:solidFill>
                <a:srgbClr val="1996AB"/>
              </a:solidFill>
              <a:prstDash val="solid"/>
              <a:headEnd type="none" w="lg" len="med"/>
              <a:tailEnd type="arrow"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cxnSp>
          <p:nvCxnSpPr>
            <p:cNvPr id="880" name="Straight Connector 879">
              <a:extLst>
                <a:ext uri="{FF2B5EF4-FFF2-40B4-BE49-F238E27FC236}">
                  <a16:creationId xmlns:a16="http://schemas.microsoft.com/office/drawing/2014/main" id="{66DEA6D9-F71C-42BA-BF59-21F1DD3B605F}"/>
                </a:ext>
              </a:extLst>
            </p:cNvPr>
            <p:cNvCxnSpPr>
              <a:cxnSpLocks/>
            </p:cNvCxnSpPr>
            <p:nvPr/>
          </p:nvCxnSpPr>
          <p:spPr>
            <a:xfrm>
              <a:off x="9014799" y="4133405"/>
              <a:ext cx="349632"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1" name="Rectangle: Rounded Corners 430">
              <a:extLst>
                <a:ext uri="{FF2B5EF4-FFF2-40B4-BE49-F238E27FC236}">
                  <a16:creationId xmlns:a16="http://schemas.microsoft.com/office/drawing/2014/main" id="{7DEF20DD-FAB4-46CA-8FEC-E415C77CAF57}"/>
                </a:ext>
              </a:extLst>
            </p:cNvPr>
            <p:cNvSpPr/>
            <p:nvPr/>
          </p:nvSpPr>
          <p:spPr bwMode="auto">
            <a:xfrm rot="10800000" flipH="1">
              <a:off x="9208391" y="3788451"/>
              <a:ext cx="169549" cy="216283"/>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10236 w 188085"/>
                <a:gd name="connsiteY0" fmla="*/ 275479 h 275479"/>
                <a:gd name="connsiteX1" fmla="*/ 0 w 188085"/>
                <a:gd name="connsiteY1" fmla="*/ 54368 h 275479"/>
                <a:gd name="connsiteX2" fmla="*/ 53010 w 188085"/>
                <a:gd name="connsiteY2" fmla="*/ 1358 h 275479"/>
                <a:gd name="connsiteX3" fmla="*/ 188085 w 188085"/>
                <a:gd name="connsiteY3" fmla="*/ 126 h 275479"/>
                <a:gd name="connsiteX0" fmla="*/ 404 w 188085"/>
                <a:gd name="connsiteY0" fmla="*/ 292076 h 292076"/>
                <a:gd name="connsiteX1" fmla="*/ 0 w 188085"/>
                <a:gd name="connsiteY1" fmla="*/ 54368 h 292076"/>
                <a:gd name="connsiteX2" fmla="*/ 53010 w 188085"/>
                <a:gd name="connsiteY2" fmla="*/ 1358 h 292076"/>
                <a:gd name="connsiteX3" fmla="*/ 188085 w 188085"/>
                <a:gd name="connsiteY3" fmla="*/ 126 h 292076"/>
              </a:gdLst>
              <a:ahLst/>
              <a:cxnLst>
                <a:cxn ang="0">
                  <a:pos x="connsiteX0" y="connsiteY0"/>
                </a:cxn>
                <a:cxn ang="0">
                  <a:pos x="connsiteX1" y="connsiteY1"/>
                </a:cxn>
                <a:cxn ang="0">
                  <a:pos x="connsiteX2" y="connsiteY2"/>
                </a:cxn>
                <a:cxn ang="0">
                  <a:pos x="connsiteX3" y="connsiteY3"/>
                </a:cxn>
              </a:cxnLst>
              <a:rect l="l" t="t" r="r" b="b"/>
              <a:pathLst>
                <a:path w="188085" h="292076">
                  <a:moveTo>
                    <a:pt x="404" y="292076"/>
                  </a:moveTo>
                  <a:cubicBezTo>
                    <a:pt x="269" y="212840"/>
                    <a:pt x="135" y="133604"/>
                    <a:pt x="0" y="54368"/>
                  </a:cubicBezTo>
                  <a:cubicBezTo>
                    <a:pt x="0" y="25091"/>
                    <a:pt x="23733" y="1358"/>
                    <a:pt x="53010" y="1358"/>
                  </a:cubicBezTo>
                  <a:cubicBezTo>
                    <a:pt x="128743" y="2085"/>
                    <a:pt x="112352" y="-601"/>
                    <a:pt x="188085" y="126"/>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82" name="Rectangle: Rounded Corners 430">
              <a:extLst>
                <a:ext uri="{FF2B5EF4-FFF2-40B4-BE49-F238E27FC236}">
                  <a16:creationId xmlns:a16="http://schemas.microsoft.com/office/drawing/2014/main" id="{440AFC17-0C4B-4C2C-B2FB-D69449D0FC75}"/>
                </a:ext>
              </a:extLst>
            </p:cNvPr>
            <p:cNvSpPr/>
            <p:nvPr/>
          </p:nvSpPr>
          <p:spPr bwMode="auto">
            <a:xfrm rot="10800000" flipH="1">
              <a:off x="9208391" y="3574242"/>
              <a:ext cx="291420" cy="25160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68942"/>
                <a:gd name="connsiteY0" fmla="*/ 861409 h 861409"/>
                <a:gd name="connsiteX1" fmla="*/ 0 w 168942"/>
                <a:gd name="connsiteY1" fmla="*/ 59741 h 861409"/>
                <a:gd name="connsiteX2" fmla="*/ 53010 w 168942"/>
                <a:gd name="connsiteY2" fmla="*/ 6731 h 861409"/>
                <a:gd name="connsiteX3" fmla="*/ 168942 w 168942"/>
                <a:gd name="connsiteY3" fmla="*/ 46 h 861409"/>
                <a:gd name="connsiteX0" fmla="*/ 0 w 162106"/>
                <a:gd name="connsiteY0" fmla="*/ 856036 h 856036"/>
                <a:gd name="connsiteX1" fmla="*/ 0 w 162106"/>
                <a:gd name="connsiteY1" fmla="*/ 54368 h 856036"/>
                <a:gd name="connsiteX2" fmla="*/ 53010 w 162106"/>
                <a:gd name="connsiteY2" fmla="*/ 1358 h 856036"/>
                <a:gd name="connsiteX3" fmla="*/ 162106 w 162106"/>
                <a:gd name="connsiteY3" fmla="*/ 127 h 856036"/>
                <a:gd name="connsiteX0" fmla="*/ 0 w 162106"/>
                <a:gd name="connsiteY0" fmla="*/ 856036 h 856036"/>
                <a:gd name="connsiteX1" fmla="*/ 0 w 162106"/>
                <a:gd name="connsiteY1" fmla="*/ 54368 h 856036"/>
                <a:gd name="connsiteX2" fmla="*/ 44806 w 162106"/>
                <a:gd name="connsiteY2" fmla="*/ 1358 h 856036"/>
                <a:gd name="connsiteX3" fmla="*/ 162106 w 162106"/>
                <a:gd name="connsiteY3" fmla="*/ 127 h 856036"/>
                <a:gd name="connsiteX0" fmla="*/ 0 w 162106"/>
                <a:gd name="connsiteY0" fmla="*/ 856036 h 856036"/>
                <a:gd name="connsiteX1" fmla="*/ 1367 w 162106"/>
                <a:gd name="connsiteY1" fmla="*/ 141620 h 856036"/>
                <a:gd name="connsiteX2" fmla="*/ 44806 w 162106"/>
                <a:gd name="connsiteY2" fmla="*/ 1358 h 856036"/>
                <a:gd name="connsiteX3" fmla="*/ 162106 w 162106"/>
                <a:gd name="connsiteY3" fmla="*/ 127 h 856036"/>
              </a:gdLst>
              <a:ahLst/>
              <a:cxnLst>
                <a:cxn ang="0">
                  <a:pos x="connsiteX0" y="connsiteY0"/>
                </a:cxn>
                <a:cxn ang="0">
                  <a:pos x="connsiteX1" y="connsiteY1"/>
                </a:cxn>
                <a:cxn ang="0">
                  <a:pos x="connsiteX2" y="connsiteY2"/>
                </a:cxn>
                <a:cxn ang="0">
                  <a:pos x="connsiteX3" y="connsiteY3"/>
                </a:cxn>
              </a:cxnLst>
              <a:rect l="l" t="t" r="r" b="b"/>
              <a:pathLst>
                <a:path w="162106" h="856036">
                  <a:moveTo>
                    <a:pt x="0" y="856036"/>
                  </a:moveTo>
                  <a:cubicBezTo>
                    <a:pt x="456" y="617897"/>
                    <a:pt x="911" y="379759"/>
                    <a:pt x="1367" y="141620"/>
                  </a:cubicBezTo>
                  <a:cubicBezTo>
                    <a:pt x="1367" y="112343"/>
                    <a:pt x="15529" y="1358"/>
                    <a:pt x="44806" y="1358"/>
                  </a:cubicBezTo>
                  <a:cubicBezTo>
                    <a:pt x="120539" y="2085"/>
                    <a:pt x="86373" y="-600"/>
                    <a:pt x="162106" y="127"/>
                  </a:cubicBezTo>
                </a:path>
              </a:pathLst>
            </a:custGeom>
            <a:noFill/>
            <a:ln w="12700" cap="sq" cmpd="sng" algn="ctr">
              <a:solidFill>
                <a:srgbClr val="FFFFFF"/>
              </a:solidFill>
              <a:prstDash val="sysDot"/>
              <a:headEnd type="none" w="lg"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83" name="Straight Connector 882">
              <a:extLst>
                <a:ext uri="{FF2B5EF4-FFF2-40B4-BE49-F238E27FC236}">
                  <a16:creationId xmlns:a16="http://schemas.microsoft.com/office/drawing/2014/main" id="{DF6F9442-6D51-4B73-9CDD-172A3C8023AE}"/>
                </a:ext>
              </a:extLst>
            </p:cNvPr>
            <p:cNvCxnSpPr>
              <a:cxnSpLocks/>
            </p:cNvCxnSpPr>
            <p:nvPr/>
          </p:nvCxnSpPr>
          <p:spPr>
            <a:xfrm>
              <a:off x="9005021" y="3696923"/>
              <a:ext cx="494790" cy="0"/>
            </a:xfrm>
            <a:prstGeom prst="line">
              <a:avLst/>
            </a:prstGeom>
            <a:noFill/>
            <a:ln w="12700" cap="rnd" cmpd="sng" algn="ctr">
              <a:solidFill>
                <a:srgbClr val="FFFFFF">
                  <a:lumMod val="75000"/>
                </a:srgbClr>
              </a:solidFill>
              <a:prstDash val="solid"/>
              <a:headEnd type="none" w="lg" len="med"/>
              <a:tailEnd type="arrow" w="med" len="med"/>
            </a:ln>
            <a:effectLst/>
          </p:spPr>
        </p:cxnSp>
        <p:cxnSp>
          <p:nvCxnSpPr>
            <p:cNvPr id="884" name="Straight Connector 883">
              <a:extLst>
                <a:ext uri="{FF2B5EF4-FFF2-40B4-BE49-F238E27FC236}">
                  <a16:creationId xmlns:a16="http://schemas.microsoft.com/office/drawing/2014/main" id="{63FAD314-BEBA-4894-AF04-EDC13EFC4657}"/>
                </a:ext>
              </a:extLst>
            </p:cNvPr>
            <p:cNvCxnSpPr>
              <a:cxnSpLocks/>
            </p:cNvCxnSpPr>
            <p:nvPr/>
          </p:nvCxnSpPr>
          <p:spPr>
            <a:xfrm>
              <a:off x="9016744" y="4374620"/>
              <a:ext cx="1261684" cy="0"/>
            </a:xfrm>
            <a:prstGeom prst="line">
              <a:avLst/>
            </a:prstGeom>
            <a:noFill/>
            <a:ln w="12700" cap="rnd" cmpd="sng" algn="ctr">
              <a:solidFill>
                <a:srgbClr val="FFFFFF">
                  <a:lumMod val="75000"/>
                </a:srgbClr>
              </a:solidFill>
              <a:prstDash val="solid"/>
              <a:headEnd type="none" w="lg" len="med"/>
              <a:tailEnd type="arrow" w="med" len="med"/>
            </a:ln>
            <a:effectLst/>
          </p:spPr>
        </p:cxnSp>
        <p:sp>
          <p:nvSpPr>
            <p:cNvPr id="885" name="Rectangle 884">
              <a:hlinkClick r:id="rId50" tooltip="End to end solution to secure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39AB0FE-B05B-4D99-9F16-5E70ED355B55}"/>
                </a:ext>
              </a:extLst>
            </p:cNvPr>
            <p:cNvSpPr/>
            <p:nvPr/>
          </p:nvSpPr>
          <p:spPr>
            <a:xfrm>
              <a:off x="10315154" y="4218499"/>
              <a:ext cx="702220" cy="146304"/>
            </a:xfrm>
            <a:prstGeom prst="rect">
              <a:avLst/>
            </a:prstGeom>
            <a:solidFill>
              <a:srgbClr val="0078D4"/>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Azure Sphere</a:t>
              </a:r>
            </a:p>
          </p:txBody>
        </p:sp>
        <p:sp>
          <p:nvSpPr>
            <p:cNvPr id="886" name="Rectangle 885">
              <a:extLst>
                <a:ext uri="{FF2B5EF4-FFF2-40B4-BE49-F238E27FC236}">
                  <a16:creationId xmlns:a16="http://schemas.microsoft.com/office/drawing/2014/main" id="{6647EB8E-12EA-47B8-AE27-FFA2A4BD2BE8}"/>
                </a:ext>
              </a:extLst>
            </p:cNvPr>
            <p:cNvSpPr/>
            <p:nvPr/>
          </p:nvSpPr>
          <p:spPr>
            <a:xfrm>
              <a:off x="10315154" y="4380332"/>
              <a:ext cx="702220" cy="146304"/>
            </a:xfrm>
            <a:prstGeom prst="rect">
              <a:avLst/>
            </a:prstGeom>
            <a:solidFill>
              <a:srgbClr val="1A1A1A">
                <a:lumMod val="90000"/>
                <a:lumOff val="10000"/>
              </a:srgbClr>
            </a:solidFill>
            <a:ln w="10795" cap="flat" cmpd="sng" algn="ctr">
              <a:noFill/>
              <a:prstDash val="solid"/>
            </a:ln>
            <a:effectLst/>
          </p:spPr>
          <p:txBody>
            <a:bodyPr vert="horz" wrap="square" lIns="210312" tIns="219456" rIns="45720" bIns="219456" rtlCol="0" anchor="ctr">
              <a:noAutofit/>
            </a:bodyPr>
            <a:lstStyle/>
            <a:p>
              <a:pPr marL="0" marR="0" lvl="0" indent="0" algn="l" defTabSz="914400" rtl="0" eaLnBrk="1" fontAlgn="base" latinLnBrk="0" hangingPunct="1">
                <a:lnSpc>
                  <a:spcPct val="100000"/>
                </a:lnSpc>
                <a:spcBef>
                  <a:spcPts val="0"/>
                </a:spcBef>
                <a:spcAft>
                  <a:spcPts val="1440"/>
                </a:spcAft>
                <a:buClrTx/>
                <a:buSzTx/>
                <a:buFontTx/>
                <a:buNone/>
                <a:tabLst/>
                <a:defRPr/>
              </a:pPr>
              <a:r>
                <a:rPr kumimoji="0" lang="en-US" sz="500" b="0" i="0" u="none" strike="noStrike" kern="0" cap="none" spc="0" normalizeH="0" baseline="0" noProof="0">
                  <a:ln>
                    <a:noFill/>
                  </a:ln>
                  <a:gradFill>
                    <a:gsLst>
                      <a:gs pos="93000">
                        <a:srgbClr val="FFFFFF"/>
                      </a:gs>
                      <a:gs pos="0">
                        <a:srgbClr val="FFFFFF"/>
                      </a:gs>
                    </a:gsLst>
                    <a:lin ang="4800000" scaled="0"/>
                  </a:gradFill>
                  <a:effectLst/>
                  <a:uLnTx/>
                  <a:uFillTx/>
                  <a:latin typeface="Segoe UI Semibold"/>
                  <a:ea typeface="+mn-ea"/>
                  <a:cs typeface="Segoe UI" panose="020B0502040204020203" pitchFamily="34" charset="0"/>
                </a:rPr>
                <a:t>Existing/Other</a:t>
              </a:r>
            </a:p>
          </p:txBody>
        </p:sp>
        <p:grpSp>
          <p:nvGrpSpPr>
            <p:cNvPr id="887" name="Group 4">
              <a:extLst>
                <a:ext uri="{FF2B5EF4-FFF2-40B4-BE49-F238E27FC236}">
                  <a16:creationId xmlns:a16="http://schemas.microsoft.com/office/drawing/2014/main" id="{DC67ED63-5700-4DA9-84C8-0C0D5044FEF2}"/>
                </a:ext>
              </a:extLst>
            </p:cNvPr>
            <p:cNvGrpSpPr>
              <a:grpSpLocks noChangeAspect="1"/>
            </p:cNvGrpSpPr>
            <p:nvPr/>
          </p:nvGrpSpPr>
          <p:grpSpPr bwMode="auto">
            <a:xfrm flipV="1">
              <a:off x="10313567" y="4276813"/>
              <a:ext cx="188668" cy="193384"/>
              <a:chOff x="6851" y="3217"/>
              <a:chExt cx="280" cy="287"/>
            </a:xfrm>
            <a:solidFill>
              <a:srgbClr val="FFFFFF"/>
            </a:solidFill>
          </p:grpSpPr>
          <p:sp>
            <p:nvSpPr>
              <p:cNvPr id="941" name="Line 5">
                <a:extLst>
                  <a:ext uri="{FF2B5EF4-FFF2-40B4-BE49-F238E27FC236}">
                    <a16:creationId xmlns:a16="http://schemas.microsoft.com/office/drawing/2014/main" id="{3C821EF4-EFC2-4F2A-95FE-BC94960C7A47}"/>
                  </a:ext>
                </a:extLst>
              </p:cNvPr>
              <p:cNvSpPr>
                <a:spLocks noChangeShapeType="1"/>
              </p:cNvSpPr>
              <p:nvPr/>
            </p:nvSpPr>
            <p:spPr bwMode="auto">
              <a:xfrm flipH="1" flipV="1">
                <a:off x="6900" y="3266"/>
                <a:ext cx="184" cy="18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2" name="Line 6">
                <a:extLst>
                  <a:ext uri="{FF2B5EF4-FFF2-40B4-BE49-F238E27FC236}">
                    <a16:creationId xmlns:a16="http://schemas.microsoft.com/office/drawing/2014/main" id="{A23BD11E-0756-4351-B4EC-3ECFDD122699}"/>
                  </a:ext>
                </a:extLst>
              </p:cNvPr>
              <p:cNvSpPr>
                <a:spLocks noChangeShapeType="1"/>
              </p:cNvSpPr>
              <p:nvPr/>
            </p:nvSpPr>
            <p:spPr bwMode="auto">
              <a:xfrm flipV="1">
                <a:off x="6993" y="3231"/>
                <a:ext cx="0" cy="259"/>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3" name="Line 7">
                <a:extLst>
                  <a:ext uri="{FF2B5EF4-FFF2-40B4-BE49-F238E27FC236}">
                    <a16:creationId xmlns:a16="http://schemas.microsoft.com/office/drawing/2014/main" id="{8E20CA74-41BB-460E-BBD9-8C1E8626887F}"/>
                  </a:ext>
                </a:extLst>
              </p:cNvPr>
              <p:cNvSpPr>
                <a:spLocks noChangeShapeType="1"/>
              </p:cNvSpPr>
              <p:nvPr/>
            </p:nvSpPr>
            <p:spPr bwMode="auto">
              <a:xfrm flipH="1">
                <a:off x="6900" y="3268"/>
                <a:ext cx="184" cy="187"/>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4" name="Line 13">
                <a:extLst>
                  <a:ext uri="{FF2B5EF4-FFF2-40B4-BE49-F238E27FC236}">
                    <a16:creationId xmlns:a16="http://schemas.microsoft.com/office/drawing/2014/main" id="{06B22DEA-92EE-48B1-9060-F519A49B4B52}"/>
                  </a:ext>
                </a:extLst>
              </p:cNvPr>
              <p:cNvSpPr>
                <a:spLocks noChangeShapeType="1"/>
              </p:cNvSpPr>
              <p:nvPr/>
            </p:nvSpPr>
            <p:spPr bwMode="auto">
              <a:xfrm>
                <a:off x="6865" y="3362"/>
                <a:ext cx="254" cy="0"/>
              </a:xfrm>
              <a:prstGeom prst="line">
                <a:avLst/>
              </a:prstGeom>
              <a:grpFill/>
              <a:ln w="11113"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5" name="Freeform 8">
                <a:extLst>
                  <a:ext uri="{FF2B5EF4-FFF2-40B4-BE49-F238E27FC236}">
                    <a16:creationId xmlns:a16="http://schemas.microsoft.com/office/drawing/2014/main" id="{ED7EF4D4-DCD9-4781-9A38-608B3DBFFE6A}"/>
                  </a:ext>
                </a:extLst>
              </p:cNvPr>
              <p:cNvSpPr>
                <a:spLocks/>
              </p:cNvSpPr>
              <p:nvPr/>
            </p:nvSpPr>
            <p:spPr bwMode="auto">
              <a:xfrm>
                <a:off x="6965" y="3334"/>
                <a:ext cx="52" cy="53"/>
              </a:xfrm>
              <a:custGeom>
                <a:avLst/>
                <a:gdLst>
                  <a:gd name="T0" fmla="*/ 30 w 30"/>
                  <a:gd name="T1" fmla="*/ 15 h 30"/>
                  <a:gd name="T2" fmla="*/ 15 w 30"/>
                  <a:gd name="T3" fmla="*/ 30 h 30"/>
                  <a:gd name="T4" fmla="*/ 0 w 30"/>
                  <a:gd name="T5" fmla="*/ 15 h 30"/>
                  <a:gd name="T6" fmla="*/ 15 w 30"/>
                  <a:gd name="T7" fmla="*/ 0 h 30"/>
                  <a:gd name="T8" fmla="*/ 30 w 30"/>
                  <a:gd name="T9" fmla="*/ 15 h 30"/>
                </a:gdLst>
                <a:ahLst/>
                <a:cxnLst>
                  <a:cxn ang="0">
                    <a:pos x="T0" y="T1"/>
                  </a:cxn>
                  <a:cxn ang="0">
                    <a:pos x="T2" y="T3"/>
                  </a:cxn>
                  <a:cxn ang="0">
                    <a:pos x="T4" y="T5"/>
                  </a:cxn>
                  <a:cxn ang="0">
                    <a:pos x="T6" y="T7"/>
                  </a:cxn>
                  <a:cxn ang="0">
                    <a:pos x="T8" y="T9"/>
                  </a:cxn>
                </a:cxnLst>
                <a:rect l="0" t="0" r="r" b="b"/>
                <a:pathLst>
                  <a:path w="30" h="30">
                    <a:moveTo>
                      <a:pt x="30" y="15"/>
                    </a:moveTo>
                    <a:cubicBezTo>
                      <a:pt x="30" y="24"/>
                      <a:pt x="24" y="30"/>
                      <a:pt x="15" y="30"/>
                    </a:cubicBezTo>
                    <a:cubicBezTo>
                      <a:pt x="7" y="30"/>
                      <a:pt x="0" y="24"/>
                      <a:pt x="0" y="15"/>
                    </a:cubicBezTo>
                    <a:cubicBezTo>
                      <a:pt x="0" y="6"/>
                      <a:pt x="7" y="0"/>
                      <a:pt x="15" y="0"/>
                    </a:cubicBezTo>
                    <a:cubicBezTo>
                      <a:pt x="24" y="0"/>
                      <a:pt x="30" y="7"/>
                      <a:pt x="30" y="1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6" name="Oval 9">
                <a:extLst>
                  <a:ext uri="{FF2B5EF4-FFF2-40B4-BE49-F238E27FC236}">
                    <a16:creationId xmlns:a16="http://schemas.microsoft.com/office/drawing/2014/main" id="{49570C7F-4CA6-4168-BA5E-93258A41D9B2}"/>
                  </a:ext>
                </a:extLst>
              </p:cNvPr>
              <p:cNvSpPr>
                <a:spLocks noChangeArrowheads="1"/>
              </p:cNvSpPr>
              <p:nvPr/>
            </p:nvSpPr>
            <p:spPr bwMode="auto">
              <a:xfrm>
                <a:off x="7070" y="3441"/>
                <a:ext cx="26" cy="28"/>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7" name="Freeform 10">
                <a:extLst>
                  <a:ext uri="{FF2B5EF4-FFF2-40B4-BE49-F238E27FC236}">
                    <a16:creationId xmlns:a16="http://schemas.microsoft.com/office/drawing/2014/main" id="{331B5534-2460-427B-8F4C-DB8E901D7F42}"/>
                  </a:ext>
                </a:extLst>
              </p:cNvPr>
              <p:cNvSpPr>
                <a:spLocks/>
              </p:cNvSpPr>
              <p:nvPr/>
            </p:nvSpPr>
            <p:spPr bwMode="auto">
              <a:xfrm>
                <a:off x="6886" y="3441"/>
                <a:ext cx="26" cy="28"/>
              </a:xfrm>
              <a:custGeom>
                <a:avLst/>
                <a:gdLst>
                  <a:gd name="T0" fmla="*/ 15 w 15"/>
                  <a:gd name="T1" fmla="*/ 8 h 16"/>
                  <a:gd name="T2" fmla="*/ 8 w 15"/>
                  <a:gd name="T3" fmla="*/ 16 h 16"/>
                  <a:gd name="T4" fmla="*/ 0 w 15"/>
                  <a:gd name="T5" fmla="*/ 8 h 16"/>
                  <a:gd name="T6" fmla="*/ 8 w 15"/>
                  <a:gd name="T7" fmla="*/ 0 h 16"/>
                  <a:gd name="T8" fmla="*/ 15 w 15"/>
                  <a:gd name="T9" fmla="*/ 8 h 16"/>
                </a:gdLst>
                <a:ahLst/>
                <a:cxnLst>
                  <a:cxn ang="0">
                    <a:pos x="T0" y="T1"/>
                  </a:cxn>
                  <a:cxn ang="0">
                    <a:pos x="T2" y="T3"/>
                  </a:cxn>
                  <a:cxn ang="0">
                    <a:pos x="T4" y="T5"/>
                  </a:cxn>
                  <a:cxn ang="0">
                    <a:pos x="T6" y="T7"/>
                  </a:cxn>
                  <a:cxn ang="0">
                    <a:pos x="T8" y="T9"/>
                  </a:cxn>
                </a:cxnLst>
                <a:rect l="0" t="0" r="r" b="b"/>
                <a:pathLst>
                  <a:path w="15" h="16">
                    <a:moveTo>
                      <a:pt x="15" y="8"/>
                    </a:moveTo>
                    <a:cubicBezTo>
                      <a:pt x="15" y="12"/>
                      <a:pt x="12" y="16"/>
                      <a:pt x="8" y="16"/>
                    </a:cubicBezTo>
                    <a:cubicBezTo>
                      <a:pt x="3" y="16"/>
                      <a:pt x="0" y="12"/>
                      <a:pt x="0" y="8"/>
                    </a:cubicBezTo>
                    <a:cubicBezTo>
                      <a:pt x="0" y="4"/>
                      <a:pt x="4" y="0"/>
                      <a:pt x="8" y="0"/>
                    </a:cubicBezTo>
                    <a:cubicBezTo>
                      <a:pt x="12" y="0"/>
                      <a:pt x="15" y="4"/>
                      <a:pt x="15" y="8"/>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8" name="Oval 11">
                <a:extLst>
                  <a:ext uri="{FF2B5EF4-FFF2-40B4-BE49-F238E27FC236}">
                    <a16:creationId xmlns:a16="http://schemas.microsoft.com/office/drawing/2014/main" id="{C1A770B0-56BB-434F-8BB0-B3DC0BAB538F}"/>
                  </a:ext>
                </a:extLst>
              </p:cNvPr>
              <p:cNvSpPr>
                <a:spLocks noChangeArrowheads="1"/>
              </p:cNvSpPr>
              <p:nvPr/>
            </p:nvSpPr>
            <p:spPr bwMode="auto">
              <a:xfrm>
                <a:off x="6886" y="3254"/>
                <a:ext cx="26" cy="26"/>
              </a:xfrm>
              <a:prstGeom prst="ellipse">
                <a:avLst/>
              </a:prstGeom>
              <a:solidFill>
                <a:srgbClr val="50E6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49" name="Oval 12">
                <a:extLst>
                  <a:ext uri="{FF2B5EF4-FFF2-40B4-BE49-F238E27FC236}">
                    <a16:creationId xmlns:a16="http://schemas.microsoft.com/office/drawing/2014/main" id="{3570D93F-1EFC-42BF-AA49-C9DDB81A11A5}"/>
                  </a:ext>
                </a:extLst>
              </p:cNvPr>
              <p:cNvSpPr>
                <a:spLocks noChangeArrowheads="1"/>
              </p:cNvSpPr>
              <p:nvPr/>
            </p:nvSpPr>
            <p:spPr bwMode="auto">
              <a:xfrm>
                <a:off x="7070" y="3254"/>
                <a:ext cx="26" cy="26"/>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0" name="Oval 14">
                <a:extLst>
                  <a:ext uri="{FF2B5EF4-FFF2-40B4-BE49-F238E27FC236}">
                    <a16:creationId xmlns:a16="http://schemas.microsoft.com/office/drawing/2014/main" id="{4AB41516-E75D-48C2-89E5-AF9EBABB8269}"/>
                  </a:ext>
                </a:extLst>
              </p:cNvPr>
              <p:cNvSpPr>
                <a:spLocks noChangeArrowheads="1"/>
              </p:cNvSpPr>
              <p:nvPr/>
            </p:nvSpPr>
            <p:spPr bwMode="auto">
              <a:xfrm>
                <a:off x="7105"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1" name="Oval 15">
                <a:extLst>
                  <a:ext uri="{FF2B5EF4-FFF2-40B4-BE49-F238E27FC236}">
                    <a16:creationId xmlns:a16="http://schemas.microsoft.com/office/drawing/2014/main" id="{558D0C14-2621-49C5-B5B2-F111D7174951}"/>
                  </a:ext>
                </a:extLst>
              </p:cNvPr>
              <p:cNvSpPr>
                <a:spLocks noChangeArrowheads="1"/>
              </p:cNvSpPr>
              <p:nvPr/>
            </p:nvSpPr>
            <p:spPr bwMode="auto">
              <a:xfrm>
                <a:off x="6851" y="334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2" name="Oval 16">
                <a:extLst>
                  <a:ext uri="{FF2B5EF4-FFF2-40B4-BE49-F238E27FC236}">
                    <a16:creationId xmlns:a16="http://schemas.microsoft.com/office/drawing/2014/main" id="{18BA86A4-D8D9-4828-A4C4-56123E20FD70}"/>
                  </a:ext>
                </a:extLst>
              </p:cNvPr>
              <p:cNvSpPr>
                <a:spLocks noChangeArrowheads="1"/>
              </p:cNvSpPr>
              <p:nvPr/>
            </p:nvSpPr>
            <p:spPr bwMode="auto">
              <a:xfrm>
                <a:off x="6979" y="3217"/>
                <a:ext cx="26" cy="2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953" name="Oval 17">
                <a:extLst>
                  <a:ext uri="{FF2B5EF4-FFF2-40B4-BE49-F238E27FC236}">
                    <a16:creationId xmlns:a16="http://schemas.microsoft.com/office/drawing/2014/main" id="{D50D7321-4D96-4B59-BE26-AC9AE7AEB17F}"/>
                  </a:ext>
                </a:extLst>
              </p:cNvPr>
              <p:cNvSpPr>
                <a:spLocks noChangeArrowheads="1"/>
              </p:cNvSpPr>
              <p:nvPr/>
            </p:nvSpPr>
            <p:spPr bwMode="auto">
              <a:xfrm>
                <a:off x="6979" y="3478"/>
                <a:ext cx="26" cy="26"/>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888" name="Rectangle 887">
              <a:extLst>
                <a:ext uri="{FF2B5EF4-FFF2-40B4-BE49-F238E27FC236}">
                  <a16:creationId xmlns:a16="http://schemas.microsoft.com/office/drawing/2014/main" id="{D011B987-DC9B-4B46-8418-BFC4EF35D839}"/>
                </a:ext>
              </a:extLst>
            </p:cNvPr>
            <p:cNvSpPr/>
            <p:nvPr/>
          </p:nvSpPr>
          <p:spPr>
            <a:xfrm>
              <a:off x="11089745" y="4228900"/>
              <a:ext cx="844376" cy="27699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Internet of Things </a:t>
              </a:r>
              <a:b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(IoT) Devices </a:t>
              </a:r>
            </a:p>
          </p:txBody>
        </p:sp>
        <p:cxnSp>
          <p:nvCxnSpPr>
            <p:cNvPr id="889" name="Straight Connector 888">
              <a:extLst>
                <a:ext uri="{FF2B5EF4-FFF2-40B4-BE49-F238E27FC236}">
                  <a16:creationId xmlns:a16="http://schemas.microsoft.com/office/drawing/2014/main" id="{74FF7AE9-09BF-4AD4-BFAA-198E34E91B0B}"/>
                </a:ext>
              </a:extLst>
            </p:cNvPr>
            <p:cNvCxnSpPr>
              <a:cxnSpLocks/>
            </p:cNvCxnSpPr>
            <p:nvPr/>
          </p:nvCxnSpPr>
          <p:spPr>
            <a:xfrm>
              <a:off x="3716257" y="3430493"/>
              <a:ext cx="685800" cy="0"/>
            </a:xfrm>
            <a:prstGeom prst="line">
              <a:avLst/>
            </a:prstGeom>
            <a:noFill/>
            <a:ln w="12700" cap="rnd" cmpd="sng" algn="ctr">
              <a:solidFill>
                <a:srgbClr val="1996AB"/>
              </a:solidFill>
              <a:prstDash val="solid"/>
              <a:headEnd type="none" w="lg" len="med"/>
              <a:tailEnd type="arrow" w="med" len="med"/>
            </a:ln>
            <a:effectLst/>
          </p:spPr>
        </p:cxnSp>
        <p:grpSp>
          <p:nvGrpSpPr>
            <p:cNvPr id="890" name="Group 889">
              <a:extLst>
                <a:ext uri="{FF2B5EF4-FFF2-40B4-BE49-F238E27FC236}">
                  <a16:creationId xmlns:a16="http://schemas.microsoft.com/office/drawing/2014/main" id="{C0367C15-BAD8-4395-820F-3D62A0C18C25}"/>
                </a:ext>
              </a:extLst>
            </p:cNvPr>
            <p:cNvGrpSpPr/>
            <p:nvPr/>
          </p:nvGrpSpPr>
          <p:grpSpPr>
            <a:xfrm>
              <a:off x="3592501" y="3329699"/>
              <a:ext cx="307705" cy="201316"/>
              <a:chOff x="4151667" y="4010755"/>
              <a:chExt cx="307705" cy="201316"/>
            </a:xfrm>
          </p:grpSpPr>
          <p:sp>
            <p:nvSpPr>
              <p:cNvPr id="938" name="Rectangle 937">
                <a:extLst>
                  <a:ext uri="{FF2B5EF4-FFF2-40B4-BE49-F238E27FC236}">
                    <a16:creationId xmlns:a16="http://schemas.microsoft.com/office/drawing/2014/main" id="{72F72E27-8758-4BCB-904E-BF150D00B96A}"/>
                  </a:ext>
                </a:extLst>
              </p:cNvPr>
              <p:cNvSpPr/>
              <p:nvPr/>
            </p:nvSpPr>
            <p:spPr bwMode="auto">
              <a:xfrm>
                <a:off x="4151667" y="4010755"/>
                <a:ext cx="307705" cy="201316"/>
              </a:xfrm>
              <a:prstGeom prst="rect">
                <a:avLst/>
              </a:prstGeom>
              <a:solidFill>
                <a:srgbClr val="000000"/>
              </a:solidFill>
              <a:ln w="12700" cap="flat" cmpd="sng" algn="ctr">
                <a:solidFill>
                  <a:srgbClr val="1996A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9" name="Rectangle 938">
                <a:extLst>
                  <a:ext uri="{FF2B5EF4-FFF2-40B4-BE49-F238E27FC236}">
                    <a16:creationId xmlns:a16="http://schemas.microsoft.com/office/drawing/2014/main" id="{3B290E2B-0DCA-4F77-96CB-052D89413EBB}"/>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0" name="Rectangle 939">
                <a:extLst>
                  <a:ext uri="{FF2B5EF4-FFF2-40B4-BE49-F238E27FC236}">
                    <a16:creationId xmlns:a16="http://schemas.microsoft.com/office/drawing/2014/main" id="{628165DF-13F3-4F85-B6A6-B3187A050766}"/>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1" name="Rectangle: Rounded Corners 430">
              <a:extLst>
                <a:ext uri="{FF2B5EF4-FFF2-40B4-BE49-F238E27FC236}">
                  <a16:creationId xmlns:a16="http://schemas.microsoft.com/office/drawing/2014/main" id="{332E1F42-5505-4D84-B88A-629D49D7ED49}"/>
                </a:ext>
              </a:extLst>
            </p:cNvPr>
            <p:cNvSpPr/>
            <p:nvPr/>
          </p:nvSpPr>
          <p:spPr bwMode="auto">
            <a:xfrm>
              <a:off x="3819556" y="4150694"/>
              <a:ext cx="580001" cy="94390"/>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7816 w 195901"/>
                <a:gd name="connsiteY0" fmla="*/ 856036 h 856036"/>
                <a:gd name="connsiteX1" fmla="*/ 0 w 195901"/>
                <a:gd name="connsiteY1" fmla="*/ 274944 h 856036"/>
                <a:gd name="connsiteX2" fmla="*/ 7816 w 195901"/>
                <a:gd name="connsiteY2" fmla="*/ 54368 h 856036"/>
                <a:gd name="connsiteX3" fmla="*/ 60826 w 195901"/>
                <a:gd name="connsiteY3" fmla="*/ 1358 h 856036"/>
                <a:gd name="connsiteX4" fmla="*/ 195901 w 195901"/>
                <a:gd name="connsiteY4" fmla="*/ 126 h 856036"/>
                <a:gd name="connsiteX0" fmla="*/ 0 w 403238"/>
                <a:gd name="connsiteY0" fmla="*/ 280502 h 280502"/>
                <a:gd name="connsiteX1" fmla="*/ 207337 w 403238"/>
                <a:gd name="connsiteY1" fmla="*/ 274944 h 280502"/>
                <a:gd name="connsiteX2" fmla="*/ 215153 w 403238"/>
                <a:gd name="connsiteY2" fmla="*/ 54368 h 280502"/>
                <a:gd name="connsiteX3" fmla="*/ 268163 w 403238"/>
                <a:gd name="connsiteY3" fmla="*/ 1358 h 280502"/>
                <a:gd name="connsiteX4" fmla="*/ 403238 w 403238"/>
                <a:gd name="connsiteY4" fmla="*/ 126 h 280502"/>
                <a:gd name="connsiteX0" fmla="*/ 0 w 365138"/>
                <a:gd name="connsiteY0" fmla="*/ 273359 h 274944"/>
                <a:gd name="connsiteX1" fmla="*/ 169237 w 365138"/>
                <a:gd name="connsiteY1" fmla="*/ 274944 h 274944"/>
                <a:gd name="connsiteX2" fmla="*/ 177053 w 365138"/>
                <a:gd name="connsiteY2" fmla="*/ 54368 h 274944"/>
                <a:gd name="connsiteX3" fmla="*/ 230063 w 365138"/>
                <a:gd name="connsiteY3" fmla="*/ 1358 h 274944"/>
                <a:gd name="connsiteX4" fmla="*/ 365138 w 365138"/>
                <a:gd name="connsiteY4" fmla="*/ 126 h 274944"/>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77053 w 365138"/>
                <a:gd name="connsiteY2" fmla="*/ 54368 h 273359"/>
                <a:gd name="connsiteX3" fmla="*/ 230063 w 365138"/>
                <a:gd name="connsiteY3" fmla="*/ 1358 h 273359"/>
                <a:gd name="connsiteX4" fmla="*/ 365138 w 365138"/>
                <a:gd name="connsiteY4" fmla="*/ 126 h 273359"/>
                <a:gd name="connsiteX0" fmla="*/ 0 w 365138"/>
                <a:gd name="connsiteY0" fmla="*/ 273359 h 273359"/>
                <a:gd name="connsiteX1" fmla="*/ 176381 w 365138"/>
                <a:gd name="connsiteY1" fmla="*/ 270181 h 273359"/>
                <a:gd name="connsiteX2" fmla="*/ 148618 w 365138"/>
                <a:gd name="connsiteY2" fmla="*/ 199922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76381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3359"/>
                <a:gd name="connsiteX1" fmla="*/ 128756 w 365138"/>
                <a:gd name="connsiteY1" fmla="*/ 270181 h 273359"/>
                <a:gd name="connsiteX2" fmla="*/ 170049 w 365138"/>
                <a:gd name="connsiteY2" fmla="*/ 204684 h 273359"/>
                <a:gd name="connsiteX3" fmla="*/ 177053 w 365138"/>
                <a:gd name="connsiteY3" fmla="*/ 54368 h 273359"/>
                <a:gd name="connsiteX4" fmla="*/ 230063 w 365138"/>
                <a:gd name="connsiteY4" fmla="*/ 1358 h 273359"/>
                <a:gd name="connsiteX5" fmla="*/ 365138 w 365138"/>
                <a:gd name="connsiteY5" fmla="*/ 126 h 273359"/>
                <a:gd name="connsiteX0" fmla="*/ 0 w 365138"/>
                <a:gd name="connsiteY0" fmla="*/ 273359 h 274943"/>
                <a:gd name="connsiteX1" fmla="*/ 126375 w 365138"/>
                <a:gd name="connsiteY1" fmla="*/ 274943 h 274943"/>
                <a:gd name="connsiteX2" fmla="*/ 170049 w 365138"/>
                <a:gd name="connsiteY2" fmla="*/ 204684 h 274943"/>
                <a:gd name="connsiteX3" fmla="*/ 177053 w 365138"/>
                <a:gd name="connsiteY3" fmla="*/ 54368 h 274943"/>
                <a:gd name="connsiteX4" fmla="*/ 230063 w 365138"/>
                <a:gd name="connsiteY4" fmla="*/ 1358 h 274943"/>
                <a:gd name="connsiteX5" fmla="*/ 365138 w 365138"/>
                <a:gd name="connsiteY5" fmla="*/ 126 h 274943"/>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43376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47064 w 482139"/>
                <a:gd name="connsiteY4" fmla="*/ 1358 h 277664"/>
                <a:gd name="connsiteX5" fmla="*/ 482139 w 482139"/>
                <a:gd name="connsiteY5" fmla="*/ 126 h 277664"/>
                <a:gd name="connsiteX0" fmla="*/ 0 w 482139"/>
                <a:gd name="connsiteY0" fmla="*/ 277664 h 277664"/>
                <a:gd name="connsiteX1" fmla="*/ 256623 w 482139"/>
                <a:gd name="connsiteY1" fmla="*/ 274943 h 277664"/>
                <a:gd name="connsiteX2" fmla="*/ 287050 w 482139"/>
                <a:gd name="connsiteY2" fmla="*/ 204684 h 277664"/>
                <a:gd name="connsiteX3" fmla="*/ 294054 w 482139"/>
                <a:gd name="connsiteY3" fmla="*/ 54368 h 277664"/>
                <a:gd name="connsiteX4" fmla="*/ 327929 w 482139"/>
                <a:gd name="connsiteY4" fmla="*/ 1359 h 277664"/>
                <a:gd name="connsiteX5" fmla="*/ 482139 w 482139"/>
                <a:gd name="connsiteY5" fmla="*/ 126 h 27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2139" h="277664">
                  <a:moveTo>
                    <a:pt x="0" y="277664"/>
                  </a:moveTo>
                  <a:lnTo>
                    <a:pt x="256623" y="274943"/>
                  </a:lnTo>
                  <a:cubicBezTo>
                    <a:pt x="281393" y="262704"/>
                    <a:pt x="280812" y="241446"/>
                    <a:pt x="287050" y="204684"/>
                  </a:cubicBezTo>
                  <a:cubicBezTo>
                    <a:pt x="293288" y="167922"/>
                    <a:pt x="280480" y="87462"/>
                    <a:pt x="294054" y="54368"/>
                  </a:cubicBezTo>
                  <a:cubicBezTo>
                    <a:pt x="294054" y="25091"/>
                    <a:pt x="298652" y="1359"/>
                    <a:pt x="327929" y="1359"/>
                  </a:cubicBezTo>
                  <a:cubicBezTo>
                    <a:pt x="403662" y="2086"/>
                    <a:pt x="406406" y="-601"/>
                    <a:pt x="482139" y="126"/>
                  </a:cubicBezTo>
                </a:path>
              </a:pathLst>
            </a:custGeom>
            <a:noFill/>
            <a:ln w="12700" cap="flat" cmpd="sng" algn="ctr">
              <a:solidFill>
                <a:srgbClr val="FFFFFF">
                  <a:lumMod val="65000"/>
                </a:srgbClr>
              </a:solidFill>
              <a:prstDash val="sysDot"/>
              <a:headEnd type="none" w="med" len="med"/>
              <a:tailEnd type="arrow"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CC08DCB1-9F65-4BF4-94EA-6327C014211E}"/>
                </a:ext>
              </a:extLst>
            </p:cNvPr>
            <p:cNvSpPr/>
            <p:nvPr/>
          </p:nvSpPr>
          <p:spPr bwMode="auto">
            <a:xfrm>
              <a:off x="3638998" y="3916413"/>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3" name="Group 892">
              <a:extLst>
                <a:ext uri="{FF2B5EF4-FFF2-40B4-BE49-F238E27FC236}">
                  <a16:creationId xmlns:a16="http://schemas.microsoft.com/office/drawing/2014/main" id="{0C26DE39-1A7F-485E-84BC-FD5777EA373C}"/>
                </a:ext>
              </a:extLst>
            </p:cNvPr>
            <p:cNvGrpSpPr/>
            <p:nvPr/>
          </p:nvGrpSpPr>
          <p:grpSpPr>
            <a:xfrm>
              <a:off x="3592501" y="3591473"/>
              <a:ext cx="307705" cy="201316"/>
              <a:chOff x="4151667" y="4010755"/>
              <a:chExt cx="307705" cy="201316"/>
            </a:xfrm>
          </p:grpSpPr>
          <p:sp>
            <p:nvSpPr>
              <p:cNvPr id="935" name="Rectangle 934">
                <a:extLst>
                  <a:ext uri="{FF2B5EF4-FFF2-40B4-BE49-F238E27FC236}">
                    <a16:creationId xmlns:a16="http://schemas.microsoft.com/office/drawing/2014/main" id="{81E7181C-81A1-47D5-B270-F8B68A9A55F1}"/>
                  </a:ext>
                </a:extLst>
              </p:cNvPr>
              <p:cNvSpPr/>
              <p:nvPr/>
            </p:nvSpPr>
            <p:spPr bwMode="auto">
              <a:xfrm>
                <a:off x="4151667" y="4010755"/>
                <a:ext cx="307705" cy="201316"/>
              </a:xfrm>
              <a:prstGeom prst="rect">
                <a:avLst/>
              </a:prstGeom>
              <a:solidFill>
                <a:srgbClr val="000000"/>
              </a:solidFill>
              <a:ln w="12700" cap="flat" cmpd="sng" algn="ctr">
                <a:solidFill>
                  <a:srgbClr val="00C9E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36" name="Rectangle 935">
                <a:extLst>
                  <a:ext uri="{FF2B5EF4-FFF2-40B4-BE49-F238E27FC236}">
                    <a16:creationId xmlns:a16="http://schemas.microsoft.com/office/drawing/2014/main" id="{12E617DD-021B-4925-BFD9-A6BB997652DA}"/>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7" name="Rectangle 936">
                <a:extLst>
                  <a:ext uri="{FF2B5EF4-FFF2-40B4-BE49-F238E27FC236}">
                    <a16:creationId xmlns:a16="http://schemas.microsoft.com/office/drawing/2014/main" id="{5BD07684-4892-4129-A492-B9D8FCF267B3}"/>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4" name="Oval 893">
              <a:extLst>
                <a:ext uri="{FF2B5EF4-FFF2-40B4-BE49-F238E27FC236}">
                  <a16:creationId xmlns:a16="http://schemas.microsoft.com/office/drawing/2014/main" id="{8377923C-D69F-4502-86EC-08B70B237C18}"/>
                </a:ext>
              </a:extLst>
            </p:cNvPr>
            <p:cNvSpPr/>
            <p:nvPr/>
          </p:nvSpPr>
          <p:spPr bwMode="auto">
            <a:xfrm>
              <a:off x="3638998" y="3655626"/>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5" name="Oval 894">
              <a:extLst>
                <a:ext uri="{FF2B5EF4-FFF2-40B4-BE49-F238E27FC236}">
                  <a16:creationId xmlns:a16="http://schemas.microsoft.com/office/drawing/2014/main" id="{5EF1A6EE-011E-4BBC-B69D-1636333A2E47}"/>
                </a:ext>
              </a:extLst>
            </p:cNvPr>
            <p:cNvSpPr/>
            <p:nvPr/>
          </p:nvSpPr>
          <p:spPr bwMode="auto">
            <a:xfrm>
              <a:off x="3638998" y="3393851"/>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6" name="Graphic 895">
              <a:extLst>
                <a:ext uri="{FF2B5EF4-FFF2-40B4-BE49-F238E27FC236}">
                  <a16:creationId xmlns:a16="http://schemas.microsoft.com/office/drawing/2014/main" id="{ED87F79D-E3E8-416D-BBCD-62BAB6B5ECA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9099194" y="3292234"/>
              <a:ext cx="274320" cy="274320"/>
            </a:xfrm>
            <a:prstGeom prst="rect">
              <a:avLst/>
            </a:prstGeom>
          </p:spPr>
        </p:pic>
        <p:sp>
          <p:nvSpPr>
            <p:cNvPr id="897" name="Rectangle 896">
              <a:hlinkClick r:id="rId53" tooltip="Azure IoT Hub is a managed service that acts as a central message hub for communications in both directions between an IoT application and its attached devices. You can connect millions of devices and their backend solutions reliably and securely. "/>
              <a:extLst>
                <a:ext uri="{FF2B5EF4-FFF2-40B4-BE49-F238E27FC236}">
                  <a16:creationId xmlns:a16="http://schemas.microsoft.com/office/drawing/2014/main" id="{15D3E59F-9702-4B45-A988-8567842CAB2E}"/>
                </a:ext>
              </a:extLst>
            </p:cNvPr>
            <p:cNvSpPr/>
            <p:nvPr/>
          </p:nvSpPr>
          <p:spPr>
            <a:xfrm>
              <a:off x="9350658" y="4303062"/>
              <a:ext cx="702220" cy="143116"/>
            </a:xfrm>
            <a:prstGeom prst="rect">
              <a:avLst/>
            </a:prstGeom>
            <a:solidFill>
              <a:srgbClr val="0078D4"/>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IoT Hub</a:t>
              </a:r>
            </a:p>
          </p:txBody>
        </p:sp>
        <p:sp>
          <p:nvSpPr>
            <p:cNvPr id="898" name="TextBox 897">
              <a:extLst>
                <a:ext uri="{FF2B5EF4-FFF2-40B4-BE49-F238E27FC236}">
                  <a16:creationId xmlns:a16="http://schemas.microsoft.com/office/drawing/2014/main" id="{836BBC49-9928-40F7-9AC1-5CA1E4933669}"/>
                </a:ext>
              </a:extLst>
            </p:cNvPr>
            <p:cNvSpPr txBox="1"/>
            <p:nvPr/>
          </p:nvSpPr>
          <p:spPr>
            <a:xfrm>
              <a:off x="9459055" y="3360145"/>
              <a:ext cx="818488" cy="123111"/>
            </a:xfrm>
            <a:prstGeom prst="rect">
              <a:avLst/>
            </a:prstGeom>
            <a:noFill/>
          </p:spPr>
          <p:txBody>
            <a:bodyPr wrap="square" lIns="0" tIns="0" rIns="0" bIns="0" rtlCol="0">
              <a:spAutoFit/>
            </a:bodyPr>
            <a:lstStyle>
              <a:defPPr>
                <a:defRPr lang="en-US"/>
              </a:defPPr>
              <a:lvl1pPr>
                <a:defRPr sz="9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gradFill>
                    <a:gsLst>
                      <a:gs pos="20000">
                        <a:srgbClr val="FFFFFF"/>
                      </a:gs>
                      <a:gs pos="100000">
                        <a:srgbClr val="FFFFFF"/>
                      </a:gs>
                    </a:gsLst>
                    <a:lin ang="5400000" scaled="0"/>
                  </a:gradFill>
                  <a:effectLst/>
                  <a:uLnTx/>
                  <a:uFillTx/>
                  <a:latin typeface="Segoe UI"/>
                  <a:ea typeface="+mn-ea"/>
                  <a:cs typeface="+mn-cs"/>
                </a:rPr>
                <a:t>Azure AD B2C</a:t>
              </a:r>
            </a:p>
          </p:txBody>
        </p:sp>
        <p:sp>
          <p:nvSpPr>
            <p:cNvPr id="899" name="AutoShape 3">
              <a:extLst>
                <a:ext uri="{FF2B5EF4-FFF2-40B4-BE49-F238E27FC236}">
                  <a16:creationId xmlns:a16="http://schemas.microsoft.com/office/drawing/2014/main" id="{97771B42-418D-48A3-AB7F-B6218F13FA2C}"/>
                </a:ext>
              </a:extLst>
            </p:cNvPr>
            <p:cNvSpPr>
              <a:spLocks noChangeAspect="1" noChangeArrowheads="1" noTextEdit="1"/>
            </p:cNvSpPr>
            <p:nvPr/>
          </p:nvSpPr>
          <p:spPr bwMode="auto">
            <a:xfrm>
              <a:off x="9632719" y="3660830"/>
              <a:ext cx="437700" cy="32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00" name="Rectangle 899">
              <a:extLst>
                <a:ext uri="{FF2B5EF4-FFF2-40B4-BE49-F238E27FC236}">
                  <a16:creationId xmlns:a16="http://schemas.microsoft.com/office/drawing/2014/main" id="{80C4B641-B568-4525-8882-578DB5F0E446}"/>
                </a:ext>
              </a:extLst>
            </p:cNvPr>
            <p:cNvSpPr/>
            <p:nvPr/>
          </p:nvSpPr>
          <p:spPr>
            <a:xfrm>
              <a:off x="7985407" y="3395524"/>
              <a:ext cx="1019614" cy="420337"/>
            </a:xfrm>
            <a:prstGeom prst="rect">
              <a:avLst/>
            </a:prstGeom>
            <a:solidFill>
              <a:srgbClr val="000000"/>
            </a:solidFill>
            <a:ln w="12700" cap="flat" cmpd="sng" algn="ctr">
              <a:solidFill>
                <a:srgbClr val="FFFFFF">
                  <a:lumMod val="75000"/>
                </a:srgbClr>
              </a:solidFill>
              <a:prstDash val="solid"/>
              <a:miter lim="800000"/>
            </a:ln>
            <a:effectLst/>
          </p:spPr>
          <p:txBody>
            <a:bodyPr tIns="45720" bIns="0" rtlCol="0" anchor="ctr"/>
            <a:lstStyle/>
            <a:p>
              <a:pPr marL="0" marR="0" lvl="0" indent="0" algn="ctr" defTabSz="914400" rtl="0" eaLnBrk="1" fontAlgn="auto" latinLnBrk="0" hangingPunct="1">
                <a:lnSpc>
                  <a:spcPct val="100000"/>
                </a:lnSpc>
                <a:spcBef>
                  <a:spcPts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901" name="Group 900">
              <a:extLst>
                <a:ext uri="{FF2B5EF4-FFF2-40B4-BE49-F238E27FC236}">
                  <a16:creationId xmlns:a16="http://schemas.microsoft.com/office/drawing/2014/main" id="{7C021C6C-E2E4-45B3-8079-265A1C691B65}"/>
                </a:ext>
              </a:extLst>
            </p:cNvPr>
            <p:cNvGrpSpPr/>
            <p:nvPr/>
          </p:nvGrpSpPr>
          <p:grpSpPr>
            <a:xfrm>
              <a:off x="8729367" y="3703615"/>
              <a:ext cx="116584" cy="27436"/>
              <a:chOff x="8729367" y="3636988"/>
              <a:chExt cx="116584" cy="27436"/>
            </a:xfrm>
          </p:grpSpPr>
          <p:sp>
            <p:nvSpPr>
              <p:cNvPr id="932" name="Oval 931">
                <a:extLst>
                  <a:ext uri="{FF2B5EF4-FFF2-40B4-BE49-F238E27FC236}">
                    <a16:creationId xmlns:a16="http://schemas.microsoft.com/office/drawing/2014/main" id="{370DC3FE-4924-485A-B62B-814D8D400389}"/>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3" name="Oval 932">
                <a:extLst>
                  <a:ext uri="{FF2B5EF4-FFF2-40B4-BE49-F238E27FC236}">
                    <a16:creationId xmlns:a16="http://schemas.microsoft.com/office/drawing/2014/main" id="{E4028B9F-B1F3-418A-BAFD-3826626E833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34" name="Oval 933">
                <a:extLst>
                  <a:ext uri="{FF2B5EF4-FFF2-40B4-BE49-F238E27FC236}">
                    <a16:creationId xmlns:a16="http://schemas.microsoft.com/office/drawing/2014/main" id="{071EF166-C8E2-4087-A744-5253F2B57599}"/>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pic>
          <p:nvPicPr>
            <p:cNvPr id="902" name="Picture 901">
              <a:extLst>
                <a:ext uri="{FF2B5EF4-FFF2-40B4-BE49-F238E27FC236}">
                  <a16:creationId xmlns:a16="http://schemas.microsoft.com/office/drawing/2014/main" id="{19713224-031B-4CCD-9107-CDF53F67F1F8}"/>
                </a:ext>
              </a:extLst>
            </p:cNvPr>
            <p:cNvPicPr>
              <a:picLocks noChangeAspect="1"/>
            </p:cNvPicPr>
            <p:nvPr/>
          </p:nvPicPr>
          <p:blipFill>
            <a:blip r:embed="rId54" cstate="print">
              <a:duotone>
                <a:srgbClr val="737373">
                  <a:shade val="45000"/>
                  <a:satMod val="135000"/>
                </a:srgbClr>
                <a:prstClr val="white"/>
              </a:duotone>
              <a:extLst>
                <a:ext uri="{28A0092B-C50C-407E-A947-70E740481C1C}">
                  <a14:useLocalDpi xmlns:a14="http://schemas.microsoft.com/office/drawing/2010/main" val="0"/>
                </a:ext>
              </a:extLst>
            </a:blip>
            <a:stretch>
              <a:fillRect/>
            </a:stretch>
          </p:blipFill>
          <p:spPr>
            <a:xfrm>
              <a:off x="8539450" y="3669485"/>
              <a:ext cx="130576" cy="86813"/>
            </a:xfrm>
            <a:prstGeom prst="rect">
              <a:avLst/>
            </a:prstGeom>
          </p:spPr>
        </p:pic>
        <p:pic>
          <p:nvPicPr>
            <p:cNvPr id="903" name="Picture 902" descr="A close up of a logo&#10;&#10;Description automatically generated">
              <a:extLst>
                <a:ext uri="{FF2B5EF4-FFF2-40B4-BE49-F238E27FC236}">
                  <a16:creationId xmlns:a16="http://schemas.microsoft.com/office/drawing/2014/main" id="{5389D4FF-75F5-4DFB-B29B-887366E7D9F5}"/>
                </a:ext>
              </a:extLst>
            </p:cNvPr>
            <p:cNvPicPr>
              <a:picLocks noChangeAspect="1"/>
            </p:cNvPicPr>
            <p:nvPr/>
          </p:nvPicPr>
          <p:blipFill>
            <a:blip r:embed="rId55">
              <a:duotone>
                <a:srgbClr val="737373">
                  <a:shade val="45000"/>
                  <a:satMod val="135000"/>
                </a:srgbClr>
                <a:prstClr val="white"/>
              </a:duotone>
              <a:extLst>
                <a:ext uri="{BEBA8EAE-BF5A-486C-A8C5-ECC9F3942E4B}">
                  <a14:imgProps xmlns:a14="http://schemas.microsoft.com/office/drawing/2010/main">
                    <a14:imgLayer r:embed="rId56">
                      <a14:imgEffect>
                        <a14:backgroundRemoval t="9142" b="94590" l="9776" r="89776">
                          <a14:foregroundMark x1="51211" y1="91325" x2="57040" y2="89739"/>
                          <a14:foregroundMark x1="55874" y1="94590" x2="55874" y2="94590"/>
                          <a14:foregroundMark x1="55874" y1="9142" x2="55874" y2="9142"/>
                          <a14:foregroundMark x1="56413" y1="9422" x2="56413" y2="9422"/>
                          <a14:foregroundMark x1="57040" y1="9422" x2="59013" y2="9422"/>
                        </a14:backgroundRemoval>
                      </a14:imgEffect>
                    </a14:imgLayer>
                  </a14:imgProps>
                </a:ext>
              </a:extLst>
            </a:blip>
            <a:stretch>
              <a:fillRect/>
            </a:stretch>
          </p:blipFill>
          <p:spPr>
            <a:xfrm>
              <a:off x="8168926" y="3655572"/>
              <a:ext cx="110594" cy="101373"/>
            </a:xfrm>
            <a:prstGeom prst="rect">
              <a:avLst/>
            </a:prstGeom>
          </p:spPr>
        </p:pic>
        <p:pic>
          <p:nvPicPr>
            <p:cNvPr id="904" name="Picture 903" descr="A picture containing drawing&#10;&#10;Description automatically generated">
              <a:extLst>
                <a:ext uri="{FF2B5EF4-FFF2-40B4-BE49-F238E27FC236}">
                  <a16:creationId xmlns:a16="http://schemas.microsoft.com/office/drawing/2014/main" id="{70A61A7B-0184-4707-8DDF-C2FA25027306}"/>
                </a:ext>
              </a:extLst>
            </p:cNvPr>
            <p:cNvPicPr>
              <a:picLocks noChangeAspect="1"/>
            </p:cNvPicPr>
            <p:nvPr/>
          </p:nvPicPr>
          <p:blipFill>
            <a:blip r:embed="rId57">
              <a:duotone>
                <a:srgbClr val="737373">
                  <a:shade val="45000"/>
                  <a:satMod val="135000"/>
                </a:srgbClr>
                <a:prstClr val="white"/>
              </a:duotone>
            </a:blip>
            <a:stretch>
              <a:fillRect/>
            </a:stretch>
          </p:blipFill>
          <p:spPr>
            <a:xfrm>
              <a:off x="8341417" y="3677875"/>
              <a:ext cx="136135" cy="77657"/>
            </a:xfrm>
            <a:prstGeom prst="rect">
              <a:avLst/>
            </a:prstGeom>
          </p:spPr>
        </p:pic>
        <p:sp>
          <p:nvSpPr>
            <p:cNvPr id="905" name="Rectangle 904">
              <a:extLst>
                <a:ext uri="{FF2B5EF4-FFF2-40B4-BE49-F238E27FC236}">
                  <a16:creationId xmlns:a16="http://schemas.microsoft.com/office/drawing/2014/main" id="{104E0C08-7B6B-43AA-BA2E-79ADAB76DFCC}"/>
                </a:ext>
              </a:extLst>
            </p:cNvPr>
            <p:cNvSpPr/>
            <p:nvPr/>
          </p:nvSpPr>
          <p:spPr>
            <a:xfrm>
              <a:off x="7991723" y="3877691"/>
              <a:ext cx="1019614" cy="588249"/>
            </a:xfrm>
            <a:prstGeom prst="rect">
              <a:avLst/>
            </a:prstGeom>
            <a:solidFill>
              <a:srgbClr val="000000"/>
            </a:solidFill>
            <a:ln w="12700" cap="rnd" cmpd="sng" algn="ctr">
              <a:solidFill>
                <a:srgbClr val="FFFFFF">
                  <a:lumMod val="75000"/>
                </a:srgbClr>
              </a:solid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&amp; Other Cloud Resources/Data</a:t>
              </a: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14400" rtl="0" eaLnBrk="1" fontAlgn="base" latinLnBrk="0" hangingPunct="1">
                <a:lnSpc>
                  <a:spcPct val="90000"/>
                </a:lnSpc>
                <a:spcBef>
                  <a:spcPct val="0"/>
                </a:spcBef>
                <a:spcAft>
                  <a:spcPts val="100"/>
                </a:spcAft>
                <a:buClrTx/>
                <a:buSzTx/>
                <a:buFontTx/>
                <a:buNone/>
                <a:tabLst/>
                <a:defRPr/>
              </a:pPr>
              <a:endParaRPr kumimoji="0" lang="en-US" sz="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906" name="Picture 905">
              <a:extLst>
                <a:ext uri="{FF2B5EF4-FFF2-40B4-BE49-F238E27FC236}">
                  <a16:creationId xmlns:a16="http://schemas.microsoft.com/office/drawing/2014/main" id="{27AC8124-AC10-4023-AF5D-5023D3605D7D}"/>
                </a:ext>
              </a:extLst>
            </p:cNvPr>
            <p:cNvPicPr>
              <a:picLocks noChangeAspect="1"/>
            </p:cNvPicPr>
            <p:nvPr/>
          </p:nvPicPr>
          <p:blipFill rotWithShape="1">
            <a:blip r:embed="rId58" cstate="print">
              <a:duotone>
                <a:srgbClr val="0078D4">
                  <a:shade val="45000"/>
                  <a:satMod val="135000"/>
                </a:srgbClr>
                <a:prstClr val="white"/>
              </a:duotone>
              <a:extLst>
                <a:ext uri="{28A0092B-C50C-407E-A947-70E740481C1C}">
                  <a14:useLocalDpi xmlns:a14="http://schemas.microsoft.com/office/drawing/2010/main" val="0"/>
                </a:ext>
              </a:extLst>
            </a:blip>
            <a:srcRect l="8491" r="2894"/>
            <a:stretch/>
          </p:blipFill>
          <p:spPr>
            <a:xfrm>
              <a:off x="8736519" y="4146107"/>
              <a:ext cx="208551" cy="179206"/>
            </a:xfrm>
            <a:prstGeom prst="rect">
              <a:avLst/>
            </a:prstGeom>
          </p:spPr>
        </p:pic>
        <p:grpSp>
          <p:nvGrpSpPr>
            <p:cNvPr id="907" name="Group 4">
              <a:extLst>
                <a:ext uri="{FF2B5EF4-FFF2-40B4-BE49-F238E27FC236}">
                  <a16:creationId xmlns:a16="http://schemas.microsoft.com/office/drawing/2014/main" id="{B381DB85-2777-4A42-9D0F-62F5CC8C98B6}"/>
                </a:ext>
              </a:extLst>
            </p:cNvPr>
            <p:cNvGrpSpPr>
              <a:grpSpLocks noChangeAspect="1"/>
            </p:cNvGrpSpPr>
            <p:nvPr/>
          </p:nvGrpSpPr>
          <p:grpSpPr bwMode="auto">
            <a:xfrm>
              <a:off x="8081853" y="4184805"/>
              <a:ext cx="129958" cy="101811"/>
              <a:chOff x="8417" y="3367"/>
              <a:chExt cx="374" cy="293"/>
            </a:xfrm>
          </p:grpSpPr>
          <p:sp>
            <p:nvSpPr>
              <p:cNvPr id="920" name="AutoShape 3">
                <a:extLst>
                  <a:ext uri="{FF2B5EF4-FFF2-40B4-BE49-F238E27FC236}">
                    <a16:creationId xmlns:a16="http://schemas.microsoft.com/office/drawing/2014/main" id="{D4478DEB-281A-433C-AC24-EBA7CACCBA53}"/>
                  </a:ext>
                </a:extLst>
              </p:cNvPr>
              <p:cNvSpPr>
                <a:spLocks noChangeAspect="1" noChangeArrowheads="1" noTextEdit="1"/>
              </p:cNvSpPr>
              <p:nvPr/>
            </p:nvSpPr>
            <p:spPr bwMode="auto">
              <a:xfrm>
                <a:off x="8417" y="3379"/>
                <a:ext cx="37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1" name="Rectangle 5">
                <a:extLst>
                  <a:ext uri="{FF2B5EF4-FFF2-40B4-BE49-F238E27FC236}">
                    <a16:creationId xmlns:a16="http://schemas.microsoft.com/office/drawing/2014/main" id="{86F1C47B-BD76-4FD5-85F6-F4ECDCF9A296}"/>
                  </a:ext>
                </a:extLst>
              </p:cNvPr>
              <p:cNvSpPr>
                <a:spLocks noChangeArrowheads="1"/>
              </p:cNvSpPr>
              <p:nvPr/>
            </p:nvSpPr>
            <p:spPr bwMode="auto">
              <a:xfrm>
                <a:off x="8417" y="3414"/>
                <a:ext cx="374" cy="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2" name="Rectangle 6">
                <a:extLst>
                  <a:ext uri="{FF2B5EF4-FFF2-40B4-BE49-F238E27FC236}">
                    <a16:creationId xmlns:a16="http://schemas.microsoft.com/office/drawing/2014/main" id="{1A4E6233-12BC-44B0-A56F-3A8F14CA81C3}"/>
                  </a:ext>
                </a:extLst>
              </p:cNvPr>
              <p:cNvSpPr>
                <a:spLocks noChangeArrowheads="1"/>
              </p:cNvSpPr>
              <p:nvPr/>
            </p:nvSpPr>
            <p:spPr bwMode="auto">
              <a:xfrm>
                <a:off x="8417" y="3367"/>
                <a:ext cx="374" cy="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3" name="Oval 7">
                <a:extLst>
                  <a:ext uri="{FF2B5EF4-FFF2-40B4-BE49-F238E27FC236}">
                    <a16:creationId xmlns:a16="http://schemas.microsoft.com/office/drawing/2014/main" id="{74C3EB14-95F4-4F3E-BD3D-545549F7FC49}"/>
                  </a:ext>
                </a:extLst>
              </p:cNvPr>
              <p:cNvSpPr>
                <a:spLocks noChangeArrowheads="1"/>
              </p:cNvSpPr>
              <p:nvPr/>
            </p:nvSpPr>
            <p:spPr bwMode="auto">
              <a:xfrm>
                <a:off x="8430"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4" name="Oval 8">
                <a:extLst>
                  <a:ext uri="{FF2B5EF4-FFF2-40B4-BE49-F238E27FC236}">
                    <a16:creationId xmlns:a16="http://schemas.microsoft.com/office/drawing/2014/main" id="{B7240650-4E67-46A6-B8CD-FF9EAE23543F}"/>
                  </a:ext>
                </a:extLst>
              </p:cNvPr>
              <p:cNvSpPr>
                <a:spLocks noChangeArrowheads="1"/>
              </p:cNvSpPr>
              <p:nvPr/>
            </p:nvSpPr>
            <p:spPr bwMode="auto">
              <a:xfrm>
                <a:off x="8447" y="3379"/>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5" name="Oval 9">
                <a:extLst>
                  <a:ext uri="{FF2B5EF4-FFF2-40B4-BE49-F238E27FC236}">
                    <a16:creationId xmlns:a16="http://schemas.microsoft.com/office/drawing/2014/main" id="{81F75F4B-897A-404F-9471-68EA86CD6571}"/>
                  </a:ext>
                </a:extLst>
              </p:cNvPr>
              <p:cNvSpPr>
                <a:spLocks noChangeArrowheads="1"/>
              </p:cNvSpPr>
              <p:nvPr/>
            </p:nvSpPr>
            <p:spPr bwMode="auto">
              <a:xfrm>
                <a:off x="8465" y="3379"/>
                <a:ext cx="11"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6" name="Rectangle 10">
                <a:extLst>
                  <a:ext uri="{FF2B5EF4-FFF2-40B4-BE49-F238E27FC236}">
                    <a16:creationId xmlns:a16="http://schemas.microsoft.com/office/drawing/2014/main" id="{69C93C39-016C-4212-AD0C-C712E00235C7}"/>
                  </a:ext>
                </a:extLst>
              </p:cNvPr>
              <p:cNvSpPr>
                <a:spLocks noChangeArrowheads="1"/>
              </p:cNvSpPr>
              <p:nvPr/>
            </p:nvSpPr>
            <p:spPr bwMode="auto">
              <a:xfrm>
                <a:off x="8487"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7" name="Rectangle 11">
                <a:extLst>
                  <a:ext uri="{FF2B5EF4-FFF2-40B4-BE49-F238E27FC236}">
                    <a16:creationId xmlns:a16="http://schemas.microsoft.com/office/drawing/2014/main" id="{2A00610C-498C-4D7A-BEFC-191AD5A71CF0}"/>
                  </a:ext>
                </a:extLst>
              </p:cNvPr>
              <p:cNvSpPr>
                <a:spLocks noChangeArrowheads="1"/>
              </p:cNvSpPr>
              <p:nvPr/>
            </p:nvSpPr>
            <p:spPr bwMode="auto">
              <a:xfrm>
                <a:off x="8576" y="3461"/>
                <a:ext cx="58"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8" name="Rectangle 12">
                <a:extLst>
                  <a:ext uri="{FF2B5EF4-FFF2-40B4-BE49-F238E27FC236}">
                    <a16:creationId xmlns:a16="http://schemas.microsoft.com/office/drawing/2014/main" id="{F12B5F8B-710D-45CB-997D-2C1CDB0AE053}"/>
                  </a:ext>
                </a:extLst>
              </p:cNvPr>
              <p:cNvSpPr>
                <a:spLocks noChangeArrowheads="1"/>
              </p:cNvSpPr>
              <p:nvPr/>
            </p:nvSpPr>
            <p:spPr bwMode="auto">
              <a:xfrm>
                <a:off x="8662" y="3461"/>
                <a:ext cx="59" cy="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29" name="Rectangle 13">
                <a:extLst>
                  <a:ext uri="{FF2B5EF4-FFF2-40B4-BE49-F238E27FC236}">
                    <a16:creationId xmlns:a16="http://schemas.microsoft.com/office/drawing/2014/main" id="{968A48ED-B048-4AF6-8BA0-B2A9310882BA}"/>
                  </a:ext>
                </a:extLst>
              </p:cNvPr>
              <p:cNvSpPr>
                <a:spLocks noChangeArrowheads="1"/>
              </p:cNvSpPr>
              <p:nvPr/>
            </p:nvSpPr>
            <p:spPr bwMode="auto">
              <a:xfrm>
                <a:off x="8487"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0" name="Rectangle 929">
                <a:extLst>
                  <a:ext uri="{FF2B5EF4-FFF2-40B4-BE49-F238E27FC236}">
                    <a16:creationId xmlns:a16="http://schemas.microsoft.com/office/drawing/2014/main" id="{07C090D2-4AE7-4AB6-BED5-675EDBB7016B}"/>
                  </a:ext>
                </a:extLst>
              </p:cNvPr>
              <p:cNvSpPr>
                <a:spLocks noChangeArrowheads="1"/>
              </p:cNvSpPr>
              <p:nvPr/>
            </p:nvSpPr>
            <p:spPr bwMode="auto">
              <a:xfrm>
                <a:off x="8576" y="3555"/>
                <a:ext cx="58"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31" name="Rectangle 930">
                <a:extLst>
                  <a:ext uri="{FF2B5EF4-FFF2-40B4-BE49-F238E27FC236}">
                    <a16:creationId xmlns:a16="http://schemas.microsoft.com/office/drawing/2014/main" id="{280C7DB8-5B91-47AD-BE95-9EB31F472F2D}"/>
                  </a:ext>
                </a:extLst>
              </p:cNvPr>
              <p:cNvSpPr>
                <a:spLocks noChangeArrowheads="1"/>
              </p:cNvSpPr>
              <p:nvPr/>
            </p:nvSpPr>
            <p:spPr bwMode="auto">
              <a:xfrm>
                <a:off x="8662" y="3555"/>
                <a:ext cx="59" cy="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pic>
          <p:nvPicPr>
            <p:cNvPr id="908" name="Graphic 907">
              <a:extLst>
                <a:ext uri="{FF2B5EF4-FFF2-40B4-BE49-F238E27FC236}">
                  <a16:creationId xmlns:a16="http://schemas.microsoft.com/office/drawing/2014/main" id="{C8C34C5C-4C4E-4585-B2C9-784502307C3D}"/>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592266" y="4177986"/>
              <a:ext cx="116428" cy="115449"/>
            </a:xfrm>
            <a:prstGeom prst="rect">
              <a:avLst/>
            </a:prstGeom>
          </p:spPr>
        </p:pic>
        <p:pic>
          <p:nvPicPr>
            <p:cNvPr id="909" name="Graphic 908">
              <a:extLst>
                <a:ext uri="{FF2B5EF4-FFF2-40B4-BE49-F238E27FC236}">
                  <a16:creationId xmlns:a16="http://schemas.microsoft.com/office/drawing/2014/main" id="{E47B0A9A-B85A-4315-AE3A-F206B6628480}"/>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8441934" y="4188468"/>
              <a:ext cx="92474" cy="94484"/>
            </a:xfrm>
            <a:prstGeom prst="rect">
              <a:avLst/>
            </a:prstGeom>
          </p:spPr>
        </p:pic>
        <p:pic>
          <p:nvPicPr>
            <p:cNvPr id="910" name="Graphic 909">
              <a:extLst>
                <a:ext uri="{FF2B5EF4-FFF2-40B4-BE49-F238E27FC236}">
                  <a16:creationId xmlns:a16="http://schemas.microsoft.com/office/drawing/2014/main" id="{441F06BE-FFF4-485B-A6C6-E09F26CB7879}"/>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279680" y="4193223"/>
              <a:ext cx="97722" cy="84975"/>
            </a:xfrm>
            <a:prstGeom prst="rect">
              <a:avLst/>
            </a:prstGeom>
          </p:spPr>
        </p:pic>
        <p:grpSp>
          <p:nvGrpSpPr>
            <p:cNvPr id="911" name="Group 910">
              <a:extLst>
                <a:ext uri="{FF2B5EF4-FFF2-40B4-BE49-F238E27FC236}">
                  <a16:creationId xmlns:a16="http://schemas.microsoft.com/office/drawing/2014/main" id="{E7197318-51F1-4DDE-904E-BB14F7EC8729}"/>
                </a:ext>
              </a:extLst>
            </p:cNvPr>
            <p:cNvGrpSpPr/>
            <p:nvPr/>
          </p:nvGrpSpPr>
          <p:grpSpPr>
            <a:xfrm>
              <a:off x="3592501" y="4143040"/>
              <a:ext cx="307705" cy="201316"/>
              <a:chOff x="4151667" y="4010755"/>
              <a:chExt cx="307705" cy="201316"/>
            </a:xfrm>
          </p:grpSpPr>
          <p:sp>
            <p:nvSpPr>
              <p:cNvPr id="917" name="Rectangle 916">
                <a:extLst>
                  <a:ext uri="{FF2B5EF4-FFF2-40B4-BE49-F238E27FC236}">
                    <a16:creationId xmlns:a16="http://schemas.microsoft.com/office/drawing/2014/main" id="{E1FC7943-0285-46F2-AEB2-2CF31335B763}"/>
                  </a:ext>
                </a:extLst>
              </p:cNvPr>
              <p:cNvSpPr/>
              <p:nvPr/>
            </p:nvSpPr>
            <p:spPr bwMode="auto">
              <a:xfrm>
                <a:off x="4151667" y="4010755"/>
                <a:ext cx="307705" cy="201316"/>
              </a:xfrm>
              <a:prstGeom prst="rect">
                <a:avLst/>
              </a:prstGeom>
              <a:solidFill>
                <a:srgbClr val="000000"/>
              </a:solidFill>
              <a:ln w="12700"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itchFamily="34" charset="0"/>
                </a:endParaRPr>
              </a:p>
            </p:txBody>
          </p:sp>
          <p:sp>
            <p:nvSpPr>
              <p:cNvPr id="918" name="Rectangle 917">
                <a:extLst>
                  <a:ext uri="{FF2B5EF4-FFF2-40B4-BE49-F238E27FC236}">
                    <a16:creationId xmlns:a16="http://schemas.microsoft.com/office/drawing/2014/main" id="{0E06B9F2-EE12-457C-8136-40A279354564}"/>
                  </a:ext>
                </a:extLst>
              </p:cNvPr>
              <p:cNvSpPr/>
              <p:nvPr/>
            </p:nvSpPr>
            <p:spPr bwMode="auto">
              <a:xfrm>
                <a:off x="4293843" y="4074799"/>
                <a:ext cx="128030"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9" name="Rectangle 918">
                <a:extLst>
                  <a:ext uri="{FF2B5EF4-FFF2-40B4-BE49-F238E27FC236}">
                    <a16:creationId xmlns:a16="http://schemas.microsoft.com/office/drawing/2014/main" id="{FCCC266A-3195-4F14-8D68-ADE346B977AD}"/>
                  </a:ext>
                </a:extLst>
              </p:cNvPr>
              <p:cNvSpPr/>
              <p:nvPr/>
            </p:nvSpPr>
            <p:spPr bwMode="auto">
              <a:xfrm>
                <a:off x="4292511" y="4123460"/>
                <a:ext cx="91477" cy="222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12" name="Oval 911">
              <a:extLst>
                <a:ext uri="{FF2B5EF4-FFF2-40B4-BE49-F238E27FC236}">
                  <a16:creationId xmlns:a16="http://schemas.microsoft.com/office/drawing/2014/main" id="{B8FE1D8C-F4A5-4084-9518-797633781AEE}"/>
                </a:ext>
              </a:extLst>
            </p:cNvPr>
            <p:cNvSpPr/>
            <p:nvPr/>
          </p:nvSpPr>
          <p:spPr bwMode="auto">
            <a:xfrm>
              <a:off x="3638998" y="4204510"/>
              <a:ext cx="53030" cy="5302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3" name="Group 912">
              <a:extLst>
                <a:ext uri="{FF2B5EF4-FFF2-40B4-BE49-F238E27FC236}">
                  <a16:creationId xmlns:a16="http://schemas.microsoft.com/office/drawing/2014/main" id="{33C017C1-9A08-491C-919D-9D83DEB5082E}"/>
                </a:ext>
              </a:extLst>
            </p:cNvPr>
            <p:cNvGrpSpPr/>
            <p:nvPr/>
          </p:nvGrpSpPr>
          <p:grpSpPr>
            <a:xfrm>
              <a:off x="8436669" y="4367493"/>
              <a:ext cx="116584" cy="27436"/>
              <a:chOff x="8729367" y="3636988"/>
              <a:chExt cx="116584" cy="27436"/>
            </a:xfrm>
          </p:grpSpPr>
          <p:sp>
            <p:nvSpPr>
              <p:cNvPr id="914" name="Oval 913">
                <a:extLst>
                  <a:ext uri="{FF2B5EF4-FFF2-40B4-BE49-F238E27FC236}">
                    <a16:creationId xmlns:a16="http://schemas.microsoft.com/office/drawing/2014/main" id="{110031AB-600F-48FD-A839-4D1621C81812}"/>
                  </a:ext>
                </a:extLst>
              </p:cNvPr>
              <p:cNvSpPr/>
              <p:nvPr/>
            </p:nvSpPr>
            <p:spPr bwMode="auto">
              <a:xfrm>
                <a:off x="8729367" y="3636992"/>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5" name="Oval 914">
                <a:extLst>
                  <a:ext uri="{FF2B5EF4-FFF2-40B4-BE49-F238E27FC236}">
                    <a16:creationId xmlns:a16="http://schemas.microsoft.com/office/drawing/2014/main" id="{E08CC313-852F-43C5-8A54-1ACFA75AA7A9}"/>
                  </a:ext>
                </a:extLst>
              </p:cNvPr>
              <p:cNvSpPr/>
              <p:nvPr/>
            </p:nvSpPr>
            <p:spPr bwMode="auto">
              <a:xfrm>
                <a:off x="8773943" y="3636990"/>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sp>
            <p:nvSpPr>
              <p:cNvPr id="916" name="Oval 915">
                <a:extLst>
                  <a:ext uri="{FF2B5EF4-FFF2-40B4-BE49-F238E27FC236}">
                    <a16:creationId xmlns:a16="http://schemas.microsoft.com/office/drawing/2014/main" id="{1C7276EB-07DD-41B1-AFA0-4EF4BD77EDDC}"/>
                  </a:ext>
                </a:extLst>
              </p:cNvPr>
              <p:cNvSpPr/>
              <p:nvPr/>
            </p:nvSpPr>
            <p:spPr bwMode="auto">
              <a:xfrm>
                <a:off x="8818519" y="3636988"/>
                <a:ext cx="27432" cy="27432"/>
              </a:xfrm>
              <a:prstGeom prst="ellipse">
                <a:avLst/>
              </a:prstGeom>
              <a:solidFill>
                <a:srgbClr val="1A1A1A">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anose="020B0502040204020203" pitchFamily="34" charset="0"/>
                  <a:cs typeface="Segoe UI" panose="020B0502040204020203" pitchFamily="34" charset="0"/>
                </a:endParaRPr>
              </a:p>
            </p:txBody>
          </p:sp>
        </p:grpSp>
      </p:grpSp>
      <p:sp>
        <p:nvSpPr>
          <p:cNvPr id="973" name="Freeform: Shape 972">
            <a:extLst>
              <a:ext uri="{FF2B5EF4-FFF2-40B4-BE49-F238E27FC236}">
                <a16:creationId xmlns:a16="http://schemas.microsoft.com/office/drawing/2014/main" id="{CCC00BFF-68ED-41D6-8E26-0F09873685D9}"/>
              </a:ext>
            </a:extLst>
          </p:cNvPr>
          <p:cNvSpPr/>
          <p:nvPr/>
        </p:nvSpPr>
        <p:spPr>
          <a:xfrm>
            <a:off x="305291" y="3724639"/>
            <a:ext cx="38767" cy="47813"/>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4" name="Freeform: Shape 973">
            <a:extLst>
              <a:ext uri="{FF2B5EF4-FFF2-40B4-BE49-F238E27FC236}">
                <a16:creationId xmlns:a16="http://schemas.microsoft.com/office/drawing/2014/main" id="{DAD06CE3-ED90-48FD-A5AF-E42D046C3D22}"/>
              </a:ext>
            </a:extLst>
          </p:cNvPr>
          <p:cNvSpPr/>
          <p:nvPr/>
        </p:nvSpPr>
        <p:spPr>
          <a:xfrm>
            <a:off x="345951" y="3713751"/>
            <a:ext cx="41352" cy="7107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sp>
        <p:nvSpPr>
          <p:cNvPr id="975" name="Freeform: Shape 974">
            <a:extLst>
              <a:ext uri="{FF2B5EF4-FFF2-40B4-BE49-F238E27FC236}">
                <a16:creationId xmlns:a16="http://schemas.microsoft.com/office/drawing/2014/main" id="{CB397811-36A0-4199-90CF-2EE671744315}"/>
              </a:ext>
            </a:extLst>
          </p:cNvPr>
          <p:cNvSpPr/>
          <p:nvPr/>
        </p:nvSpPr>
        <p:spPr>
          <a:xfrm>
            <a:off x="389546" y="3724356"/>
            <a:ext cx="38767" cy="47813"/>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rgbClr val="FFFFFF"/>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2917">
                    <a:srgbClr val="FFFFFF">
                      <a:lumMod val="75000"/>
                    </a:srgbClr>
                  </a:gs>
                  <a:gs pos="30000">
                    <a:srgbClr val="FFFFFF"/>
                  </a:gs>
                </a:gsLst>
                <a:lin ang="5400000" scaled="0"/>
              </a:gradFill>
              <a:effectLst/>
              <a:uLnTx/>
              <a:uFillTx/>
              <a:latin typeface="Segoe UI"/>
              <a:ea typeface="+mn-ea"/>
              <a:cs typeface="+mn-cs"/>
            </a:endParaRPr>
          </a:p>
        </p:txBody>
      </p:sp>
      <p:pic>
        <p:nvPicPr>
          <p:cNvPr id="976" name="Graphic 975">
            <a:extLst>
              <a:ext uri="{FF2B5EF4-FFF2-40B4-BE49-F238E27FC236}">
                <a16:creationId xmlns:a16="http://schemas.microsoft.com/office/drawing/2014/main" id="{3DF3AED1-553A-4ABE-BAF9-B4AF05A9458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542703" y="4028084"/>
            <a:ext cx="150914" cy="116420"/>
          </a:xfrm>
          <a:prstGeom prst="rect">
            <a:avLst/>
          </a:prstGeom>
        </p:spPr>
      </p:pic>
      <p:sp>
        <p:nvSpPr>
          <p:cNvPr id="977" name="Rectangle 976">
            <a:extLst>
              <a:ext uri="{FF2B5EF4-FFF2-40B4-BE49-F238E27FC236}">
                <a16:creationId xmlns:a16="http://schemas.microsoft.com/office/drawing/2014/main" id="{ABF00CCB-D7CD-421C-80F5-6F25D90B8B60}"/>
              </a:ext>
            </a:extLst>
          </p:cNvPr>
          <p:cNvSpPr/>
          <p:nvPr/>
        </p:nvSpPr>
        <p:spPr>
          <a:xfrm>
            <a:off x="9475737" y="3989583"/>
            <a:ext cx="279632" cy="271149"/>
          </a:xfrm>
          <a:prstGeom prst="rect">
            <a:avLst/>
          </a:prstGeom>
          <a:noFill/>
          <a:ln w="12700" cap="rnd" cmpd="sng" algn="ctr">
            <a:solidFill>
              <a:srgbClr val="0078D4"/>
            </a:solidFill>
            <a:prstDash val="solid"/>
            <a:headEnd type="none" w="med" len="med"/>
            <a:tailEnd type="none" w="med" len="med"/>
          </a:ln>
          <a:effectLst/>
        </p:spPr>
        <p:txBody>
          <a:bodyPr vert="horz" wrap="square" lIns="0" tIns="46637" rIns="0" bIns="27432" numCol="1" rtlCol="0" anchor="b"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API</a:t>
            </a:r>
          </a:p>
        </p:txBody>
      </p:sp>
      <p:sp>
        <p:nvSpPr>
          <p:cNvPr id="978" name="Rectangle 5">
            <a:extLst>
              <a:ext uri="{FF2B5EF4-FFF2-40B4-BE49-F238E27FC236}">
                <a16:creationId xmlns:a16="http://schemas.microsoft.com/office/drawing/2014/main" id="{4D7FE0A9-3709-4E99-A858-99072139B6EC}"/>
              </a:ext>
            </a:extLst>
          </p:cNvPr>
          <p:cNvSpPr>
            <a:spLocks noChangeArrowheads="1"/>
          </p:cNvSpPr>
          <p:nvPr/>
        </p:nvSpPr>
        <p:spPr bwMode="auto">
          <a:xfrm>
            <a:off x="9632719" y="3758574"/>
            <a:ext cx="437700" cy="287893"/>
          </a:xfrm>
          <a:prstGeom prst="rect">
            <a:avLst/>
          </a:prstGeom>
          <a:solidFill>
            <a:srgbClr val="0078D4"/>
          </a:solidFill>
        </p:spPr>
        <p:txBody>
          <a:bodyPr vert="horz" wrap="square" lIns="0" tIns="182880" rIns="0" bIns="13716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Application</a:t>
            </a:r>
          </a:p>
        </p:txBody>
      </p:sp>
      <p:sp>
        <p:nvSpPr>
          <p:cNvPr id="979" name="Rectangle 6">
            <a:extLst>
              <a:ext uri="{FF2B5EF4-FFF2-40B4-BE49-F238E27FC236}">
                <a16:creationId xmlns:a16="http://schemas.microsoft.com/office/drawing/2014/main" id="{AD9A1D2A-2471-403C-BD65-17864B060D3C}"/>
              </a:ext>
            </a:extLst>
          </p:cNvPr>
          <p:cNvSpPr>
            <a:spLocks noChangeArrowheads="1"/>
          </p:cNvSpPr>
          <p:nvPr/>
        </p:nvSpPr>
        <p:spPr bwMode="auto">
          <a:xfrm>
            <a:off x="9632719" y="3703570"/>
            <a:ext cx="437700" cy="4096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0" name="Oval 7">
            <a:extLst>
              <a:ext uri="{FF2B5EF4-FFF2-40B4-BE49-F238E27FC236}">
                <a16:creationId xmlns:a16="http://schemas.microsoft.com/office/drawing/2014/main" id="{1E344691-FEFD-41AD-9B16-64CA17B21C2A}"/>
              </a:ext>
            </a:extLst>
          </p:cNvPr>
          <p:cNvSpPr>
            <a:spLocks noChangeArrowheads="1"/>
          </p:cNvSpPr>
          <p:nvPr/>
        </p:nvSpPr>
        <p:spPr bwMode="auto">
          <a:xfrm>
            <a:off x="9647933"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1" name="Oval 8">
            <a:extLst>
              <a:ext uri="{FF2B5EF4-FFF2-40B4-BE49-F238E27FC236}">
                <a16:creationId xmlns:a16="http://schemas.microsoft.com/office/drawing/2014/main" id="{4A2FB453-F417-4D8F-948D-DB91DF064E08}"/>
              </a:ext>
            </a:extLst>
          </p:cNvPr>
          <p:cNvSpPr>
            <a:spLocks noChangeArrowheads="1"/>
          </p:cNvSpPr>
          <p:nvPr/>
        </p:nvSpPr>
        <p:spPr bwMode="auto">
          <a:xfrm>
            <a:off x="9667829" y="3717614"/>
            <a:ext cx="1404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2" name="Oval 9">
            <a:extLst>
              <a:ext uri="{FF2B5EF4-FFF2-40B4-BE49-F238E27FC236}">
                <a16:creationId xmlns:a16="http://schemas.microsoft.com/office/drawing/2014/main" id="{E5BB1724-CD47-42C5-8420-03D211EA1ECF}"/>
              </a:ext>
            </a:extLst>
          </p:cNvPr>
          <p:cNvSpPr>
            <a:spLocks noChangeArrowheads="1"/>
          </p:cNvSpPr>
          <p:nvPr/>
        </p:nvSpPr>
        <p:spPr bwMode="auto">
          <a:xfrm>
            <a:off x="9688894" y="3717614"/>
            <a:ext cx="12874" cy="140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3" name="Rectangle 10">
            <a:extLst>
              <a:ext uri="{FF2B5EF4-FFF2-40B4-BE49-F238E27FC236}">
                <a16:creationId xmlns:a16="http://schemas.microsoft.com/office/drawing/2014/main" id="{946E3835-43C5-43CE-9238-5D5A450B46AD}"/>
              </a:ext>
            </a:extLst>
          </p:cNvPr>
          <p:cNvSpPr>
            <a:spLocks noChangeArrowheads="1"/>
          </p:cNvSpPr>
          <p:nvPr/>
        </p:nvSpPr>
        <p:spPr bwMode="auto">
          <a:xfrm>
            <a:off x="9714641"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4" name="Rectangle 11">
            <a:extLst>
              <a:ext uri="{FF2B5EF4-FFF2-40B4-BE49-F238E27FC236}">
                <a16:creationId xmlns:a16="http://schemas.microsoft.com/office/drawing/2014/main" id="{57E4A08C-F19A-4453-BFEC-3E2A8FA56340}"/>
              </a:ext>
            </a:extLst>
          </p:cNvPr>
          <p:cNvSpPr>
            <a:spLocks noChangeArrowheads="1"/>
          </p:cNvSpPr>
          <p:nvPr/>
        </p:nvSpPr>
        <p:spPr bwMode="auto">
          <a:xfrm>
            <a:off x="9818800" y="3813578"/>
            <a:ext cx="6787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sp>
        <p:nvSpPr>
          <p:cNvPr id="985" name="Rectangle 12">
            <a:extLst>
              <a:ext uri="{FF2B5EF4-FFF2-40B4-BE49-F238E27FC236}">
                <a16:creationId xmlns:a16="http://schemas.microsoft.com/office/drawing/2014/main" id="{F5BD53AE-7CBC-41DE-80BD-F85E8FAC5F11}"/>
              </a:ext>
            </a:extLst>
          </p:cNvPr>
          <p:cNvSpPr>
            <a:spLocks noChangeArrowheads="1"/>
          </p:cNvSpPr>
          <p:nvPr/>
        </p:nvSpPr>
        <p:spPr bwMode="auto">
          <a:xfrm>
            <a:off x="9919448" y="3813578"/>
            <a:ext cx="69049" cy="690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219456" tIns="109728" rIns="219456" bIns="10972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a:ea typeface="+mn-ea"/>
              <a:cs typeface="+mn-cs"/>
            </a:endParaRPr>
          </a:p>
        </p:txBody>
      </p:sp>
      <p:grpSp>
        <p:nvGrpSpPr>
          <p:cNvPr id="986" name="Group 985">
            <a:extLst>
              <a:ext uri="{FF2B5EF4-FFF2-40B4-BE49-F238E27FC236}">
                <a16:creationId xmlns:a16="http://schemas.microsoft.com/office/drawing/2014/main" id="{187C3F89-7C5C-44E9-99D8-7001BA05CF64}"/>
              </a:ext>
            </a:extLst>
          </p:cNvPr>
          <p:cNvGrpSpPr/>
          <p:nvPr/>
        </p:nvGrpSpPr>
        <p:grpSpPr>
          <a:xfrm>
            <a:off x="9874025" y="3863101"/>
            <a:ext cx="659457" cy="310934"/>
            <a:chOff x="9874025" y="3806323"/>
            <a:chExt cx="659457" cy="310934"/>
          </a:xfrm>
        </p:grpSpPr>
        <p:cxnSp>
          <p:nvCxnSpPr>
            <p:cNvPr id="987" name="Straight Connector 986">
              <a:extLst>
                <a:ext uri="{FF2B5EF4-FFF2-40B4-BE49-F238E27FC236}">
                  <a16:creationId xmlns:a16="http://schemas.microsoft.com/office/drawing/2014/main" id="{FC83C3D8-4AA5-4234-BCE1-8D25D52746C9}"/>
                </a:ext>
              </a:extLst>
            </p:cNvPr>
            <p:cNvCxnSpPr>
              <a:cxnSpLocks/>
            </p:cNvCxnSpPr>
            <p:nvPr/>
          </p:nvCxnSpPr>
          <p:spPr>
            <a:xfrm flipH="1">
              <a:off x="10145632" y="3806323"/>
              <a:ext cx="387850" cy="0"/>
            </a:xfrm>
            <a:prstGeom prst="line">
              <a:avLst/>
            </a:prstGeom>
            <a:noFill/>
            <a:ln w="12700" cap="rnd" cmpd="sng" algn="ctr">
              <a:solidFill>
                <a:srgbClr val="00B294"/>
              </a:solidFill>
              <a:prstDash val="solid"/>
              <a:headEnd type="none" w="lg" len="med"/>
              <a:tailEnd type="arrow" w="med" len="med"/>
            </a:ln>
            <a:effectLst/>
          </p:spPr>
        </p:cxnSp>
        <p:sp>
          <p:nvSpPr>
            <p:cNvPr id="988" name="Rectangle: Rounded Corners 430">
              <a:extLst>
                <a:ext uri="{FF2B5EF4-FFF2-40B4-BE49-F238E27FC236}">
                  <a16:creationId xmlns:a16="http://schemas.microsoft.com/office/drawing/2014/main" id="{76DA3F29-2B34-4BB3-9B00-7B52853300C0}"/>
                </a:ext>
              </a:extLst>
            </p:cNvPr>
            <p:cNvSpPr/>
            <p:nvPr/>
          </p:nvSpPr>
          <p:spPr bwMode="auto">
            <a:xfrm rot="5400000" flipH="1">
              <a:off x="9993182" y="3694250"/>
              <a:ext cx="303850" cy="542164"/>
            </a:xfrm>
            <a:custGeom>
              <a:avLst/>
              <a:gdLst>
                <a:gd name="connsiteX0" fmla="*/ 0 w 275837"/>
                <a:gd name="connsiteY0" fmla="*/ 53010 h 907688"/>
                <a:gd name="connsiteX1" fmla="*/ 53010 w 275837"/>
                <a:gd name="connsiteY1" fmla="*/ 0 h 907688"/>
                <a:gd name="connsiteX2" fmla="*/ 222827 w 275837"/>
                <a:gd name="connsiteY2" fmla="*/ 0 h 907688"/>
                <a:gd name="connsiteX3" fmla="*/ 275837 w 275837"/>
                <a:gd name="connsiteY3" fmla="*/ 53010 h 907688"/>
                <a:gd name="connsiteX4" fmla="*/ 275837 w 275837"/>
                <a:gd name="connsiteY4" fmla="*/ 854678 h 907688"/>
                <a:gd name="connsiteX5" fmla="*/ 222827 w 275837"/>
                <a:gd name="connsiteY5" fmla="*/ 907688 h 907688"/>
                <a:gd name="connsiteX6" fmla="*/ 53010 w 275837"/>
                <a:gd name="connsiteY6" fmla="*/ 907688 h 907688"/>
                <a:gd name="connsiteX7" fmla="*/ 0 w 275837"/>
                <a:gd name="connsiteY7" fmla="*/ 854678 h 907688"/>
                <a:gd name="connsiteX8" fmla="*/ 0 w 275837"/>
                <a:gd name="connsiteY8" fmla="*/ 53010 h 907688"/>
                <a:gd name="connsiteX0" fmla="*/ 275837 w 367277"/>
                <a:gd name="connsiteY0" fmla="*/ 53010 h 907688"/>
                <a:gd name="connsiteX1" fmla="*/ 275837 w 367277"/>
                <a:gd name="connsiteY1" fmla="*/ 854678 h 907688"/>
                <a:gd name="connsiteX2" fmla="*/ 222827 w 367277"/>
                <a:gd name="connsiteY2" fmla="*/ 907688 h 907688"/>
                <a:gd name="connsiteX3" fmla="*/ 53010 w 367277"/>
                <a:gd name="connsiteY3" fmla="*/ 907688 h 907688"/>
                <a:gd name="connsiteX4" fmla="*/ 0 w 367277"/>
                <a:gd name="connsiteY4" fmla="*/ 854678 h 907688"/>
                <a:gd name="connsiteX5" fmla="*/ 0 w 367277"/>
                <a:gd name="connsiteY5" fmla="*/ 53010 h 907688"/>
                <a:gd name="connsiteX6" fmla="*/ 53010 w 367277"/>
                <a:gd name="connsiteY6" fmla="*/ 0 h 907688"/>
                <a:gd name="connsiteX7" fmla="*/ 222827 w 367277"/>
                <a:gd name="connsiteY7" fmla="*/ 0 h 907688"/>
                <a:gd name="connsiteX8" fmla="*/ 367277 w 367277"/>
                <a:gd name="connsiteY8" fmla="*/ 144450 h 907688"/>
                <a:gd name="connsiteX0" fmla="*/ 275837 w 275837"/>
                <a:gd name="connsiteY0" fmla="*/ 53010 h 907688"/>
                <a:gd name="connsiteX1" fmla="*/ 275837 w 275837"/>
                <a:gd name="connsiteY1" fmla="*/ 854678 h 907688"/>
                <a:gd name="connsiteX2" fmla="*/ 222827 w 275837"/>
                <a:gd name="connsiteY2" fmla="*/ 907688 h 907688"/>
                <a:gd name="connsiteX3" fmla="*/ 53010 w 275837"/>
                <a:gd name="connsiteY3" fmla="*/ 907688 h 907688"/>
                <a:gd name="connsiteX4" fmla="*/ 0 w 275837"/>
                <a:gd name="connsiteY4" fmla="*/ 854678 h 907688"/>
                <a:gd name="connsiteX5" fmla="*/ 0 w 275837"/>
                <a:gd name="connsiteY5" fmla="*/ 53010 h 907688"/>
                <a:gd name="connsiteX6" fmla="*/ 53010 w 275837"/>
                <a:gd name="connsiteY6" fmla="*/ 0 h 907688"/>
                <a:gd name="connsiteX7" fmla="*/ 222827 w 275837"/>
                <a:gd name="connsiteY7" fmla="*/ 0 h 907688"/>
                <a:gd name="connsiteX0" fmla="*/ 275837 w 275837"/>
                <a:gd name="connsiteY0" fmla="*/ 854678 h 907688"/>
                <a:gd name="connsiteX1" fmla="*/ 222827 w 275837"/>
                <a:gd name="connsiteY1" fmla="*/ 907688 h 907688"/>
                <a:gd name="connsiteX2" fmla="*/ 53010 w 275837"/>
                <a:gd name="connsiteY2" fmla="*/ 907688 h 907688"/>
                <a:gd name="connsiteX3" fmla="*/ 0 w 275837"/>
                <a:gd name="connsiteY3" fmla="*/ 854678 h 907688"/>
                <a:gd name="connsiteX4" fmla="*/ 0 w 275837"/>
                <a:gd name="connsiteY4" fmla="*/ 53010 h 907688"/>
                <a:gd name="connsiteX5" fmla="*/ 53010 w 275837"/>
                <a:gd name="connsiteY5" fmla="*/ 0 h 907688"/>
                <a:gd name="connsiteX6" fmla="*/ 222827 w 275837"/>
                <a:gd name="connsiteY6" fmla="*/ 0 h 907688"/>
                <a:gd name="connsiteX0" fmla="*/ 222827 w 222827"/>
                <a:gd name="connsiteY0" fmla="*/ 907688 h 907688"/>
                <a:gd name="connsiteX1" fmla="*/ 53010 w 222827"/>
                <a:gd name="connsiteY1" fmla="*/ 907688 h 907688"/>
                <a:gd name="connsiteX2" fmla="*/ 0 w 222827"/>
                <a:gd name="connsiteY2" fmla="*/ 854678 h 907688"/>
                <a:gd name="connsiteX3" fmla="*/ 0 w 222827"/>
                <a:gd name="connsiteY3" fmla="*/ 53010 h 907688"/>
                <a:gd name="connsiteX4" fmla="*/ 53010 w 222827"/>
                <a:gd name="connsiteY4" fmla="*/ 0 h 907688"/>
                <a:gd name="connsiteX5" fmla="*/ 222827 w 222827"/>
                <a:gd name="connsiteY5" fmla="*/ 0 h 907688"/>
                <a:gd name="connsiteX0" fmla="*/ 53010 w 222827"/>
                <a:gd name="connsiteY0" fmla="*/ 907688 h 907688"/>
                <a:gd name="connsiteX1" fmla="*/ 0 w 222827"/>
                <a:gd name="connsiteY1" fmla="*/ 854678 h 907688"/>
                <a:gd name="connsiteX2" fmla="*/ 0 w 222827"/>
                <a:gd name="connsiteY2" fmla="*/ 53010 h 907688"/>
                <a:gd name="connsiteX3" fmla="*/ 53010 w 222827"/>
                <a:gd name="connsiteY3" fmla="*/ 0 h 907688"/>
                <a:gd name="connsiteX4" fmla="*/ 222827 w 222827"/>
                <a:gd name="connsiteY4" fmla="*/ 0 h 907688"/>
                <a:gd name="connsiteX0" fmla="*/ 0 w 222827"/>
                <a:gd name="connsiteY0" fmla="*/ 854678 h 854678"/>
                <a:gd name="connsiteX1" fmla="*/ 0 w 222827"/>
                <a:gd name="connsiteY1" fmla="*/ 53010 h 854678"/>
                <a:gd name="connsiteX2" fmla="*/ 53010 w 222827"/>
                <a:gd name="connsiteY2" fmla="*/ 0 h 854678"/>
                <a:gd name="connsiteX3" fmla="*/ 222827 w 222827"/>
                <a:gd name="connsiteY3" fmla="*/ 0 h 854678"/>
                <a:gd name="connsiteX0" fmla="*/ 0 w 141184"/>
                <a:gd name="connsiteY0" fmla="*/ 854678 h 854678"/>
                <a:gd name="connsiteX1" fmla="*/ 0 w 141184"/>
                <a:gd name="connsiteY1" fmla="*/ 53010 h 854678"/>
                <a:gd name="connsiteX2" fmla="*/ 53010 w 141184"/>
                <a:gd name="connsiteY2" fmla="*/ 0 h 854678"/>
                <a:gd name="connsiteX3" fmla="*/ 141184 w 141184"/>
                <a:gd name="connsiteY3" fmla="*/ 9797 h 854678"/>
                <a:gd name="connsiteX0" fmla="*/ 0 w 141184"/>
                <a:gd name="connsiteY0" fmla="*/ 857581 h 857581"/>
                <a:gd name="connsiteX1" fmla="*/ 0 w 141184"/>
                <a:gd name="connsiteY1" fmla="*/ 55913 h 857581"/>
                <a:gd name="connsiteX2" fmla="*/ 53010 w 141184"/>
                <a:gd name="connsiteY2" fmla="*/ 2903 h 857581"/>
                <a:gd name="connsiteX3" fmla="*/ 141184 w 141184"/>
                <a:gd name="connsiteY3" fmla="*/ 0 h 857581"/>
                <a:gd name="connsiteX0" fmla="*/ 0 w 136104"/>
                <a:gd name="connsiteY0" fmla="*/ 854678 h 854678"/>
                <a:gd name="connsiteX1" fmla="*/ 0 w 136104"/>
                <a:gd name="connsiteY1" fmla="*/ 53010 h 854678"/>
                <a:gd name="connsiteX2" fmla="*/ 53010 w 136104"/>
                <a:gd name="connsiteY2" fmla="*/ 0 h 854678"/>
                <a:gd name="connsiteX3" fmla="*/ 136104 w 136104"/>
                <a:gd name="connsiteY3" fmla="*/ 217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77587"/>
                <a:gd name="connsiteY0" fmla="*/ 854678 h 854678"/>
                <a:gd name="connsiteX1" fmla="*/ 0 w 277587"/>
                <a:gd name="connsiteY1" fmla="*/ 53010 h 854678"/>
                <a:gd name="connsiteX2" fmla="*/ 53010 w 277587"/>
                <a:gd name="connsiteY2" fmla="*/ 0 h 854678"/>
                <a:gd name="connsiteX3" fmla="*/ 277587 w 277587"/>
                <a:gd name="connsiteY3" fmla="*/ 4797 h 854678"/>
                <a:gd name="connsiteX0" fmla="*/ 0 w 280208"/>
                <a:gd name="connsiteY0" fmla="*/ 854678 h 854678"/>
                <a:gd name="connsiteX1" fmla="*/ 0 w 280208"/>
                <a:gd name="connsiteY1" fmla="*/ 53010 h 854678"/>
                <a:gd name="connsiteX2" fmla="*/ 53010 w 280208"/>
                <a:gd name="connsiteY2" fmla="*/ 0 h 854678"/>
                <a:gd name="connsiteX3" fmla="*/ 280208 w 280208"/>
                <a:gd name="connsiteY3" fmla="*/ 2180 h 854678"/>
                <a:gd name="connsiteX0" fmla="*/ 0 w 188085"/>
                <a:gd name="connsiteY0" fmla="*/ 856036 h 856036"/>
                <a:gd name="connsiteX1" fmla="*/ 0 w 188085"/>
                <a:gd name="connsiteY1" fmla="*/ 54368 h 856036"/>
                <a:gd name="connsiteX2" fmla="*/ 53010 w 188085"/>
                <a:gd name="connsiteY2" fmla="*/ 1358 h 856036"/>
                <a:gd name="connsiteX3" fmla="*/ 188085 w 188085"/>
                <a:gd name="connsiteY3" fmla="*/ 126 h 856036"/>
                <a:gd name="connsiteX0" fmla="*/ 0 w 188085"/>
                <a:gd name="connsiteY0" fmla="*/ 701131 h 701131"/>
                <a:gd name="connsiteX1" fmla="*/ 0 w 188085"/>
                <a:gd name="connsiteY1" fmla="*/ 54368 h 701131"/>
                <a:gd name="connsiteX2" fmla="*/ 53010 w 188085"/>
                <a:gd name="connsiteY2" fmla="*/ 1358 h 701131"/>
                <a:gd name="connsiteX3" fmla="*/ 188085 w 188085"/>
                <a:gd name="connsiteY3" fmla="*/ 126 h 701131"/>
                <a:gd name="connsiteX0" fmla="*/ 0 w 188085"/>
                <a:gd name="connsiteY0" fmla="*/ 686018 h 686018"/>
                <a:gd name="connsiteX1" fmla="*/ 0 w 188085"/>
                <a:gd name="connsiteY1" fmla="*/ 54368 h 686018"/>
                <a:gd name="connsiteX2" fmla="*/ 53010 w 188085"/>
                <a:gd name="connsiteY2" fmla="*/ 1358 h 686018"/>
                <a:gd name="connsiteX3" fmla="*/ 188085 w 188085"/>
                <a:gd name="connsiteY3" fmla="*/ 126 h 686018"/>
                <a:gd name="connsiteX0" fmla="*/ 0 w 188085"/>
                <a:gd name="connsiteY0" fmla="*/ 640681 h 640681"/>
                <a:gd name="connsiteX1" fmla="*/ 0 w 188085"/>
                <a:gd name="connsiteY1" fmla="*/ 54368 h 640681"/>
                <a:gd name="connsiteX2" fmla="*/ 53010 w 188085"/>
                <a:gd name="connsiteY2" fmla="*/ 1358 h 640681"/>
                <a:gd name="connsiteX3" fmla="*/ 188085 w 188085"/>
                <a:gd name="connsiteY3" fmla="*/ 126 h 640681"/>
              </a:gdLst>
              <a:ahLst/>
              <a:cxnLst>
                <a:cxn ang="0">
                  <a:pos x="connsiteX0" y="connsiteY0"/>
                </a:cxn>
                <a:cxn ang="0">
                  <a:pos x="connsiteX1" y="connsiteY1"/>
                </a:cxn>
                <a:cxn ang="0">
                  <a:pos x="connsiteX2" y="connsiteY2"/>
                </a:cxn>
                <a:cxn ang="0">
                  <a:pos x="connsiteX3" y="connsiteY3"/>
                </a:cxn>
              </a:cxnLst>
              <a:rect l="l" t="t" r="r" b="b"/>
              <a:pathLst>
                <a:path w="188085" h="640681">
                  <a:moveTo>
                    <a:pt x="0" y="640681"/>
                  </a:moveTo>
                  <a:lnTo>
                    <a:pt x="0" y="54368"/>
                  </a:lnTo>
                  <a:cubicBezTo>
                    <a:pt x="0" y="25091"/>
                    <a:pt x="23733" y="1358"/>
                    <a:pt x="53010" y="1358"/>
                  </a:cubicBezTo>
                  <a:cubicBezTo>
                    <a:pt x="128743" y="2085"/>
                    <a:pt x="112352" y="-601"/>
                    <a:pt x="188085" y="126"/>
                  </a:cubicBezTo>
                </a:path>
              </a:pathLst>
            </a:custGeom>
            <a:noFill/>
            <a:ln w="12700" cap="rnd" cmpd="sng" algn="ctr">
              <a:solidFill>
                <a:srgbClr val="00B294"/>
              </a:solidFill>
              <a:prstDash val="solid"/>
              <a:headEnd type="arrow"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89" name="Straight Connector 988">
            <a:extLst>
              <a:ext uri="{FF2B5EF4-FFF2-40B4-BE49-F238E27FC236}">
                <a16:creationId xmlns:a16="http://schemas.microsoft.com/office/drawing/2014/main" id="{F3AFF118-F281-4002-BB26-2B2E530809A9}"/>
              </a:ext>
            </a:extLst>
          </p:cNvPr>
          <p:cNvCxnSpPr>
            <a:cxnSpLocks/>
            <a:stCxn id="827" idx="3"/>
          </p:cNvCxnSpPr>
          <p:nvPr/>
        </p:nvCxnSpPr>
        <p:spPr>
          <a:xfrm>
            <a:off x="2988866" y="2211403"/>
            <a:ext cx="149245" cy="0"/>
          </a:xfrm>
          <a:prstGeom prst="line">
            <a:avLst/>
          </a:prstGeom>
          <a:noFill/>
          <a:ln w="19050" cap="flat" cmpd="sng" algn="ctr">
            <a:solidFill>
              <a:srgbClr val="005A9F"/>
            </a:solidFill>
            <a:prstDash val="solid"/>
            <a:headEnd type="none" w="lg" len="med"/>
            <a:tailEnd type="none" w="lg" len="med"/>
          </a:ln>
          <a:effectLst/>
        </p:spPr>
      </p:cxnSp>
      <p:cxnSp>
        <p:nvCxnSpPr>
          <p:cNvPr id="990" name="Straight Connector 989">
            <a:extLst>
              <a:ext uri="{FF2B5EF4-FFF2-40B4-BE49-F238E27FC236}">
                <a16:creationId xmlns:a16="http://schemas.microsoft.com/office/drawing/2014/main" id="{892E691D-F1B7-416D-9744-B77EBF07A65B}"/>
              </a:ext>
            </a:extLst>
          </p:cNvPr>
          <p:cNvCxnSpPr>
            <a:cxnSpLocks/>
          </p:cNvCxnSpPr>
          <p:nvPr/>
        </p:nvCxnSpPr>
        <p:spPr>
          <a:xfrm>
            <a:off x="2893434" y="2794080"/>
            <a:ext cx="244677" cy="0"/>
          </a:xfrm>
          <a:prstGeom prst="line">
            <a:avLst/>
          </a:prstGeom>
          <a:noFill/>
          <a:ln w="19050" cap="flat" cmpd="sng" algn="ctr">
            <a:solidFill>
              <a:srgbClr val="005A9F"/>
            </a:solidFill>
            <a:prstDash val="solid"/>
            <a:headEnd type="none" w="lg" len="med"/>
            <a:tailEnd type="none" w="lg" len="med"/>
          </a:ln>
          <a:effectLst/>
        </p:spPr>
      </p:cxnSp>
      <p:sp>
        <p:nvSpPr>
          <p:cNvPr id="991" name="TextBox 990">
            <a:extLst>
              <a:ext uri="{FF2B5EF4-FFF2-40B4-BE49-F238E27FC236}">
                <a16:creationId xmlns:a16="http://schemas.microsoft.com/office/drawing/2014/main" id="{A143F33D-3AC7-4118-A970-37B677C8CE60}"/>
              </a:ext>
            </a:extLst>
          </p:cNvPr>
          <p:cNvSpPr txBox="1"/>
          <p:nvPr/>
        </p:nvSpPr>
        <p:spPr>
          <a:xfrm>
            <a:off x="1875560" y="4676716"/>
            <a:ext cx="990977"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Workstations</a:t>
            </a:r>
          </a:p>
        </p:txBody>
      </p:sp>
      <p:sp>
        <p:nvSpPr>
          <p:cNvPr id="992" name="TextBox 991">
            <a:extLst>
              <a:ext uri="{FF2B5EF4-FFF2-40B4-BE49-F238E27FC236}">
                <a16:creationId xmlns:a16="http://schemas.microsoft.com/office/drawing/2014/main" id="{ED57DD64-676E-4483-AEBC-2E0ECA34B4AF}"/>
              </a:ext>
            </a:extLst>
          </p:cNvPr>
          <p:cNvSpPr txBox="1"/>
          <p:nvPr/>
        </p:nvSpPr>
        <p:spPr>
          <a:xfrm>
            <a:off x="231452" y="4676716"/>
            <a:ext cx="1165704"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‘Internal’ Access</a:t>
            </a:r>
          </a:p>
        </p:txBody>
      </p:sp>
      <p:cxnSp>
        <p:nvCxnSpPr>
          <p:cNvPr id="993" name="Straight Connector 992">
            <a:extLst>
              <a:ext uri="{FF2B5EF4-FFF2-40B4-BE49-F238E27FC236}">
                <a16:creationId xmlns:a16="http://schemas.microsoft.com/office/drawing/2014/main" id="{F86BCC7B-8541-4F6A-A5ED-F9FFAE42BA82}"/>
              </a:ext>
            </a:extLst>
          </p:cNvPr>
          <p:cNvCxnSpPr>
            <a:cxnSpLocks/>
          </p:cNvCxnSpPr>
          <p:nvPr/>
        </p:nvCxnSpPr>
        <p:spPr>
          <a:xfrm>
            <a:off x="3553466" y="4769050"/>
            <a:ext cx="1364219" cy="0"/>
          </a:xfrm>
          <a:prstGeom prst="line">
            <a:avLst/>
          </a:prstGeom>
          <a:noFill/>
          <a:ln w="9525" cap="rnd" cmpd="sng" algn="ctr">
            <a:solidFill>
              <a:srgbClr val="FFFFFF">
                <a:lumMod val="75000"/>
              </a:srgbClr>
            </a:solidFill>
            <a:prstDash val="sysDash"/>
            <a:headEnd type="none" w="lg" len="med"/>
            <a:tailEnd type="none" w="lg" len="med"/>
          </a:ln>
          <a:effectLst/>
        </p:spPr>
      </p:cxnSp>
      <p:cxnSp>
        <p:nvCxnSpPr>
          <p:cNvPr id="994" name="Straight Connector 993">
            <a:extLst>
              <a:ext uri="{FF2B5EF4-FFF2-40B4-BE49-F238E27FC236}">
                <a16:creationId xmlns:a16="http://schemas.microsoft.com/office/drawing/2014/main" id="{8D992EEC-73D0-41A5-9990-EF050C6147DD}"/>
              </a:ext>
            </a:extLst>
          </p:cNvPr>
          <p:cNvCxnSpPr>
            <a:cxnSpLocks/>
            <a:endCxn id="1001" idx="1"/>
          </p:cNvCxnSpPr>
          <p:nvPr/>
        </p:nvCxnSpPr>
        <p:spPr>
          <a:xfrm>
            <a:off x="6753571" y="4769050"/>
            <a:ext cx="1575273" cy="0"/>
          </a:xfrm>
          <a:prstGeom prst="line">
            <a:avLst/>
          </a:prstGeom>
          <a:noFill/>
          <a:ln w="9525" cap="rnd" cmpd="sng" algn="ctr">
            <a:solidFill>
              <a:srgbClr val="FFFFFF">
                <a:lumMod val="75000"/>
              </a:srgbClr>
            </a:solidFill>
            <a:prstDash val="sysDash"/>
            <a:headEnd type="none" w="lg" len="med"/>
            <a:tailEnd type="none" w="lg" len="med"/>
          </a:ln>
          <a:effectLst/>
        </p:spPr>
      </p:cxnSp>
      <p:sp>
        <p:nvSpPr>
          <p:cNvPr id="995" name="TextBox 994">
            <a:extLst>
              <a:ext uri="{FF2B5EF4-FFF2-40B4-BE49-F238E27FC236}">
                <a16:creationId xmlns:a16="http://schemas.microsoft.com/office/drawing/2014/main" id="{2157EAAF-C00E-4CDA-A889-8DAA62CDAC1E}"/>
              </a:ext>
            </a:extLst>
          </p:cNvPr>
          <p:cNvSpPr txBox="1"/>
          <p:nvPr/>
        </p:nvSpPr>
        <p:spPr>
          <a:xfrm>
            <a:off x="3154901" y="4707494"/>
            <a:ext cx="61106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Accounts</a:t>
            </a:r>
          </a:p>
        </p:txBody>
      </p:sp>
      <p:sp>
        <p:nvSpPr>
          <p:cNvPr id="996" name="TextBox 995">
            <a:extLst>
              <a:ext uri="{FF2B5EF4-FFF2-40B4-BE49-F238E27FC236}">
                <a16:creationId xmlns:a16="http://schemas.microsoft.com/office/drawing/2014/main" id="{79236A89-CDA3-40DA-AA2D-02EB2B650B8F}"/>
              </a:ext>
            </a:extLst>
          </p:cNvPr>
          <p:cNvSpPr txBox="1"/>
          <p:nvPr/>
        </p:nvSpPr>
        <p:spPr>
          <a:xfrm>
            <a:off x="4652049" y="4707494"/>
            <a:ext cx="1173718"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Access and Privileges</a:t>
            </a:r>
          </a:p>
        </p:txBody>
      </p:sp>
      <p:sp>
        <p:nvSpPr>
          <p:cNvPr id="997" name="TextBox 996">
            <a:extLst>
              <a:ext uri="{FF2B5EF4-FFF2-40B4-BE49-F238E27FC236}">
                <a16:creationId xmlns:a16="http://schemas.microsoft.com/office/drawing/2014/main" id="{1492817E-54E9-4A4A-BE0A-5B211C2EF3AA}"/>
              </a:ext>
            </a:extLst>
          </p:cNvPr>
          <p:cNvSpPr txBox="1"/>
          <p:nvPr/>
        </p:nvSpPr>
        <p:spPr>
          <a:xfrm>
            <a:off x="6307936" y="4707494"/>
            <a:ext cx="595035"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Interface</a:t>
            </a:r>
          </a:p>
        </p:txBody>
      </p:sp>
      <p:sp>
        <p:nvSpPr>
          <p:cNvPr id="998" name="TextBox 997">
            <a:extLst>
              <a:ext uri="{FF2B5EF4-FFF2-40B4-BE49-F238E27FC236}">
                <a16:creationId xmlns:a16="http://schemas.microsoft.com/office/drawing/2014/main" id="{9FB7498A-B84B-45B6-AD47-1A1FC563250C}"/>
              </a:ext>
            </a:extLst>
          </p:cNvPr>
          <p:cNvSpPr txBox="1"/>
          <p:nvPr/>
        </p:nvSpPr>
        <p:spPr>
          <a:xfrm>
            <a:off x="3839806" y="4688257"/>
            <a:ext cx="655949" cy="161583"/>
          </a:xfrm>
          <a:prstGeom prst="rect">
            <a:avLst/>
          </a:prstGeom>
          <a:solidFill>
            <a:srgbClr val="000000"/>
          </a:solidFill>
        </p:spPr>
        <p:txBody>
          <a:bodyPr wrap="none" lIns="91440" tIns="0" rIns="91440" bIns="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Identity</a:t>
            </a:r>
          </a:p>
        </p:txBody>
      </p:sp>
      <p:sp>
        <p:nvSpPr>
          <p:cNvPr id="999" name="TextBox 998">
            <a:extLst>
              <a:ext uri="{FF2B5EF4-FFF2-40B4-BE49-F238E27FC236}">
                <a16:creationId xmlns:a16="http://schemas.microsoft.com/office/drawing/2014/main" id="{35E068CD-D609-4A98-839B-6F4DD3C8DE15}"/>
              </a:ext>
            </a:extLst>
          </p:cNvPr>
          <p:cNvSpPr txBox="1"/>
          <p:nvPr/>
        </p:nvSpPr>
        <p:spPr>
          <a:xfrm>
            <a:off x="7040481" y="4676716"/>
            <a:ext cx="1143000" cy="161583"/>
          </a:xfrm>
          <a:prstGeom prst="rect">
            <a:avLst/>
          </a:prstGeom>
          <a:solidFill>
            <a:srgbClr val="000000"/>
          </a:solidFill>
        </p:spPr>
        <p:txBody>
          <a:bodyPr wrap="squar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Infrastructure</a:t>
            </a:r>
          </a:p>
        </p:txBody>
      </p:sp>
      <p:sp>
        <p:nvSpPr>
          <p:cNvPr id="1000" name="TextBox 999">
            <a:extLst>
              <a:ext uri="{FF2B5EF4-FFF2-40B4-BE49-F238E27FC236}">
                <a16:creationId xmlns:a16="http://schemas.microsoft.com/office/drawing/2014/main" id="{442483A5-3A7D-4036-85CA-E973A11539BA}"/>
              </a:ext>
            </a:extLst>
          </p:cNvPr>
          <p:cNvSpPr txBox="1"/>
          <p:nvPr/>
        </p:nvSpPr>
        <p:spPr>
          <a:xfrm>
            <a:off x="9364891" y="4676716"/>
            <a:ext cx="1880643" cy="161583"/>
          </a:xfrm>
          <a:prstGeom prst="rect">
            <a:avLst/>
          </a:prstGeom>
          <a:solidFill>
            <a:srgbClr val="000000"/>
          </a:solidFill>
        </p:spPr>
        <p:txBody>
          <a:bodyPr wrap="none" lIns="91440" tIns="0" rIns="9144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50E6FF"/>
                    </a:gs>
                    <a:gs pos="30000">
                      <a:srgbClr val="50E6FF"/>
                    </a:gs>
                  </a:gsLst>
                  <a:lin ang="5400000" scaled="0"/>
                </a:gradFill>
                <a:effectLst/>
                <a:uLnTx/>
                <a:uFillTx/>
                <a:latin typeface="Segoe UI Semibold"/>
                <a:ea typeface="+mn-ea"/>
                <a:cs typeface="+mn-cs"/>
              </a:rPr>
              <a:t>Network &amp; ‘External’ Access</a:t>
            </a:r>
          </a:p>
        </p:txBody>
      </p:sp>
      <p:sp>
        <p:nvSpPr>
          <p:cNvPr id="1001" name="TextBox 1000">
            <a:extLst>
              <a:ext uri="{FF2B5EF4-FFF2-40B4-BE49-F238E27FC236}">
                <a16:creationId xmlns:a16="http://schemas.microsoft.com/office/drawing/2014/main" id="{5B81D65F-BE19-4278-B936-1AF7A43B6E16}"/>
              </a:ext>
            </a:extLst>
          </p:cNvPr>
          <p:cNvSpPr txBox="1"/>
          <p:nvPr/>
        </p:nvSpPr>
        <p:spPr>
          <a:xfrm>
            <a:off x="8328844" y="4707494"/>
            <a:ext cx="609462" cy="123111"/>
          </a:xfrm>
          <a:prstGeom prst="rect">
            <a:avLst/>
          </a:prstGeom>
          <a:solidFill>
            <a:srgbClr val="000000"/>
          </a:solidFill>
        </p:spPr>
        <p:txBody>
          <a:bodyPr wrap="none" lIns="91440" tIns="0" rIns="9144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Resource</a:t>
            </a:r>
          </a:p>
        </p:txBody>
      </p:sp>
      <p:sp>
        <p:nvSpPr>
          <p:cNvPr id="1002" name="Rectangle 1001">
            <a:extLst>
              <a:ext uri="{FF2B5EF4-FFF2-40B4-BE49-F238E27FC236}">
                <a16:creationId xmlns:a16="http://schemas.microsoft.com/office/drawing/2014/main" id="{9817C287-ECCF-4120-B332-D07BBD460F94}"/>
              </a:ext>
            </a:extLst>
          </p:cNvPr>
          <p:cNvSpPr/>
          <p:nvPr/>
        </p:nvSpPr>
        <p:spPr bwMode="auto">
          <a:xfrm>
            <a:off x="7726089" y="1708332"/>
            <a:ext cx="3395859" cy="287113"/>
          </a:xfrm>
          <a:prstGeom prst="rect">
            <a:avLst/>
          </a:prstGeom>
          <a:noFill/>
          <a:ln w="9525" cap="rnd" cmpd="sng" algn="ctr">
            <a:noFill/>
            <a:prstDash val="sysDash"/>
            <a:headEnd type="none" w="med" len="med"/>
            <a:tailEnd type="none" w="med" len="med"/>
          </a:ln>
          <a:effectLst/>
        </p:spPr>
        <p:txBody>
          <a:bodyPr vert="horz" wrap="square" lIns="0" tIns="45720" rIns="0" bIns="36576" numCol="1" rtlCol="0"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ts val="100"/>
              </a:spcAft>
              <a:buClrTx/>
              <a:buSzTx/>
              <a:buFontTx/>
              <a:buNone/>
              <a:tabLst/>
              <a:defRPr/>
            </a:pPr>
            <a:r>
              <a:rPr kumimoji="0" lang="en-US" sz="600" b="0" i="1" u="none" strike="noStrike" kern="0" cap="none" spc="0" normalizeH="0" baseline="0" noProof="0">
                <a:ln>
                  <a:noFill/>
                </a:ln>
                <a:gradFill>
                  <a:gsLst>
                    <a:gs pos="34000">
                      <a:srgbClr val="1A1A1A"/>
                    </a:gs>
                    <a:gs pos="85000">
                      <a:srgbClr val="1A1A1A"/>
                    </a:gs>
                  </a:gsLst>
                  <a:lin ang="5400000" scaled="1"/>
                </a:gradFill>
                <a:effectLst/>
                <a:uLnTx/>
                <a:uFillTx/>
                <a:latin typeface="Segoe UI Semibold"/>
                <a:ea typeface="+mn-ea"/>
                <a:cs typeface="+mn-cs"/>
              </a:rPr>
              <a:t>Enable Zero Trust Networking &amp; Secure Access Service Edge (SASE)</a:t>
            </a:r>
          </a:p>
        </p:txBody>
      </p:sp>
      <p:sp>
        <p:nvSpPr>
          <p:cNvPr id="1003" name="Rectangle 1002">
            <a:hlinkClick r:id="rId67" tooltip="Microsoft Defender for Endpoints (formerly Defender ATP) provides Endpoint Detection and Response (EDR), Threat and Vulnerability Management (TVM),  automated incident investigation/remediation, and more for Windows, Linux, iOS, and Android"/>
            <a:extLst>
              <a:ext uri="{FF2B5EF4-FFF2-40B4-BE49-F238E27FC236}">
                <a16:creationId xmlns:a16="http://schemas.microsoft.com/office/drawing/2014/main" id="{1FEC27E5-FF24-4CDF-BA08-CB261898FB75}"/>
              </a:ext>
            </a:extLst>
          </p:cNvPr>
          <p:cNvSpPr/>
          <p:nvPr/>
        </p:nvSpPr>
        <p:spPr>
          <a:xfrm>
            <a:off x="1972752" y="5331748"/>
            <a:ext cx="1097392" cy="146304"/>
          </a:xfrm>
          <a:prstGeom prst="rect">
            <a:avLst/>
          </a:prstGeom>
          <a:solidFill>
            <a:srgbClr val="0078D4"/>
          </a:solidFill>
          <a:ln w="12700" cap="rnd" cmpd="sng" algn="ctr">
            <a:noFill/>
            <a:prstDash val="solid"/>
            <a:headEnd type="none" w="med" len="med"/>
            <a:tailEnd type="none" w="med" len="med"/>
          </a:ln>
          <a:effectLst/>
        </p:spPr>
        <p:txBody>
          <a:bodyPr vert="horz" wrap="square" lIns="45720" tIns="27432" rIns="45720" bIns="27432" numCol="1" rtlCol="0" anchor="ctr" anchorCtr="0" compatLnSpc="1">
            <a:prstTxWarp prst="textNoShape">
              <a:avLst/>
            </a:prstTxWarp>
            <a:noAutofit/>
          </a:bodyPr>
          <a:lstStyle/>
          <a:p>
            <a:pPr marL="0" marR="0" lvl="0" indent="0" algn="l" defTabSz="914400" rtl="0" eaLnBrk="1" fontAlgn="base" latinLnBrk="0" hangingPunct="1">
              <a:lnSpc>
                <a:spcPct val="90000"/>
              </a:lnSpc>
              <a:spcBef>
                <a:spcPct val="0"/>
              </a:spcBef>
              <a:spcAft>
                <a:spcPts val="0"/>
              </a:spcAft>
              <a:buClrTx/>
              <a:buSzTx/>
              <a:buFontTx/>
              <a:buNone/>
              <a:tabLst/>
              <a:defRPr/>
            </a:pPr>
            <a:r>
              <a:rPr kumimoji="0" lang="en-US" sz="500" b="1" i="0" u="none" strike="noStrike" kern="0" cap="none" spc="0" normalizeH="0" baseline="0" noProof="0">
                <a:ln>
                  <a:noFill/>
                </a:ln>
                <a:solidFill>
                  <a:srgbClr val="FFFFFF"/>
                </a:solidFill>
                <a:effectLst/>
                <a:uLnTx/>
                <a:uFillTx/>
                <a:latin typeface="Segoe UI Semibold"/>
                <a:ea typeface="+mn-ea"/>
                <a:cs typeface="+mn-cs"/>
              </a:rPr>
              <a:t>Microsoft Defender for Endpoint</a:t>
            </a:r>
          </a:p>
        </p:txBody>
      </p:sp>
      <p:sp>
        <p:nvSpPr>
          <p:cNvPr id="1004" name="Rectangle 1003">
            <a:hlinkClick r:id="rId68" tooltip="Top Azure security best practices Microsoft recommends based on lessons learned across customers and our own environments."/>
            <a:extLst>
              <a:ext uri="{FF2B5EF4-FFF2-40B4-BE49-F238E27FC236}">
                <a16:creationId xmlns:a16="http://schemas.microsoft.com/office/drawing/2014/main" id="{0E65740B-6FF7-458B-B658-814BC089992A}"/>
              </a:ext>
            </a:extLst>
          </p:cNvPr>
          <p:cNvSpPr/>
          <p:nvPr/>
        </p:nvSpPr>
        <p:spPr bwMode="auto">
          <a:xfrm>
            <a:off x="4003111" y="1134266"/>
            <a:ext cx="1484673" cy="18883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8000"/>
              </a:prstClr>
            </a:outerShdw>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a:ln>
                  <a:noFill/>
                </a:ln>
                <a:gradFill>
                  <a:gsLst>
                    <a:gs pos="34000">
                      <a:srgbClr val="1A1A1A">
                        <a:lumMod val="90000"/>
                        <a:lumOff val="10000"/>
                      </a:srgbClr>
                    </a:gs>
                    <a:gs pos="64000">
                      <a:srgbClr val="1A1A1A">
                        <a:lumMod val="90000"/>
                        <a:lumOff val="10000"/>
                      </a:srgbClr>
                    </a:gs>
                  </a:gsLst>
                  <a:lin ang="5400000" scaled="1"/>
                </a:gradFill>
                <a:effectLst/>
                <a:uLnTx/>
                <a:uFillTx/>
                <a:latin typeface="Segoe UI"/>
                <a:ea typeface="+mn-ea"/>
                <a:cs typeface="+mn-cs"/>
              </a:rPr>
              <a:t>Top 10 Azure Security Best Practices</a:t>
            </a:r>
          </a:p>
        </p:txBody>
      </p:sp>
      <p:sp>
        <p:nvSpPr>
          <p:cNvPr id="1005" name="Rectangle 1004">
            <a:hlinkClick r:id="rId69"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3B4841A5-FE80-4EB2-9214-FACEC1D45058}"/>
              </a:ext>
            </a:extLst>
          </p:cNvPr>
          <p:cNvSpPr/>
          <p:nvPr/>
        </p:nvSpPr>
        <p:spPr bwMode="auto">
          <a:xfrm>
            <a:off x="10102453" y="2274459"/>
            <a:ext cx="968664" cy="138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6" name="Rectangle 1005">
            <a:hlinkClick r:id="rId70" tooltip="Azure Active Directory's Application Proxy provides secure remote access to on-premises web applications. After a single sign-on to Azure AD, users can access both cloud and on-premises applications through an external URL or an internal application portal"/>
            <a:extLst>
              <a:ext uri="{FF2B5EF4-FFF2-40B4-BE49-F238E27FC236}">
                <a16:creationId xmlns:a16="http://schemas.microsoft.com/office/drawing/2014/main" id="{A151FCBB-22FB-47EB-9521-6BC3A6100C0B}"/>
              </a:ext>
            </a:extLst>
          </p:cNvPr>
          <p:cNvSpPr/>
          <p:nvPr/>
        </p:nvSpPr>
        <p:spPr>
          <a:xfrm>
            <a:off x="4585190" y="2346993"/>
            <a:ext cx="912411" cy="143116"/>
          </a:xfrm>
          <a:prstGeom prst="rect">
            <a:avLst/>
          </a:prstGeom>
          <a:solidFill>
            <a:srgbClr val="0078D4">
              <a:lumMod val="75000"/>
            </a:srgbClr>
          </a:solid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r>
              <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Azure AD App Proxy</a:t>
            </a:r>
          </a:p>
        </p:txBody>
      </p:sp>
      <p:sp>
        <p:nvSpPr>
          <p:cNvPr id="1007" name="Rectangle 1006">
            <a:hlinkClick r:id="rId71" tooltip="Prescriptive guidance on securing privileged access including strategy, models, planning, and implementation guidance to accelerate your application of zero trust principles to protect against these attack techniques. "/>
            <a:extLst>
              <a:ext uri="{FF2B5EF4-FFF2-40B4-BE49-F238E27FC236}">
                <a16:creationId xmlns:a16="http://schemas.microsoft.com/office/drawing/2014/main" id="{D276AE80-47E6-4A73-84C8-EAD17888611A}"/>
              </a:ext>
            </a:extLst>
          </p:cNvPr>
          <p:cNvSpPr/>
          <p:nvPr/>
        </p:nvSpPr>
        <p:spPr>
          <a:xfrm>
            <a:off x="253641" y="3627207"/>
            <a:ext cx="3923515" cy="872932"/>
          </a:xfrm>
          <a:prstGeom prst="rect">
            <a:avLst/>
          </a:prstGeom>
          <a:noFill/>
          <a:ln w="14224" cap="flat" cmpd="sng" algn="ctr">
            <a:noFill/>
            <a:prstDash val="solid"/>
          </a:ln>
          <a:effectLst/>
        </p:spPr>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8" name="Rectangle 1007">
            <a:hlinkClick r:id="rId72" tooltip="PAWs are an integral part of a privileged access security strategy designed to enable and protect administrator, developer, and other sensitive user accounts that would cause significant business impact if compromised."/>
            <a:extLst>
              <a:ext uri="{FF2B5EF4-FFF2-40B4-BE49-F238E27FC236}">
                <a16:creationId xmlns:a16="http://schemas.microsoft.com/office/drawing/2014/main" id="{A4C2459D-DB3B-46F4-9AD0-F565583D5E0E}"/>
              </a:ext>
            </a:extLst>
          </p:cNvPr>
          <p:cNvSpPr/>
          <p:nvPr/>
        </p:nvSpPr>
        <p:spPr>
          <a:xfrm>
            <a:off x="1905210" y="3617758"/>
            <a:ext cx="1337560" cy="876123"/>
          </a:xfrm>
          <a:prstGeom prst="rect">
            <a:avLst/>
          </a:prstGeom>
          <a:noFill/>
          <a:ln w="14224" cap="flat" cmpd="sng" algn="ctr">
            <a:noFill/>
            <a:prstDash val="solid"/>
          </a:ln>
          <a:effectLst/>
        </p:spPr>
        <p:txBody>
          <a:bodyPr lIns="2286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D41123"/>
                  </a:gs>
                  <a:gs pos="100000">
                    <a:srgbClr val="D41123"/>
                  </a:gs>
                </a:gsLst>
                <a:lin ang="5400000" scaled="1"/>
              </a:gradFill>
              <a:effectLst/>
              <a:uLnTx/>
              <a:uFillTx/>
              <a:latin typeface="Segoe UI"/>
              <a:ea typeface="+mn-ea"/>
              <a:cs typeface="Segoe UI" panose="020B0502040204020203" pitchFamily="34" charset="0"/>
            </a:endParaRPr>
          </a:p>
        </p:txBody>
      </p:sp>
      <p:sp>
        <p:nvSpPr>
          <p:cNvPr id="1009" name="Rectangle 1008">
            <a:hlinkClick r:id="rId73" tooltip="Network security groups filter network traffic to and from Azure resources in an Azure virtual network. A network security group contains security rules that allow or deny inbound network traffic to, or outbound network traffic from, Azure resources"/>
            <a:extLst>
              <a:ext uri="{FF2B5EF4-FFF2-40B4-BE49-F238E27FC236}">
                <a16:creationId xmlns:a16="http://schemas.microsoft.com/office/drawing/2014/main" id="{2D59C756-1644-44C3-95D0-BDD1B8561A83}"/>
              </a:ext>
            </a:extLst>
          </p:cNvPr>
          <p:cNvSpPr/>
          <p:nvPr/>
        </p:nvSpPr>
        <p:spPr>
          <a:xfrm>
            <a:off x="7773870" y="2098064"/>
            <a:ext cx="322577" cy="146304"/>
          </a:xfrm>
          <a:prstGeom prst="rect">
            <a:avLst/>
          </a:prstGeom>
          <a:noFill/>
          <a:ln w="12700" cap="rnd" cmpd="sng" algn="ctr">
            <a:noFill/>
            <a:prstDash val="solid"/>
            <a:headEnd type="none" w="med" len="med"/>
            <a:tailEnd type="none" w="med" len="med"/>
          </a:ln>
          <a:effectLst/>
        </p:spPr>
        <p:txBody>
          <a:bodyPr vert="horz" wrap="square" lIns="45720" tIns="36576" rIns="45720" bIns="36576" numCol="1" rtlCol="0" anchor="ctr" anchorCtr="0" compatLnSpc="1">
            <a:prstTxWarp prst="textNoShape">
              <a:avLst/>
            </a:prstTxWarp>
            <a:spAutoFit/>
          </a:bodyPr>
          <a:lstStyle/>
          <a:p>
            <a:pPr marL="0" marR="0" lvl="0" indent="0" algn="l" defTabSz="914400" rtl="0" eaLnBrk="1" fontAlgn="base" latinLnBrk="0" hangingPunct="1">
              <a:lnSpc>
                <a:spcPct val="90000"/>
              </a:lnSpc>
              <a:spcBef>
                <a:spcPct val="0"/>
              </a:spcBef>
              <a:spcAft>
                <a:spcPts val="100"/>
              </a:spcAft>
              <a:buClrTx/>
              <a:buSzTx/>
              <a:buFontTx/>
              <a:buNone/>
              <a:tabLst/>
              <a:defRPr/>
            </a:pPr>
            <a:endParaRPr kumimoji="0" lang="en-US" sz="5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3658211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47"/>
                                        </p:tgtEl>
                                        <p:attrNameLst>
                                          <p:attrName>style.visibility</p:attrName>
                                        </p:attrNameLst>
                                      </p:cBhvr>
                                      <p:to>
                                        <p:strVal val="visible"/>
                                      </p:to>
                                    </p:set>
                                    <p:animEffect transition="in" filter="wipe(left)">
                                      <p:cBhvr>
                                        <p:cTn id="7" dur="1000"/>
                                        <p:tgtEl>
                                          <p:spTgt spid="847"/>
                                        </p:tgtEl>
                                      </p:cBhvr>
                                    </p:animEffect>
                                  </p:childTnLst>
                                </p:cTn>
                              </p:par>
                            </p:childTnLst>
                          </p:cTn>
                        </p:par>
                        <p:par>
                          <p:cTn id="8" fill="hold">
                            <p:stCondLst>
                              <p:cond delay="1500"/>
                            </p:stCondLst>
                            <p:childTnLst>
                              <p:par>
                                <p:cTn id="9" presetID="16" presetClass="entr" presetSubtype="42" fill="hold" nodeType="afterEffect">
                                  <p:stCondLst>
                                    <p:cond delay="0"/>
                                  </p:stCondLst>
                                  <p:childTnLst>
                                    <p:set>
                                      <p:cBhvr>
                                        <p:cTn id="10" dur="1" fill="hold">
                                          <p:stCondLst>
                                            <p:cond delay="0"/>
                                          </p:stCondLst>
                                        </p:cTn>
                                        <p:tgtEl>
                                          <p:spTgt spid="752"/>
                                        </p:tgtEl>
                                        <p:attrNameLst>
                                          <p:attrName>style.visibility</p:attrName>
                                        </p:attrNameLst>
                                      </p:cBhvr>
                                      <p:to>
                                        <p:strVal val="visible"/>
                                      </p:to>
                                    </p:set>
                                    <p:animEffect transition="in" filter="barn(outHorizontal)">
                                      <p:cBhvr>
                                        <p:cTn id="11" dur="500"/>
                                        <p:tgtEl>
                                          <p:spTgt spid="752"/>
                                        </p:tgtEl>
                                      </p:cBhvr>
                                    </p:animEffect>
                                  </p:childTnLst>
                                </p:cTn>
                              </p:par>
                              <p:par>
                                <p:cTn id="12" presetID="16" presetClass="entr" presetSubtype="42" fill="hold" nodeType="withEffect">
                                  <p:stCondLst>
                                    <p:cond delay="500"/>
                                  </p:stCondLst>
                                  <p:childTnLst>
                                    <p:set>
                                      <p:cBhvr>
                                        <p:cTn id="13" dur="1" fill="hold">
                                          <p:stCondLst>
                                            <p:cond delay="0"/>
                                          </p:stCondLst>
                                        </p:cTn>
                                        <p:tgtEl>
                                          <p:spTgt spid="759"/>
                                        </p:tgtEl>
                                        <p:attrNameLst>
                                          <p:attrName>style.visibility</p:attrName>
                                        </p:attrNameLst>
                                      </p:cBhvr>
                                      <p:to>
                                        <p:strVal val="visible"/>
                                      </p:to>
                                    </p:set>
                                    <p:animEffect transition="in" filter="barn(outHorizontal)">
                                      <p:cBhvr>
                                        <p:cTn id="14" dur="500"/>
                                        <p:tgtEl>
                                          <p:spTgt spid="75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12"/>
                                        </p:tgtEl>
                                        <p:attrNameLst>
                                          <p:attrName>style.visibility</p:attrName>
                                        </p:attrNameLst>
                                      </p:cBhvr>
                                      <p:to>
                                        <p:strVal val="visible"/>
                                      </p:to>
                                    </p:set>
                                    <p:animEffect transition="in" filter="wipe(left)">
                                      <p:cBhvr>
                                        <p:cTn id="19" dur="500"/>
                                        <p:tgtEl>
                                          <p:spTgt spid="712"/>
                                        </p:tgtEl>
                                      </p:cBhvr>
                                    </p:animEffect>
                                  </p:childTnLst>
                                </p:cTn>
                              </p:par>
                              <p:par>
                                <p:cTn id="20" presetID="22" presetClass="entr" presetSubtype="8" fill="hold" nodeType="withEffect">
                                  <p:stCondLst>
                                    <p:cond delay="250"/>
                                  </p:stCondLst>
                                  <p:childTnLst>
                                    <p:set>
                                      <p:cBhvr>
                                        <p:cTn id="21" dur="1" fill="hold">
                                          <p:stCondLst>
                                            <p:cond delay="0"/>
                                          </p:stCondLst>
                                        </p:cTn>
                                        <p:tgtEl>
                                          <p:spTgt spid="703"/>
                                        </p:tgtEl>
                                        <p:attrNameLst>
                                          <p:attrName>style.visibility</p:attrName>
                                        </p:attrNameLst>
                                      </p:cBhvr>
                                      <p:to>
                                        <p:strVal val="visible"/>
                                      </p:to>
                                    </p:set>
                                    <p:animEffect transition="in" filter="wipe(left)">
                                      <p:cBhvr>
                                        <p:cTn id="22" dur="500"/>
                                        <p:tgtEl>
                                          <p:spTgt spid="703"/>
                                        </p:tgtEl>
                                      </p:cBhvr>
                                    </p:animEffect>
                                  </p:childTnLst>
                                </p:cTn>
                              </p:par>
                            </p:childTnLst>
                          </p:cTn>
                        </p:par>
                        <p:par>
                          <p:cTn id="23" fill="hold">
                            <p:stCondLst>
                              <p:cond delay="750"/>
                            </p:stCondLst>
                            <p:childTnLst>
                              <p:par>
                                <p:cTn id="24" presetID="10" presetClass="entr" presetSubtype="0" fill="hold" nodeType="afterEffect">
                                  <p:stCondLst>
                                    <p:cond delay="250"/>
                                  </p:stCondLst>
                                  <p:childTnLst>
                                    <p:set>
                                      <p:cBhvr>
                                        <p:cTn id="25" dur="1" fill="hold">
                                          <p:stCondLst>
                                            <p:cond delay="0"/>
                                          </p:stCondLst>
                                        </p:cTn>
                                        <p:tgtEl>
                                          <p:spTgt spid="789"/>
                                        </p:tgtEl>
                                        <p:attrNameLst>
                                          <p:attrName>style.visibility</p:attrName>
                                        </p:attrNameLst>
                                      </p:cBhvr>
                                      <p:to>
                                        <p:strVal val="visible"/>
                                      </p:to>
                                    </p:set>
                                    <p:animEffect transition="in" filter="fade">
                                      <p:cBhvr>
                                        <p:cTn id="26" dur="500"/>
                                        <p:tgtEl>
                                          <p:spTgt spid="78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41"/>
                                        </p:tgtEl>
                                        <p:attrNameLst>
                                          <p:attrName>style.visibility</p:attrName>
                                        </p:attrNameLst>
                                      </p:cBhvr>
                                      <p:to>
                                        <p:strVal val="visible"/>
                                      </p:to>
                                    </p:set>
                                    <p:animEffect transition="in" filter="fade">
                                      <p:cBhvr>
                                        <p:cTn id="31" dur="500"/>
                                        <p:tgtEl>
                                          <p:spTgt spid="7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43"/>
                                        </p:tgtEl>
                                        <p:attrNameLst>
                                          <p:attrName>style.visibility</p:attrName>
                                        </p:attrNameLst>
                                      </p:cBhvr>
                                      <p:to>
                                        <p:strVal val="visible"/>
                                      </p:to>
                                    </p:set>
                                    <p:animEffect transition="in" filter="fade">
                                      <p:cBhvr>
                                        <p:cTn id="34" dur="500"/>
                                        <p:tgtEl>
                                          <p:spTgt spid="7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03"/>
                                        </p:tgtEl>
                                        <p:attrNameLst>
                                          <p:attrName>style.visibility</p:attrName>
                                        </p:attrNameLst>
                                      </p:cBhvr>
                                      <p:to>
                                        <p:strVal val="visible"/>
                                      </p:to>
                                    </p:set>
                                    <p:animEffect transition="in" filter="fade">
                                      <p:cBhvr>
                                        <p:cTn id="37" dur="500"/>
                                        <p:tgtEl>
                                          <p:spTgt spid="100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42"/>
                                        </p:tgtEl>
                                        <p:attrNameLst>
                                          <p:attrName>style.visibility</p:attrName>
                                        </p:attrNameLst>
                                      </p:cBhvr>
                                      <p:to>
                                        <p:strVal val="visible"/>
                                      </p:to>
                                    </p:set>
                                    <p:animEffect transition="in" filter="fade">
                                      <p:cBhvr>
                                        <p:cTn id="40" dur="500"/>
                                        <p:tgtEl>
                                          <p:spTgt spid="742"/>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4"/>
                                        </p:tgtEl>
                                        <p:attrNameLst>
                                          <p:attrName>style.visibility</p:attrName>
                                        </p:attrNameLst>
                                      </p:cBhvr>
                                      <p:to>
                                        <p:strVal val="visible"/>
                                      </p:to>
                                    </p:set>
                                    <p:animEffect transition="in" filter="fade">
                                      <p:cBhvr>
                                        <p:cTn id="44" dur="500"/>
                                        <p:tgtEl>
                                          <p:spTgt spid="744"/>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740"/>
                                        </p:tgtEl>
                                        <p:attrNameLst>
                                          <p:attrName>style.visibility</p:attrName>
                                        </p:attrNameLst>
                                      </p:cBhvr>
                                      <p:to>
                                        <p:strVal val="visible"/>
                                      </p:to>
                                    </p:set>
                                    <p:animEffect transition="in" filter="wipe(down)">
                                      <p:cBhvr>
                                        <p:cTn id="48" dur="500"/>
                                        <p:tgtEl>
                                          <p:spTgt spid="740"/>
                                        </p:tgtEl>
                                      </p:cBhvr>
                                    </p:animEffect>
                                  </p:childTnLst>
                                </p:cTn>
                              </p:par>
                              <p:par>
                                <p:cTn id="49" presetID="10" presetClass="entr" presetSubtype="0" fill="hold" nodeType="withEffect">
                                  <p:stCondLst>
                                    <p:cond delay="250"/>
                                  </p:stCondLst>
                                  <p:childTnLst>
                                    <p:set>
                                      <p:cBhvr>
                                        <p:cTn id="50" dur="1" fill="hold">
                                          <p:stCondLst>
                                            <p:cond delay="0"/>
                                          </p:stCondLst>
                                        </p:cTn>
                                        <p:tgtEl>
                                          <p:spTgt spid="826"/>
                                        </p:tgtEl>
                                        <p:attrNameLst>
                                          <p:attrName>style.visibility</p:attrName>
                                        </p:attrNameLst>
                                      </p:cBhvr>
                                      <p:to>
                                        <p:strVal val="visible"/>
                                      </p:to>
                                    </p:set>
                                    <p:animEffect transition="in" filter="fade">
                                      <p:cBhvr>
                                        <p:cTn id="51" dur="500"/>
                                        <p:tgtEl>
                                          <p:spTgt spid="826"/>
                                        </p:tgtEl>
                                      </p:cBhvr>
                                    </p:animEffect>
                                  </p:childTnLst>
                                </p:cTn>
                              </p:par>
                            </p:childTnLst>
                          </p:cTn>
                        </p:par>
                        <p:par>
                          <p:cTn id="52" fill="hold">
                            <p:stCondLst>
                              <p:cond delay="1750"/>
                            </p:stCondLst>
                            <p:childTnLst>
                              <p:par>
                                <p:cTn id="53" presetID="22" presetClass="entr" presetSubtype="8" fill="hold" nodeType="afterEffect">
                                  <p:stCondLst>
                                    <p:cond delay="0"/>
                                  </p:stCondLst>
                                  <p:childTnLst>
                                    <p:set>
                                      <p:cBhvr>
                                        <p:cTn id="54" dur="1" fill="hold">
                                          <p:stCondLst>
                                            <p:cond delay="0"/>
                                          </p:stCondLst>
                                        </p:cTn>
                                        <p:tgtEl>
                                          <p:spTgt spid="989"/>
                                        </p:tgtEl>
                                        <p:attrNameLst>
                                          <p:attrName>style.visibility</p:attrName>
                                        </p:attrNameLst>
                                      </p:cBhvr>
                                      <p:to>
                                        <p:strVal val="visible"/>
                                      </p:to>
                                    </p:set>
                                    <p:animEffect transition="in" filter="wipe(left)">
                                      <p:cBhvr>
                                        <p:cTn id="55" dur="500"/>
                                        <p:tgtEl>
                                          <p:spTgt spid="989"/>
                                        </p:tgtEl>
                                      </p:cBhvr>
                                    </p:animEffect>
                                  </p:childTnLst>
                                </p:cTn>
                              </p:par>
                              <p:par>
                                <p:cTn id="56" presetID="22" presetClass="entr" presetSubtype="8" fill="hold" nodeType="withEffect">
                                  <p:stCondLst>
                                    <p:cond delay="0"/>
                                  </p:stCondLst>
                                  <p:childTnLst>
                                    <p:set>
                                      <p:cBhvr>
                                        <p:cTn id="57" dur="1" fill="hold">
                                          <p:stCondLst>
                                            <p:cond delay="0"/>
                                          </p:stCondLst>
                                        </p:cTn>
                                        <p:tgtEl>
                                          <p:spTgt spid="990"/>
                                        </p:tgtEl>
                                        <p:attrNameLst>
                                          <p:attrName>style.visibility</p:attrName>
                                        </p:attrNameLst>
                                      </p:cBhvr>
                                      <p:to>
                                        <p:strVal val="visible"/>
                                      </p:to>
                                    </p:set>
                                    <p:animEffect transition="in" filter="wipe(left)">
                                      <p:cBhvr>
                                        <p:cTn id="58" dur="500"/>
                                        <p:tgtEl>
                                          <p:spTgt spid="990"/>
                                        </p:tgtEl>
                                      </p:cBhvr>
                                    </p:animEffect>
                                  </p:childTnLst>
                                </p:cTn>
                              </p:par>
                              <p:par>
                                <p:cTn id="59" presetID="42" presetClass="entr" presetSubtype="0" fill="hold" nodeType="withEffect">
                                  <p:stCondLst>
                                    <p:cond delay="250"/>
                                  </p:stCondLst>
                                  <p:childTnLst>
                                    <p:set>
                                      <p:cBhvr>
                                        <p:cTn id="60" dur="1" fill="hold">
                                          <p:stCondLst>
                                            <p:cond delay="0"/>
                                          </p:stCondLst>
                                        </p:cTn>
                                        <p:tgtEl>
                                          <p:spTgt spid="709"/>
                                        </p:tgtEl>
                                        <p:attrNameLst>
                                          <p:attrName>style.visibility</p:attrName>
                                        </p:attrNameLst>
                                      </p:cBhvr>
                                      <p:to>
                                        <p:strVal val="visible"/>
                                      </p:to>
                                    </p:set>
                                    <p:animEffect transition="in" filter="fade">
                                      <p:cBhvr>
                                        <p:cTn id="61" dur="500"/>
                                        <p:tgtEl>
                                          <p:spTgt spid="709"/>
                                        </p:tgtEl>
                                      </p:cBhvr>
                                    </p:animEffect>
                                    <p:anim calcmode="lin" valueType="num">
                                      <p:cBhvr>
                                        <p:cTn id="62" dur="500" fill="hold"/>
                                        <p:tgtEl>
                                          <p:spTgt spid="709"/>
                                        </p:tgtEl>
                                        <p:attrNameLst>
                                          <p:attrName>ppt_x</p:attrName>
                                        </p:attrNameLst>
                                      </p:cBhvr>
                                      <p:tavLst>
                                        <p:tav tm="0">
                                          <p:val>
                                            <p:strVal val="#ppt_x"/>
                                          </p:val>
                                        </p:tav>
                                        <p:tav tm="100000">
                                          <p:val>
                                            <p:strVal val="#ppt_x"/>
                                          </p:val>
                                        </p:tav>
                                      </p:tavLst>
                                    </p:anim>
                                    <p:anim calcmode="lin" valueType="num">
                                      <p:cBhvr>
                                        <p:cTn id="63" dur="500" fill="hold"/>
                                        <p:tgtEl>
                                          <p:spTgt spid="709"/>
                                        </p:tgtEl>
                                        <p:attrNameLst>
                                          <p:attrName>ppt_y</p:attrName>
                                        </p:attrNameLst>
                                      </p:cBhvr>
                                      <p:tavLst>
                                        <p:tav tm="0">
                                          <p:val>
                                            <p:strVal val="#ppt_y+.1"/>
                                          </p:val>
                                        </p:tav>
                                        <p:tav tm="100000">
                                          <p:val>
                                            <p:strVal val="#ppt_y"/>
                                          </p:val>
                                        </p:tav>
                                      </p:tavLst>
                                    </p:anim>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751"/>
                                        </p:tgtEl>
                                        <p:attrNameLst>
                                          <p:attrName>style.visibility</p:attrName>
                                        </p:attrNameLst>
                                      </p:cBhvr>
                                      <p:to>
                                        <p:strVal val="visible"/>
                                      </p:to>
                                    </p:set>
                                    <p:animEffect transition="in" filter="fade">
                                      <p:cBhvr>
                                        <p:cTn id="67" dur="500"/>
                                        <p:tgtEl>
                                          <p:spTgt spid="751"/>
                                        </p:tgtEl>
                                      </p:cBhvr>
                                    </p:animEffect>
                                  </p:childTnLst>
                                </p:cTn>
                              </p:par>
                              <p:par>
                                <p:cTn id="68" presetID="10" presetClass="entr" presetSubtype="0" fill="hold" nodeType="withEffect">
                                  <p:stCondLst>
                                    <p:cond delay="250"/>
                                  </p:stCondLst>
                                  <p:childTnLst>
                                    <p:set>
                                      <p:cBhvr>
                                        <p:cTn id="69" dur="1" fill="hold">
                                          <p:stCondLst>
                                            <p:cond delay="0"/>
                                          </p:stCondLst>
                                        </p:cTn>
                                        <p:tgtEl>
                                          <p:spTgt spid="723"/>
                                        </p:tgtEl>
                                        <p:attrNameLst>
                                          <p:attrName>style.visibility</p:attrName>
                                        </p:attrNameLst>
                                      </p:cBhvr>
                                      <p:to>
                                        <p:strVal val="visible"/>
                                      </p:to>
                                    </p:set>
                                    <p:animEffect transition="in" filter="fade">
                                      <p:cBhvr>
                                        <p:cTn id="70" dur="500"/>
                                        <p:tgtEl>
                                          <p:spTgt spid="723"/>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721"/>
                                        </p:tgtEl>
                                        <p:attrNameLst>
                                          <p:attrName>style.visibility</p:attrName>
                                        </p:attrNameLst>
                                      </p:cBhvr>
                                      <p:to>
                                        <p:strVal val="visible"/>
                                      </p:to>
                                    </p:set>
                                    <p:animEffect transition="in" filter="fade">
                                      <p:cBhvr>
                                        <p:cTn id="73" dur="500"/>
                                        <p:tgtEl>
                                          <p:spTgt spid="72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22"/>
                                        </p:tgtEl>
                                        <p:attrNameLst>
                                          <p:attrName>style.visibility</p:attrName>
                                        </p:attrNameLst>
                                      </p:cBhvr>
                                      <p:to>
                                        <p:strVal val="visible"/>
                                      </p:to>
                                    </p:set>
                                    <p:animEffect transition="in" filter="fade">
                                      <p:cBhvr>
                                        <p:cTn id="76" dur="500"/>
                                        <p:tgtEl>
                                          <p:spTgt spid="722"/>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1006"/>
                                        </p:tgtEl>
                                        <p:attrNameLst>
                                          <p:attrName>style.visibility</p:attrName>
                                        </p:attrNameLst>
                                      </p:cBhvr>
                                      <p:to>
                                        <p:strVal val="visible"/>
                                      </p:to>
                                    </p:set>
                                    <p:animEffect transition="in" filter="fade">
                                      <p:cBhvr>
                                        <p:cTn id="79" dur="500"/>
                                        <p:tgtEl>
                                          <p:spTgt spid="1006"/>
                                        </p:tgtEl>
                                      </p:cBhvr>
                                    </p:animEffect>
                                  </p:childTnLst>
                                </p:cTn>
                              </p:par>
                              <p:par>
                                <p:cTn id="80" presetID="10" presetClass="entr" presetSubtype="0" fill="hold" nodeType="withEffect">
                                  <p:stCondLst>
                                    <p:cond delay="500"/>
                                  </p:stCondLst>
                                  <p:childTnLst>
                                    <p:set>
                                      <p:cBhvr>
                                        <p:cTn id="81" dur="1" fill="hold">
                                          <p:stCondLst>
                                            <p:cond delay="0"/>
                                          </p:stCondLst>
                                        </p:cTn>
                                        <p:tgtEl>
                                          <p:spTgt spid="728"/>
                                        </p:tgtEl>
                                        <p:attrNameLst>
                                          <p:attrName>style.visibility</p:attrName>
                                        </p:attrNameLst>
                                      </p:cBhvr>
                                      <p:to>
                                        <p:strVal val="visible"/>
                                      </p:to>
                                    </p:set>
                                    <p:animEffect transition="in" filter="fade">
                                      <p:cBhvr>
                                        <p:cTn id="82" dur="500"/>
                                        <p:tgtEl>
                                          <p:spTgt spid="728"/>
                                        </p:tgtEl>
                                      </p:cBhvr>
                                    </p:animEffect>
                                  </p:childTnLst>
                                </p:cTn>
                              </p:par>
                              <p:par>
                                <p:cTn id="83" presetID="10" presetClass="entr" presetSubtype="0" fill="hold" grpId="0" nodeType="withEffect">
                                  <p:stCondLst>
                                    <p:cond delay="750"/>
                                  </p:stCondLst>
                                  <p:childTnLst>
                                    <p:set>
                                      <p:cBhvr>
                                        <p:cTn id="84" dur="1" fill="hold">
                                          <p:stCondLst>
                                            <p:cond delay="0"/>
                                          </p:stCondLst>
                                        </p:cTn>
                                        <p:tgtEl>
                                          <p:spTgt spid="811"/>
                                        </p:tgtEl>
                                        <p:attrNameLst>
                                          <p:attrName>style.visibility</p:attrName>
                                        </p:attrNameLst>
                                      </p:cBhvr>
                                      <p:to>
                                        <p:strVal val="visible"/>
                                      </p:to>
                                    </p:set>
                                    <p:animEffect transition="in" filter="fade">
                                      <p:cBhvr>
                                        <p:cTn id="85" dur="500"/>
                                        <p:tgtEl>
                                          <p:spTgt spid="811"/>
                                        </p:tgtEl>
                                      </p:cBhvr>
                                    </p:animEffect>
                                  </p:childTnLst>
                                </p:cTn>
                              </p:par>
                            </p:childTnLst>
                          </p:cTn>
                        </p:par>
                        <p:par>
                          <p:cTn id="86" fill="hold">
                            <p:stCondLst>
                              <p:cond delay="3750"/>
                            </p:stCondLst>
                            <p:childTnLst>
                              <p:par>
                                <p:cTn id="87" presetID="10" presetClass="entr" presetSubtype="0" fill="hold" nodeType="afterEffect">
                                  <p:stCondLst>
                                    <p:cond delay="0"/>
                                  </p:stCondLst>
                                  <p:childTnLst>
                                    <p:set>
                                      <p:cBhvr>
                                        <p:cTn id="88" dur="1" fill="hold">
                                          <p:stCondLst>
                                            <p:cond delay="0"/>
                                          </p:stCondLst>
                                        </p:cTn>
                                        <p:tgtEl>
                                          <p:spTgt spid="718"/>
                                        </p:tgtEl>
                                        <p:attrNameLst>
                                          <p:attrName>style.visibility</p:attrName>
                                        </p:attrNameLst>
                                      </p:cBhvr>
                                      <p:to>
                                        <p:strVal val="visible"/>
                                      </p:to>
                                    </p:set>
                                    <p:animEffect transition="in" filter="fade">
                                      <p:cBhvr>
                                        <p:cTn id="89" dur="500"/>
                                        <p:tgtEl>
                                          <p:spTgt spid="718"/>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808"/>
                                        </p:tgtEl>
                                        <p:attrNameLst>
                                          <p:attrName>style.visibility</p:attrName>
                                        </p:attrNameLst>
                                      </p:cBhvr>
                                      <p:to>
                                        <p:strVal val="visible"/>
                                      </p:to>
                                    </p:set>
                                    <p:animEffect transition="in" filter="fade">
                                      <p:cBhvr>
                                        <p:cTn id="94" dur="1000"/>
                                        <p:tgtEl>
                                          <p:spTgt spid="808"/>
                                        </p:tgtEl>
                                      </p:cBhvr>
                                    </p:animEffect>
                                    <p:anim calcmode="lin" valueType="num">
                                      <p:cBhvr>
                                        <p:cTn id="95" dur="1000" fill="hold"/>
                                        <p:tgtEl>
                                          <p:spTgt spid="808"/>
                                        </p:tgtEl>
                                        <p:attrNameLst>
                                          <p:attrName>ppt_x</p:attrName>
                                        </p:attrNameLst>
                                      </p:cBhvr>
                                      <p:tavLst>
                                        <p:tav tm="0">
                                          <p:val>
                                            <p:strVal val="#ppt_x"/>
                                          </p:val>
                                        </p:tav>
                                        <p:tav tm="100000">
                                          <p:val>
                                            <p:strVal val="#ppt_x"/>
                                          </p:val>
                                        </p:tav>
                                      </p:tavLst>
                                    </p:anim>
                                    <p:anim calcmode="lin" valueType="num">
                                      <p:cBhvr>
                                        <p:cTn id="96" dur="1000" fill="hold"/>
                                        <p:tgtEl>
                                          <p:spTgt spid="808"/>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10" presetClass="entr" presetSubtype="0" fill="hold" grpId="0" nodeType="afterEffect">
                                  <p:stCondLst>
                                    <p:cond delay="0"/>
                                  </p:stCondLst>
                                  <p:childTnLst>
                                    <p:set>
                                      <p:cBhvr>
                                        <p:cTn id="99" dur="1" fill="hold">
                                          <p:stCondLst>
                                            <p:cond delay="0"/>
                                          </p:stCondLst>
                                        </p:cTn>
                                        <p:tgtEl>
                                          <p:spTgt spid="815"/>
                                        </p:tgtEl>
                                        <p:attrNameLst>
                                          <p:attrName>style.visibility</p:attrName>
                                        </p:attrNameLst>
                                      </p:cBhvr>
                                      <p:to>
                                        <p:strVal val="visible"/>
                                      </p:to>
                                    </p:set>
                                    <p:animEffect transition="in" filter="fade">
                                      <p:cBhvr>
                                        <p:cTn id="100" dur="500"/>
                                        <p:tgtEl>
                                          <p:spTgt spid="815"/>
                                        </p:tgtEl>
                                      </p:cBhvr>
                                    </p:animEffect>
                                  </p:childTnLst>
                                </p:cTn>
                              </p:par>
                              <p:par>
                                <p:cTn id="101" presetID="10" presetClass="entr" presetSubtype="0" fill="hold" grpId="0" nodeType="withEffect">
                                  <p:stCondLst>
                                    <p:cond delay="500"/>
                                  </p:stCondLst>
                                  <p:childTnLst>
                                    <p:set>
                                      <p:cBhvr>
                                        <p:cTn id="102" dur="1" fill="hold">
                                          <p:stCondLst>
                                            <p:cond delay="0"/>
                                          </p:stCondLst>
                                        </p:cTn>
                                        <p:tgtEl>
                                          <p:spTgt spid="816"/>
                                        </p:tgtEl>
                                        <p:attrNameLst>
                                          <p:attrName>style.visibility</p:attrName>
                                        </p:attrNameLst>
                                      </p:cBhvr>
                                      <p:to>
                                        <p:strVal val="visible"/>
                                      </p:to>
                                    </p:set>
                                    <p:animEffect transition="in" filter="fade">
                                      <p:cBhvr>
                                        <p:cTn id="103" dur="500"/>
                                        <p:tgtEl>
                                          <p:spTgt spid="816"/>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1002"/>
                                        </p:tgtEl>
                                        <p:attrNameLst>
                                          <p:attrName>style.visibility</p:attrName>
                                        </p:attrNameLst>
                                      </p:cBhvr>
                                      <p:to>
                                        <p:strVal val="visible"/>
                                      </p:to>
                                    </p:set>
                                    <p:animEffect transition="in" filter="fade">
                                      <p:cBhvr>
                                        <p:cTn id="106" dur="500"/>
                                        <p:tgtEl>
                                          <p:spTgt spid="1002"/>
                                        </p:tgtEl>
                                      </p:cBhvr>
                                    </p:animEffect>
                                  </p:childTnLst>
                                </p:cTn>
                              </p:par>
                            </p:childTnLst>
                          </p:cTn>
                        </p:par>
                        <p:par>
                          <p:cTn id="107" fill="hold">
                            <p:stCondLst>
                              <p:cond delay="2000"/>
                            </p:stCondLst>
                            <p:childTnLst>
                              <p:par>
                                <p:cTn id="108" presetID="10" presetClass="entr" presetSubtype="0" fill="hold" grpId="0" nodeType="afterEffect">
                                  <p:stCondLst>
                                    <p:cond delay="0"/>
                                  </p:stCondLst>
                                  <p:childTnLst>
                                    <p:set>
                                      <p:cBhvr>
                                        <p:cTn id="109" dur="1" fill="hold">
                                          <p:stCondLst>
                                            <p:cond delay="0"/>
                                          </p:stCondLst>
                                        </p:cTn>
                                        <p:tgtEl>
                                          <p:spTgt spid="824"/>
                                        </p:tgtEl>
                                        <p:attrNameLst>
                                          <p:attrName>style.visibility</p:attrName>
                                        </p:attrNameLst>
                                      </p:cBhvr>
                                      <p:to>
                                        <p:strVal val="visible"/>
                                      </p:to>
                                    </p:set>
                                    <p:animEffect transition="in" filter="fade">
                                      <p:cBhvr>
                                        <p:cTn id="110" dur="200"/>
                                        <p:tgtEl>
                                          <p:spTgt spid="824"/>
                                        </p:tgtEl>
                                      </p:cBhvr>
                                    </p:animEffect>
                                  </p:childTnLst>
                                </p:cTn>
                              </p:par>
                            </p:childTnLst>
                          </p:cTn>
                        </p:par>
                        <p:par>
                          <p:cTn id="111" fill="hold">
                            <p:stCondLst>
                              <p:cond delay="2200"/>
                            </p:stCondLst>
                            <p:childTnLst>
                              <p:par>
                                <p:cTn id="112" presetID="10" presetClass="entr" presetSubtype="0" fill="hold" grpId="0" nodeType="afterEffect">
                                  <p:stCondLst>
                                    <p:cond delay="0"/>
                                  </p:stCondLst>
                                  <p:childTnLst>
                                    <p:set>
                                      <p:cBhvr>
                                        <p:cTn id="113" dur="1" fill="hold">
                                          <p:stCondLst>
                                            <p:cond delay="0"/>
                                          </p:stCondLst>
                                        </p:cTn>
                                        <p:tgtEl>
                                          <p:spTgt spid="823"/>
                                        </p:tgtEl>
                                        <p:attrNameLst>
                                          <p:attrName>style.visibility</p:attrName>
                                        </p:attrNameLst>
                                      </p:cBhvr>
                                      <p:to>
                                        <p:strVal val="visible"/>
                                      </p:to>
                                    </p:set>
                                    <p:animEffect transition="in" filter="fade">
                                      <p:cBhvr>
                                        <p:cTn id="114" dur="200"/>
                                        <p:tgtEl>
                                          <p:spTgt spid="823"/>
                                        </p:tgtEl>
                                      </p:cBhvr>
                                    </p:animEffect>
                                  </p:childTnLst>
                                </p:cTn>
                              </p:par>
                            </p:childTnLst>
                          </p:cTn>
                        </p:par>
                        <p:par>
                          <p:cTn id="115" fill="hold">
                            <p:stCondLst>
                              <p:cond delay="2400"/>
                            </p:stCondLst>
                            <p:childTnLst>
                              <p:par>
                                <p:cTn id="116" presetID="10" presetClass="entr" presetSubtype="0" fill="hold" grpId="0" nodeType="afterEffect">
                                  <p:stCondLst>
                                    <p:cond delay="0"/>
                                  </p:stCondLst>
                                  <p:childTnLst>
                                    <p:set>
                                      <p:cBhvr>
                                        <p:cTn id="117" dur="1" fill="hold">
                                          <p:stCondLst>
                                            <p:cond delay="0"/>
                                          </p:stCondLst>
                                        </p:cTn>
                                        <p:tgtEl>
                                          <p:spTgt spid="822"/>
                                        </p:tgtEl>
                                        <p:attrNameLst>
                                          <p:attrName>style.visibility</p:attrName>
                                        </p:attrNameLst>
                                      </p:cBhvr>
                                      <p:to>
                                        <p:strVal val="visible"/>
                                      </p:to>
                                    </p:set>
                                    <p:animEffect transition="in" filter="fade">
                                      <p:cBhvr>
                                        <p:cTn id="118" dur="200"/>
                                        <p:tgtEl>
                                          <p:spTgt spid="822"/>
                                        </p:tgtEl>
                                      </p:cBhvr>
                                    </p:animEffect>
                                  </p:childTnLst>
                                </p:cTn>
                              </p:par>
                            </p:childTnLst>
                          </p:cTn>
                        </p:par>
                        <p:par>
                          <p:cTn id="119" fill="hold">
                            <p:stCondLst>
                              <p:cond delay="2600"/>
                            </p:stCondLst>
                            <p:childTnLst>
                              <p:par>
                                <p:cTn id="120" presetID="10" presetClass="entr" presetSubtype="0" fill="hold" grpId="0" nodeType="afterEffect">
                                  <p:stCondLst>
                                    <p:cond delay="0"/>
                                  </p:stCondLst>
                                  <p:childTnLst>
                                    <p:set>
                                      <p:cBhvr>
                                        <p:cTn id="121" dur="1" fill="hold">
                                          <p:stCondLst>
                                            <p:cond delay="0"/>
                                          </p:stCondLst>
                                        </p:cTn>
                                        <p:tgtEl>
                                          <p:spTgt spid="821"/>
                                        </p:tgtEl>
                                        <p:attrNameLst>
                                          <p:attrName>style.visibility</p:attrName>
                                        </p:attrNameLst>
                                      </p:cBhvr>
                                      <p:to>
                                        <p:strVal val="visible"/>
                                      </p:to>
                                    </p:set>
                                    <p:animEffect transition="in" filter="fade">
                                      <p:cBhvr>
                                        <p:cTn id="122" dur="200"/>
                                        <p:tgtEl>
                                          <p:spTgt spid="821"/>
                                        </p:tgtEl>
                                      </p:cBhvr>
                                    </p:animEffect>
                                  </p:childTnLst>
                                </p:cTn>
                              </p:par>
                            </p:childTnLst>
                          </p:cTn>
                        </p:par>
                        <p:par>
                          <p:cTn id="123" fill="hold">
                            <p:stCondLst>
                              <p:cond delay="2800"/>
                            </p:stCondLst>
                            <p:childTnLst>
                              <p:par>
                                <p:cTn id="124" presetID="10" presetClass="entr" presetSubtype="0" fill="hold" grpId="0" nodeType="afterEffect">
                                  <p:stCondLst>
                                    <p:cond delay="0"/>
                                  </p:stCondLst>
                                  <p:childTnLst>
                                    <p:set>
                                      <p:cBhvr>
                                        <p:cTn id="125" dur="1" fill="hold">
                                          <p:stCondLst>
                                            <p:cond delay="0"/>
                                          </p:stCondLst>
                                        </p:cTn>
                                        <p:tgtEl>
                                          <p:spTgt spid="820"/>
                                        </p:tgtEl>
                                        <p:attrNameLst>
                                          <p:attrName>style.visibility</p:attrName>
                                        </p:attrNameLst>
                                      </p:cBhvr>
                                      <p:to>
                                        <p:strVal val="visible"/>
                                      </p:to>
                                    </p:set>
                                    <p:animEffect transition="in" filter="fade">
                                      <p:cBhvr>
                                        <p:cTn id="126" dur="200"/>
                                        <p:tgtEl>
                                          <p:spTgt spid="82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19"/>
                                        </p:tgtEl>
                                        <p:attrNameLst>
                                          <p:attrName>style.visibility</p:attrName>
                                        </p:attrNameLst>
                                      </p:cBhvr>
                                      <p:to>
                                        <p:strVal val="visible"/>
                                      </p:to>
                                    </p:set>
                                    <p:animEffect transition="in" filter="fade">
                                      <p:cBhvr>
                                        <p:cTn id="129" dur="200"/>
                                        <p:tgtEl>
                                          <p:spTgt spid="819"/>
                                        </p:tgtEl>
                                      </p:cBhvr>
                                    </p:animEffect>
                                  </p:childTnLst>
                                </p:cTn>
                              </p:par>
                            </p:childTnLst>
                          </p:cTn>
                        </p:par>
                        <p:par>
                          <p:cTn id="130" fill="hold">
                            <p:stCondLst>
                              <p:cond delay="3000"/>
                            </p:stCondLst>
                            <p:childTnLst>
                              <p:par>
                                <p:cTn id="131" presetID="10" presetClass="entr" presetSubtype="0" fill="hold" grpId="0" nodeType="afterEffect">
                                  <p:stCondLst>
                                    <p:cond delay="0"/>
                                  </p:stCondLst>
                                  <p:childTnLst>
                                    <p:set>
                                      <p:cBhvr>
                                        <p:cTn id="132" dur="1" fill="hold">
                                          <p:stCondLst>
                                            <p:cond delay="0"/>
                                          </p:stCondLst>
                                        </p:cTn>
                                        <p:tgtEl>
                                          <p:spTgt spid="817"/>
                                        </p:tgtEl>
                                        <p:attrNameLst>
                                          <p:attrName>style.visibility</p:attrName>
                                        </p:attrNameLst>
                                      </p:cBhvr>
                                      <p:to>
                                        <p:strVal val="visible"/>
                                      </p:to>
                                    </p:set>
                                    <p:animEffect transition="in" filter="fade">
                                      <p:cBhvr>
                                        <p:cTn id="133" dur="200"/>
                                        <p:tgtEl>
                                          <p:spTgt spid="81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18"/>
                                        </p:tgtEl>
                                        <p:attrNameLst>
                                          <p:attrName>style.visibility</p:attrName>
                                        </p:attrNameLst>
                                      </p:cBhvr>
                                      <p:to>
                                        <p:strVal val="visible"/>
                                      </p:to>
                                    </p:set>
                                    <p:animEffect transition="in" filter="fade">
                                      <p:cBhvr>
                                        <p:cTn id="136" dur="200"/>
                                        <p:tgtEl>
                                          <p:spTgt spid="818"/>
                                        </p:tgtEl>
                                      </p:cBhvr>
                                    </p:animEffect>
                                  </p:childTnLst>
                                </p:cTn>
                              </p:par>
                            </p:childTnLst>
                          </p:cTn>
                        </p:par>
                        <p:par>
                          <p:cTn id="137" fill="hold">
                            <p:stCondLst>
                              <p:cond delay="3200"/>
                            </p:stCondLst>
                            <p:childTnLst>
                              <p:par>
                                <p:cTn id="138" presetID="22" presetClass="entr" presetSubtype="1" fill="hold" grpId="0" nodeType="afterEffect">
                                  <p:stCondLst>
                                    <p:cond delay="0"/>
                                  </p:stCondLst>
                                  <p:childTnLst>
                                    <p:set>
                                      <p:cBhvr>
                                        <p:cTn id="139" dur="1" fill="hold">
                                          <p:stCondLst>
                                            <p:cond delay="0"/>
                                          </p:stCondLst>
                                        </p:cTn>
                                        <p:tgtEl>
                                          <p:spTgt spid="788"/>
                                        </p:tgtEl>
                                        <p:attrNameLst>
                                          <p:attrName>style.visibility</p:attrName>
                                        </p:attrNameLst>
                                      </p:cBhvr>
                                      <p:to>
                                        <p:strVal val="visible"/>
                                      </p:to>
                                    </p:set>
                                    <p:animEffect transition="in" filter="wipe(up)">
                                      <p:cBhvr>
                                        <p:cTn id="140" dur="500"/>
                                        <p:tgtEl>
                                          <p:spTgt spid="788"/>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739"/>
                                        </p:tgtEl>
                                        <p:attrNameLst>
                                          <p:attrName>style.visibility</p:attrName>
                                        </p:attrNameLst>
                                      </p:cBhvr>
                                      <p:to>
                                        <p:strVal val="visible"/>
                                      </p:to>
                                    </p:set>
                                    <p:animEffect transition="in" filter="fade">
                                      <p:cBhvr>
                                        <p:cTn id="145" dur="500"/>
                                        <p:tgtEl>
                                          <p:spTgt spid="73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774"/>
                                        </p:tgtEl>
                                        <p:attrNameLst>
                                          <p:attrName>style.visibility</p:attrName>
                                        </p:attrNameLst>
                                      </p:cBhvr>
                                      <p:to>
                                        <p:strVal val="visible"/>
                                      </p:to>
                                    </p:set>
                                    <p:animEffect transition="in" filter="wipe(left)">
                                      <p:cBhvr>
                                        <p:cTn id="149" dur="750"/>
                                        <p:tgtEl>
                                          <p:spTgt spid="774"/>
                                        </p:tgtEl>
                                      </p:cBhvr>
                                    </p:animEffect>
                                  </p:childTnLst>
                                </p:cTn>
                              </p:par>
                            </p:childTnLst>
                          </p:cTn>
                        </p:par>
                        <p:par>
                          <p:cTn id="150" fill="hold">
                            <p:stCondLst>
                              <p:cond delay="1250"/>
                            </p:stCondLst>
                            <p:childTnLst>
                              <p:par>
                                <p:cTn id="151" presetID="22" presetClass="entr" presetSubtype="1" fill="hold" grpId="0" nodeType="afterEffect">
                                  <p:stCondLst>
                                    <p:cond delay="0"/>
                                  </p:stCondLst>
                                  <p:childTnLst>
                                    <p:set>
                                      <p:cBhvr>
                                        <p:cTn id="152" dur="1" fill="hold">
                                          <p:stCondLst>
                                            <p:cond delay="0"/>
                                          </p:stCondLst>
                                        </p:cTn>
                                        <p:tgtEl>
                                          <p:spTgt spid="701"/>
                                        </p:tgtEl>
                                        <p:attrNameLst>
                                          <p:attrName>style.visibility</p:attrName>
                                        </p:attrNameLst>
                                      </p:cBhvr>
                                      <p:to>
                                        <p:strVal val="visible"/>
                                      </p:to>
                                    </p:set>
                                    <p:animEffect transition="in" filter="wipe(up)">
                                      <p:cBhvr>
                                        <p:cTn id="153" dur="500"/>
                                        <p:tgtEl>
                                          <p:spTgt spid="701"/>
                                        </p:tgtEl>
                                      </p:cBhvr>
                                    </p:animEffect>
                                  </p:childTnLst>
                                </p:cTn>
                              </p:par>
                              <p:par>
                                <p:cTn id="154" presetID="42" presetClass="entr" presetSubtype="0" fill="hold" grpId="0" nodeType="withEffect">
                                  <p:stCondLst>
                                    <p:cond delay="0"/>
                                  </p:stCondLst>
                                  <p:childTnLst>
                                    <p:set>
                                      <p:cBhvr>
                                        <p:cTn id="155" dur="1" fill="hold">
                                          <p:stCondLst>
                                            <p:cond delay="0"/>
                                          </p:stCondLst>
                                        </p:cTn>
                                        <p:tgtEl>
                                          <p:spTgt spid="702"/>
                                        </p:tgtEl>
                                        <p:attrNameLst>
                                          <p:attrName>style.visibility</p:attrName>
                                        </p:attrNameLst>
                                      </p:cBhvr>
                                      <p:to>
                                        <p:strVal val="visible"/>
                                      </p:to>
                                    </p:set>
                                    <p:animEffect transition="in" filter="fade">
                                      <p:cBhvr>
                                        <p:cTn id="156" dur="1000"/>
                                        <p:tgtEl>
                                          <p:spTgt spid="702"/>
                                        </p:tgtEl>
                                      </p:cBhvr>
                                    </p:animEffect>
                                    <p:anim calcmode="lin" valueType="num">
                                      <p:cBhvr>
                                        <p:cTn id="157" dur="1000" fill="hold"/>
                                        <p:tgtEl>
                                          <p:spTgt spid="702"/>
                                        </p:tgtEl>
                                        <p:attrNameLst>
                                          <p:attrName>ppt_x</p:attrName>
                                        </p:attrNameLst>
                                      </p:cBhvr>
                                      <p:tavLst>
                                        <p:tav tm="0">
                                          <p:val>
                                            <p:strVal val="#ppt_x"/>
                                          </p:val>
                                        </p:tav>
                                        <p:tav tm="100000">
                                          <p:val>
                                            <p:strVal val="#ppt_x"/>
                                          </p:val>
                                        </p:tav>
                                      </p:tavLst>
                                    </p:anim>
                                    <p:anim calcmode="lin" valueType="num">
                                      <p:cBhvr>
                                        <p:cTn id="158" dur="1000" fill="hold"/>
                                        <p:tgtEl>
                                          <p:spTgt spid="702"/>
                                        </p:tgtEl>
                                        <p:attrNameLst>
                                          <p:attrName>ppt_y</p:attrName>
                                        </p:attrNameLst>
                                      </p:cBhvr>
                                      <p:tavLst>
                                        <p:tav tm="0">
                                          <p:val>
                                            <p:strVal val="#ppt_y+.1"/>
                                          </p:val>
                                        </p:tav>
                                        <p:tav tm="100000">
                                          <p:val>
                                            <p:strVal val="#ppt_y"/>
                                          </p:val>
                                        </p:tav>
                                      </p:tavLst>
                                    </p:anim>
                                  </p:childTnLst>
                                </p:cTn>
                              </p:par>
                            </p:childTnLst>
                          </p:cTn>
                        </p:par>
                        <p:par>
                          <p:cTn id="159" fill="hold">
                            <p:stCondLst>
                              <p:cond delay="2250"/>
                            </p:stCondLst>
                            <p:childTnLst>
                              <p:par>
                                <p:cTn id="160" presetID="10" presetClass="entr" presetSubtype="0" fill="hold" nodeType="afterEffect">
                                  <p:stCondLst>
                                    <p:cond delay="0"/>
                                  </p:stCondLst>
                                  <p:childTnLst>
                                    <p:set>
                                      <p:cBhvr>
                                        <p:cTn id="161" dur="1" fill="hold">
                                          <p:stCondLst>
                                            <p:cond delay="0"/>
                                          </p:stCondLst>
                                        </p:cTn>
                                        <p:tgtEl>
                                          <p:spTgt spid="812"/>
                                        </p:tgtEl>
                                        <p:attrNameLst>
                                          <p:attrName>style.visibility</p:attrName>
                                        </p:attrNameLst>
                                      </p:cBhvr>
                                      <p:to>
                                        <p:strVal val="visible"/>
                                      </p:to>
                                    </p:set>
                                    <p:animEffect transition="in" filter="fade">
                                      <p:cBhvr>
                                        <p:cTn id="162" dur="500"/>
                                        <p:tgtEl>
                                          <p:spTgt spid="81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04"/>
                                        </p:tgtEl>
                                        <p:attrNameLst>
                                          <p:attrName>style.visibility</p:attrName>
                                        </p:attrNameLst>
                                      </p:cBhvr>
                                      <p:to>
                                        <p:strVal val="visible"/>
                                      </p:to>
                                    </p:set>
                                    <p:animEffect transition="in" filter="fade">
                                      <p:cBhvr>
                                        <p:cTn id="165" dur="500"/>
                                        <p:tgtEl>
                                          <p:spTgt spid="1004"/>
                                        </p:tgtEl>
                                      </p:cBhvr>
                                    </p:animEffect>
                                  </p:childTnLst>
                                </p:cTn>
                              </p:par>
                            </p:childTnLst>
                          </p:cTn>
                        </p:par>
                        <p:par>
                          <p:cTn id="166" fill="hold">
                            <p:stCondLst>
                              <p:cond delay="2750"/>
                            </p:stCondLst>
                            <p:childTnLst>
                              <p:par>
                                <p:cTn id="167" presetID="10" presetClass="entr" presetSubtype="0" fill="hold" grpId="0" nodeType="afterEffect">
                                  <p:stCondLst>
                                    <p:cond delay="0"/>
                                  </p:stCondLst>
                                  <p:childTnLst>
                                    <p:set>
                                      <p:cBhvr>
                                        <p:cTn id="168" dur="1" fill="hold">
                                          <p:stCondLst>
                                            <p:cond delay="0"/>
                                          </p:stCondLst>
                                        </p:cTn>
                                        <p:tgtEl>
                                          <p:spTgt spid="1009"/>
                                        </p:tgtEl>
                                        <p:attrNameLst>
                                          <p:attrName>style.visibility</p:attrName>
                                        </p:attrNameLst>
                                      </p:cBhvr>
                                      <p:to>
                                        <p:strVal val="visible"/>
                                      </p:to>
                                    </p:set>
                                    <p:animEffect transition="in" filter="fade">
                                      <p:cBhvr>
                                        <p:cTn id="169" dur="2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 grpId="0" animBg="1"/>
      <p:bldP spid="702" grpId="0" animBg="1"/>
      <p:bldP spid="721" grpId="0" animBg="1"/>
      <p:bldP spid="722" grpId="0" animBg="1"/>
      <p:bldP spid="739" grpId="0" animBg="1"/>
      <p:bldP spid="740" grpId="0" animBg="1"/>
      <p:bldP spid="741" grpId="0" animBg="1"/>
      <p:bldP spid="742" grpId="0" animBg="1"/>
      <p:bldP spid="743" grpId="0" animBg="1"/>
      <p:bldP spid="751" grpId="0" animBg="1"/>
      <p:bldP spid="788" grpId="0" animBg="1"/>
      <p:bldP spid="811" grpId="0" animBg="1"/>
      <p:bldP spid="815" grpId="0" animBg="1"/>
      <p:bldP spid="816" grpId="0" animBg="1"/>
      <p:bldP spid="817" grpId="0" animBg="1"/>
      <p:bldP spid="818" grpId="0" animBg="1"/>
      <p:bldP spid="819" grpId="0" animBg="1"/>
      <p:bldP spid="820" grpId="0" animBg="1"/>
      <p:bldP spid="821" grpId="0" animBg="1"/>
      <p:bldP spid="822" grpId="0" animBg="1"/>
      <p:bldP spid="823" grpId="0" animBg="1"/>
      <p:bldP spid="824" grpId="0" animBg="1"/>
      <p:bldP spid="1002" grpId="0"/>
      <p:bldP spid="1003" grpId="0" animBg="1"/>
      <p:bldP spid="1004" grpId="0" animBg="1"/>
      <p:bldP spid="1006" grpId="0" animBg="1"/>
      <p:bldP spid="100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86A6-84EF-40B4-81A4-E49B5FCFE8AD}"/>
              </a:ext>
            </a:extLst>
          </p:cNvPr>
          <p:cNvSpPr>
            <a:spLocks noGrp="1"/>
          </p:cNvSpPr>
          <p:nvPr>
            <p:ph type="title"/>
          </p:nvPr>
        </p:nvSpPr>
        <p:spPr/>
        <p:txBody>
          <a:bodyPr/>
          <a:lstStyle/>
          <a:p>
            <a:r>
              <a:rPr lang="en-US" err="1"/>
              <a:t>SecDevOps</a:t>
            </a:r>
            <a:endParaRPr lang="gsw-CH"/>
          </a:p>
        </p:txBody>
      </p:sp>
      <p:grpSp>
        <p:nvGrpSpPr>
          <p:cNvPr id="3" name="Group 2">
            <a:extLst>
              <a:ext uri="{FF2B5EF4-FFF2-40B4-BE49-F238E27FC236}">
                <a16:creationId xmlns:a16="http://schemas.microsoft.com/office/drawing/2014/main" id="{5BCD502A-6F55-4FB8-8E32-C4E080A99EB2}"/>
              </a:ext>
            </a:extLst>
          </p:cNvPr>
          <p:cNvGrpSpPr/>
          <p:nvPr/>
        </p:nvGrpSpPr>
        <p:grpSpPr>
          <a:xfrm>
            <a:off x="0" y="1468398"/>
            <a:ext cx="4463404" cy="837631"/>
            <a:chOff x="-1974986" y="1464109"/>
            <a:chExt cx="4463404" cy="837631"/>
          </a:xfrm>
        </p:grpSpPr>
        <p:sp>
          <p:nvSpPr>
            <p:cNvPr id="4" name="Rectangle: Top Corners Rounded 3">
              <a:extLst>
                <a:ext uri="{FF2B5EF4-FFF2-40B4-BE49-F238E27FC236}">
                  <a16:creationId xmlns:a16="http://schemas.microsoft.com/office/drawing/2014/main" id="{7F421961-0759-47EB-B4FA-CD76E4BFBA5A}"/>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Market Circle">
              <a:extLst>
                <a:ext uri="{FF2B5EF4-FFF2-40B4-BE49-F238E27FC236}">
                  <a16:creationId xmlns:a16="http://schemas.microsoft.com/office/drawing/2014/main" id="{49595F06-7E1E-4469-B7F1-EFEFD05F180F}"/>
                </a:ext>
              </a:extLst>
            </p:cNvPr>
            <p:cNvGrpSpPr/>
            <p:nvPr/>
          </p:nvGrpSpPr>
          <p:grpSpPr>
            <a:xfrm>
              <a:off x="1651174" y="1464496"/>
              <a:ext cx="837244" cy="837244"/>
              <a:chOff x="1651174" y="1462114"/>
              <a:chExt cx="837244" cy="837244"/>
            </a:xfrm>
          </p:grpSpPr>
          <p:sp>
            <p:nvSpPr>
              <p:cNvPr id="6" name="!!Market white">
                <a:extLst>
                  <a:ext uri="{FF2B5EF4-FFF2-40B4-BE49-F238E27FC236}">
                    <a16:creationId xmlns:a16="http://schemas.microsoft.com/office/drawing/2014/main" id="{51D2AE39-B929-4C0F-812A-DE304B448E5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Market grey">
                <a:extLst>
                  <a:ext uri="{FF2B5EF4-FFF2-40B4-BE49-F238E27FC236}">
                    <a16:creationId xmlns:a16="http://schemas.microsoft.com/office/drawing/2014/main" id="{2CC5B626-3515-40F6-A218-E845CC494704}"/>
                  </a:ext>
                </a:extLst>
              </p:cNvPr>
              <p:cNvSpPr/>
              <p:nvPr userDrawn="1"/>
            </p:nvSpPr>
            <p:spPr bwMode="auto">
              <a:xfrm>
                <a:off x="1734892" y="1545832"/>
                <a:ext cx="669808" cy="669808"/>
              </a:xfrm>
              <a:prstGeom prst="ellipse">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8" name="Group 7">
            <a:extLst>
              <a:ext uri="{FF2B5EF4-FFF2-40B4-BE49-F238E27FC236}">
                <a16:creationId xmlns:a16="http://schemas.microsoft.com/office/drawing/2014/main" id="{EE312D37-F828-4F83-A35F-6516C8D65793}"/>
              </a:ext>
            </a:extLst>
          </p:cNvPr>
          <p:cNvGrpSpPr/>
          <p:nvPr/>
        </p:nvGrpSpPr>
        <p:grpSpPr>
          <a:xfrm>
            <a:off x="0" y="2681687"/>
            <a:ext cx="4463404" cy="837631"/>
            <a:chOff x="-1974986" y="1464109"/>
            <a:chExt cx="4463404" cy="837631"/>
          </a:xfrm>
        </p:grpSpPr>
        <p:sp>
          <p:nvSpPr>
            <p:cNvPr id="9" name="Rectangle: Top Corners Rounded 8">
              <a:extLst>
                <a:ext uri="{FF2B5EF4-FFF2-40B4-BE49-F238E27FC236}">
                  <a16:creationId xmlns:a16="http://schemas.microsoft.com/office/drawing/2014/main" id="{137E71DF-EEB2-4298-9B38-C63E22173876}"/>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 name="!!Market Circle">
              <a:extLst>
                <a:ext uri="{FF2B5EF4-FFF2-40B4-BE49-F238E27FC236}">
                  <a16:creationId xmlns:a16="http://schemas.microsoft.com/office/drawing/2014/main" id="{F2339A40-60F4-419F-85E3-B9C7E6B78E75}"/>
                </a:ext>
              </a:extLst>
            </p:cNvPr>
            <p:cNvGrpSpPr/>
            <p:nvPr/>
          </p:nvGrpSpPr>
          <p:grpSpPr>
            <a:xfrm>
              <a:off x="1651174" y="1464496"/>
              <a:ext cx="837244" cy="837244"/>
              <a:chOff x="1651174" y="1462114"/>
              <a:chExt cx="837244" cy="837244"/>
            </a:xfrm>
          </p:grpSpPr>
          <p:sp>
            <p:nvSpPr>
              <p:cNvPr id="11" name="!!Market white">
                <a:extLst>
                  <a:ext uri="{FF2B5EF4-FFF2-40B4-BE49-F238E27FC236}">
                    <a16:creationId xmlns:a16="http://schemas.microsoft.com/office/drawing/2014/main" id="{A7DE4FDE-8BC1-45DC-8BB6-C393CA4BCF7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Market grey">
                <a:extLst>
                  <a:ext uri="{FF2B5EF4-FFF2-40B4-BE49-F238E27FC236}">
                    <a16:creationId xmlns:a16="http://schemas.microsoft.com/office/drawing/2014/main" id="{30AF20E0-8FFF-4C67-A93F-F40ABB3E200B}"/>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8F6A8A17-30D6-4F3C-B2D9-BB177E564F63}"/>
              </a:ext>
            </a:extLst>
          </p:cNvPr>
          <p:cNvGrpSpPr/>
          <p:nvPr/>
        </p:nvGrpSpPr>
        <p:grpSpPr>
          <a:xfrm>
            <a:off x="0" y="3894976"/>
            <a:ext cx="4463404" cy="837631"/>
            <a:chOff x="-1974986" y="1464109"/>
            <a:chExt cx="4463404" cy="837631"/>
          </a:xfrm>
        </p:grpSpPr>
        <p:sp>
          <p:nvSpPr>
            <p:cNvPr id="14" name="Rectangle: Top Corners Rounded 13">
              <a:extLst>
                <a:ext uri="{FF2B5EF4-FFF2-40B4-BE49-F238E27FC236}">
                  <a16:creationId xmlns:a16="http://schemas.microsoft.com/office/drawing/2014/main" id="{3837FC6B-D8BC-408D-B274-AA49256A9762}"/>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Market Circle">
              <a:extLst>
                <a:ext uri="{FF2B5EF4-FFF2-40B4-BE49-F238E27FC236}">
                  <a16:creationId xmlns:a16="http://schemas.microsoft.com/office/drawing/2014/main" id="{6D1BD2CD-364D-4F44-84D8-BD25A4265376}"/>
                </a:ext>
              </a:extLst>
            </p:cNvPr>
            <p:cNvGrpSpPr/>
            <p:nvPr/>
          </p:nvGrpSpPr>
          <p:grpSpPr>
            <a:xfrm>
              <a:off x="1651174" y="1464496"/>
              <a:ext cx="837244" cy="837244"/>
              <a:chOff x="1651174" y="1462114"/>
              <a:chExt cx="837244" cy="837244"/>
            </a:xfrm>
          </p:grpSpPr>
          <p:sp>
            <p:nvSpPr>
              <p:cNvPr id="16" name="!!Market white">
                <a:extLst>
                  <a:ext uri="{FF2B5EF4-FFF2-40B4-BE49-F238E27FC236}">
                    <a16:creationId xmlns:a16="http://schemas.microsoft.com/office/drawing/2014/main" id="{41E35024-1011-4F02-B4BF-4E84733C88FF}"/>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Market grey">
                <a:extLst>
                  <a:ext uri="{FF2B5EF4-FFF2-40B4-BE49-F238E27FC236}">
                    <a16:creationId xmlns:a16="http://schemas.microsoft.com/office/drawing/2014/main" id="{66C4CA07-F2BB-4F52-AA0D-485D374CEDA5}"/>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259C7B5F-F896-45BA-9CD3-78B575C70681}"/>
              </a:ext>
            </a:extLst>
          </p:cNvPr>
          <p:cNvGrpSpPr/>
          <p:nvPr/>
        </p:nvGrpSpPr>
        <p:grpSpPr>
          <a:xfrm>
            <a:off x="0" y="5108265"/>
            <a:ext cx="4463404" cy="837631"/>
            <a:chOff x="-1974986" y="1464109"/>
            <a:chExt cx="4463404" cy="837631"/>
          </a:xfrm>
        </p:grpSpPr>
        <p:sp>
          <p:nvSpPr>
            <p:cNvPr id="19" name="Rectangle: Top Corners Rounded 18">
              <a:extLst>
                <a:ext uri="{FF2B5EF4-FFF2-40B4-BE49-F238E27FC236}">
                  <a16:creationId xmlns:a16="http://schemas.microsoft.com/office/drawing/2014/main" id="{A9663D95-6E9A-4EEB-9814-E3110F261D13}"/>
                </a:ext>
              </a:extLst>
            </p:cNvPr>
            <p:cNvSpPr/>
            <p:nvPr/>
          </p:nvSpPr>
          <p:spPr bwMode="auto">
            <a:xfrm rot="5400000">
              <a:off x="-162505" y="-348372"/>
              <a:ext cx="837244" cy="44622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 name="!!Market Circle">
              <a:extLst>
                <a:ext uri="{FF2B5EF4-FFF2-40B4-BE49-F238E27FC236}">
                  <a16:creationId xmlns:a16="http://schemas.microsoft.com/office/drawing/2014/main" id="{70BAAF9B-FF98-40F3-B235-F4A49715367B}"/>
                </a:ext>
              </a:extLst>
            </p:cNvPr>
            <p:cNvGrpSpPr/>
            <p:nvPr/>
          </p:nvGrpSpPr>
          <p:grpSpPr>
            <a:xfrm>
              <a:off x="1651174" y="1464496"/>
              <a:ext cx="837244" cy="837244"/>
              <a:chOff x="1651174" y="1462114"/>
              <a:chExt cx="837244" cy="837244"/>
            </a:xfrm>
          </p:grpSpPr>
          <p:sp>
            <p:nvSpPr>
              <p:cNvPr id="21" name="!!Market white">
                <a:extLst>
                  <a:ext uri="{FF2B5EF4-FFF2-40B4-BE49-F238E27FC236}">
                    <a16:creationId xmlns:a16="http://schemas.microsoft.com/office/drawing/2014/main" id="{FA7A063E-15CB-4568-84E3-D1D29B73C837}"/>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Market grey">
                <a:extLst>
                  <a:ext uri="{FF2B5EF4-FFF2-40B4-BE49-F238E27FC236}">
                    <a16:creationId xmlns:a16="http://schemas.microsoft.com/office/drawing/2014/main" id="{E11D7546-6435-404D-BA1F-09CEBB2300B6}"/>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23" name="TextBox 22">
            <a:extLst>
              <a:ext uri="{FF2B5EF4-FFF2-40B4-BE49-F238E27FC236}">
                <a16:creationId xmlns:a16="http://schemas.microsoft.com/office/drawing/2014/main" id="{136E56EB-862D-4E63-B4CB-1708C94822B8}"/>
              </a:ext>
            </a:extLst>
          </p:cNvPr>
          <p:cNvSpPr txBox="1"/>
          <p:nvPr/>
        </p:nvSpPr>
        <p:spPr>
          <a:xfrm>
            <a:off x="4609044" y="1710048"/>
            <a:ext cx="3123291"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This is a culture change</a:t>
            </a:r>
          </a:p>
        </p:txBody>
      </p:sp>
      <p:sp>
        <p:nvSpPr>
          <p:cNvPr id="24" name="TextBox 23">
            <a:extLst>
              <a:ext uri="{FF2B5EF4-FFF2-40B4-BE49-F238E27FC236}">
                <a16:creationId xmlns:a16="http://schemas.microsoft.com/office/drawing/2014/main" id="{B4F35C6E-0CE0-4E78-87CC-465D45F387BD}"/>
              </a:ext>
            </a:extLst>
          </p:cNvPr>
          <p:cNvSpPr txBox="1"/>
          <p:nvPr/>
        </p:nvSpPr>
        <p:spPr>
          <a:xfrm>
            <a:off x="4609044" y="2923337"/>
            <a:ext cx="2704779"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Create agile security</a:t>
            </a:r>
          </a:p>
        </p:txBody>
      </p:sp>
      <p:sp>
        <p:nvSpPr>
          <p:cNvPr id="25" name="TextBox 24">
            <a:extLst>
              <a:ext uri="{FF2B5EF4-FFF2-40B4-BE49-F238E27FC236}">
                <a16:creationId xmlns:a16="http://schemas.microsoft.com/office/drawing/2014/main" id="{4F81ABA7-32C1-46FB-85CF-63178825345E}"/>
              </a:ext>
            </a:extLst>
          </p:cNvPr>
          <p:cNvSpPr txBox="1"/>
          <p:nvPr/>
        </p:nvSpPr>
        <p:spPr>
          <a:xfrm>
            <a:off x="4607959" y="4136626"/>
            <a:ext cx="3036024"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Do not overdo policies</a:t>
            </a:r>
            <a:endParaRPr kumimoji="0" lang="gsw-CH" sz="23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48B749F4-89D5-4CFD-89F3-A731372B4E98}"/>
              </a:ext>
            </a:extLst>
          </p:cNvPr>
          <p:cNvSpPr txBox="1"/>
          <p:nvPr/>
        </p:nvSpPr>
        <p:spPr>
          <a:xfrm>
            <a:off x="4607959" y="5350112"/>
            <a:ext cx="4082080"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Leverage cloud native controls</a:t>
            </a:r>
          </a:p>
        </p:txBody>
      </p:sp>
    </p:spTree>
    <p:extLst>
      <p:ext uri="{BB962C8B-B14F-4D97-AF65-F5344CB8AC3E}">
        <p14:creationId xmlns:p14="http://schemas.microsoft.com/office/powerpoint/2010/main" val="146958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3732B-1C61-41AC-B88E-7BCB232CE12C}"/>
              </a:ext>
            </a:extLst>
          </p:cNvPr>
          <p:cNvSpPr>
            <a:spLocks noGrp="1"/>
          </p:cNvSpPr>
          <p:nvPr>
            <p:ph type="title"/>
          </p:nvPr>
        </p:nvSpPr>
        <p:spPr/>
        <p:txBody>
          <a:bodyPr/>
          <a:lstStyle/>
          <a:p>
            <a:r>
              <a:rPr lang="en-US"/>
              <a:t>Linking Back</a:t>
            </a:r>
            <a:endParaRPr lang="en-CH"/>
          </a:p>
        </p:txBody>
      </p:sp>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F1C42052-3511-43E2-8601-7603061CAB55}"/>
                  </a:ext>
                </a:extLst>
              </p:cNvPr>
              <p:cNvGraphicFramePr>
                <a:graphicFrameLocks noChangeAspect="1"/>
              </p:cNvGraphicFramePr>
              <p:nvPr/>
            </p:nvGraphicFramePr>
            <p:xfrm>
              <a:off x="588262" y="1981605"/>
              <a:ext cx="5112425" cy="2875739"/>
            </p:xfrm>
            <a:graphic>
              <a:graphicData uri="http://schemas.microsoft.com/office/powerpoint/2016/sectionzoom">
                <psez:sectionZm>
                  <psez:sectionZmObj sectionId="{6B1C3CB8-FC50-4C8D-8CED-05D6EAF4D340}">
                    <psez:zmPr id="{CF93B0D7-101A-446D-9BF0-78AB399C5E70}" transitionDur="1000">
                      <p166:blipFill xmlns:p166="http://schemas.microsoft.com/office/powerpoint/2016/6/main">
                        <a:blip r:embed="rId2"/>
                        <a:stretch>
                          <a:fillRect/>
                        </a:stretch>
                      </p166:blipFill>
                      <p166:spPr xmlns:p166="http://schemas.microsoft.com/office/powerpoint/2016/6/main">
                        <a:xfrm>
                          <a:off x="0" y="0"/>
                          <a:ext cx="5112425" cy="2875739"/>
                        </a:xfrm>
                        <a:prstGeom prst="rect">
                          <a:avLst/>
                        </a:prstGeom>
                        <a:ln w="3175">
                          <a:solidFill>
                            <a:prstClr val="ltGray"/>
                          </a:solidFill>
                        </a:ln>
                      </p166:spPr>
                    </psez:zmPr>
                  </psez:sectionZmObj>
                </psez:sectionZm>
              </a:graphicData>
            </a:graphic>
          </p:graphicFrame>
        </mc:Choice>
        <mc:Fallback xmlns="">
          <p:pic>
            <p:nvPicPr>
              <p:cNvPr id="5" name="Section Zoom 4">
                <a:hlinkClick r:id="rId3" action="ppaction://hlinksldjump"/>
                <a:extLst>
                  <a:ext uri="{FF2B5EF4-FFF2-40B4-BE49-F238E27FC236}">
                    <a16:creationId xmlns:a16="http://schemas.microsoft.com/office/drawing/2014/main" id="{F1C42052-3511-43E2-8601-7603061CAB55}"/>
                  </a:ext>
                </a:extLst>
              </p:cNvPr>
              <p:cNvPicPr>
                <a:picLocks noGrp="1" noRot="1" noChangeAspect="1" noMove="1" noResize="1" noEditPoints="1" noAdjustHandles="1" noChangeArrowheads="1" noChangeShapeType="1"/>
              </p:cNvPicPr>
              <p:nvPr/>
            </p:nvPicPr>
            <p:blipFill>
              <a:blip r:embed="rId4"/>
              <a:stretch>
                <a:fillRect/>
              </a:stretch>
            </p:blipFill>
            <p:spPr>
              <a:xfrm>
                <a:off x="588262" y="1981605"/>
                <a:ext cx="5112425" cy="2875739"/>
              </a:xfrm>
              <a:prstGeom prst="rect">
                <a:avLst/>
              </a:prstGeom>
              <a:ln w="3175">
                <a:solidFill>
                  <a:prstClr val="ltGray"/>
                </a:solidFill>
              </a:ln>
            </p:spPr>
          </p:pic>
        </mc:Fallback>
      </mc:AlternateContent>
    </p:spTree>
    <p:extLst>
      <p:ext uri="{BB962C8B-B14F-4D97-AF65-F5344CB8AC3E}">
        <p14:creationId xmlns:p14="http://schemas.microsoft.com/office/powerpoint/2010/main" val="3235134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Security</a:t>
            </a:r>
          </a:p>
        </p:txBody>
      </p:sp>
    </p:spTree>
    <p:extLst>
      <p:ext uri="{BB962C8B-B14F-4D97-AF65-F5344CB8AC3E}">
        <p14:creationId xmlns:p14="http://schemas.microsoft.com/office/powerpoint/2010/main" val="2643471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E95DC-9D4A-4178-87C4-25B9B5C7CDA4}"/>
              </a:ext>
            </a:extLst>
          </p:cNvPr>
          <p:cNvSpPr>
            <a:spLocks noGrp="1"/>
          </p:cNvSpPr>
          <p:nvPr>
            <p:ph type="title"/>
          </p:nvPr>
        </p:nvSpPr>
        <p:spPr/>
        <p:txBody>
          <a:bodyPr/>
          <a:lstStyle/>
          <a:p>
            <a:r>
              <a:rPr lang="en-US"/>
              <a:t>Transforming Legacy to the Cloud</a:t>
            </a:r>
            <a:endParaRPr lang="gsw-CH"/>
          </a:p>
        </p:txBody>
      </p:sp>
      <p:grpSp>
        <p:nvGrpSpPr>
          <p:cNvPr id="3" name="Group 2">
            <a:extLst>
              <a:ext uri="{FF2B5EF4-FFF2-40B4-BE49-F238E27FC236}">
                <a16:creationId xmlns:a16="http://schemas.microsoft.com/office/drawing/2014/main" id="{85DF0AD9-0881-4106-80C0-E3985C3C99AE}"/>
              </a:ext>
            </a:extLst>
          </p:cNvPr>
          <p:cNvGrpSpPr/>
          <p:nvPr/>
        </p:nvGrpSpPr>
        <p:grpSpPr>
          <a:xfrm>
            <a:off x="600805" y="3466943"/>
            <a:ext cx="11267493" cy="933966"/>
            <a:chOff x="600805" y="3346623"/>
            <a:chExt cx="11267493" cy="933966"/>
          </a:xfrm>
        </p:grpSpPr>
        <p:sp>
          <p:nvSpPr>
            <p:cNvPr id="4" name="Arrow: Pentagon 3">
              <a:extLst>
                <a:ext uri="{FF2B5EF4-FFF2-40B4-BE49-F238E27FC236}">
                  <a16:creationId xmlns:a16="http://schemas.microsoft.com/office/drawing/2014/main" id="{7EA1A2FF-82FB-4FEA-89E1-96005C226F35}"/>
                </a:ext>
              </a:extLst>
            </p:cNvPr>
            <p:cNvSpPr/>
            <p:nvPr/>
          </p:nvSpPr>
          <p:spPr bwMode="auto">
            <a:xfrm>
              <a:off x="600805" y="3346623"/>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Roles, responsibilities, and skillsets will evolve</a:t>
              </a:r>
            </a:p>
          </p:txBody>
        </p:sp>
        <p:sp>
          <p:nvSpPr>
            <p:cNvPr id="5" name="people_4" title="Icon of a person">
              <a:extLst>
                <a:ext uri="{FF2B5EF4-FFF2-40B4-BE49-F238E27FC236}">
                  <a16:creationId xmlns:a16="http://schemas.microsoft.com/office/drawing/2014/main" id="{5C100034-2938-4C19-80A1-0DF492130B97}"/>
                </a:ext>
              </a:extLst>
            </p:cNvPr>
            <p:cNvSpPr>
              <a:spLocks noChangeAspect="1" noEditPoints="1"/>
            </p:cNvSpPr>
            <p:nvPr/>
          </p:nvSpPr>
          <p:spPr bwMode="auto">
            <a:xfrm>
              <a:off x="900803" y="3665828"/>
              <a:ext cx="264367" cy="29555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681AB70B-D4BE-441C-A172-1E084D144CB3}"/>
              </a:ext>
            </a:extLst>
          </p:cNvPr>
          <p:cNvGrpSpPr/>
          <p:nvPr/>
        </p:nvGrpSpPr>
        <p:grpSpPr>
          <a:xfrm>
            <a:off x="600805" y="4440857"/>
            <a:ext cx="11267493" cy="933966"/>
            <a:chOff x="600805" y="4418279"/>
            <a:chExt cx="11267493" cy="933966"/>
          </a:xfrm>
        </p:grpSpPr>
        <p:sp>
          <p:nvSpPr>
            <p:cNvPr id="7" name="Arrow: Pentagon 6">
              <a:extLst>
                <a:ext uri="{FF2B5EF4-FFF2-40B4-BE49-F238E27FC236}">
                  <a16:creationId xmlns:a16="http://schemas.microsoft.com/office/drawing/2014/main" id="{45B2F493-883E-4724-9FD8-681A4ACBC519}"/>
                </a:ext>
              </a:extLst>
            </p:cNvPr>
            <p:cNvSpPr/>
            <p:nvPr/>
          </p:nvSpPr>
          <p:spPr bwMode="auto">
            <a:xfrm>
              <a:off x="600805" y="4418279"/>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Controls, tools, and processes will evolve</a:t>
              </a:r>
            </a:p>
          </p:txBody>
        </p:sp>
        <p:sp>
          <p:nvSpPr>
            <p:cNvPr id="8" name="tool" title="Icon of a skrewdriver and wrench">
              <a:extLst>
                <a:ext uri="{FF2B5EF4-FFF2-40B4-BE49-F238E27FC236}">
                  <a16:creationId xmlns:a16="http://schemas.microsoft.com/office/drawing/2014/main" id="{DA9C445B-A645-46F5-A81E-3BFA0546FC03}"/>
                </a:ext>
              </a:extLst>
            </p:cNvPr>
            <p:cNvSpPr>
              <a:spLocks noChangeAspect="1" noEditPoints="1"/>
            </p:cNvSpPr>
            <p:nvPr/>
          </p:nvSpPr>
          <p:spPr bwMode="auto">
            <a:xfrm>
              <a:off x="903155" y="4702382"/>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1FB45F8-A2A9-444C-B926-AFD35B608F54}"/>
              </a:ext>
            </a:extLst>
          </p:cNvPr>
          <p:cNvGrpSpPr/>
          <p:nvPr/>
        </p:nvGrpSpPr>
        <p:grpSpPr>
          <a:xfrm>
            <a:off x="600805" y="2271708"/>
            <a:ext cx="11267493" cy="933966"/>
            <a:chOff x="600805" y="2271708"/>
            <a:chExt cx="11267493" cy="933966"/>
          </a:xfrm>
        </p:grpSpPr>
        <p:sp>
          <p:nvSpPr>
            <p:cNvPr id="10" name="Arrow: Pentagon 9">
              <a:extLst>
                <a:ext uri="{FF2B5EF4-FFF2-40B4-BE49-F238E27FC236}">
                  <a16:creationId xmlns:a16="http://schemas.microsoft.com/office/drawing/2014/main" id="{8CFED48D-62F0-4715-B335-8401D063C048}"/>
                </a:ext>
              </a:extLst>
            </p:cNvPr>
            <p:cNvSpPr/>
            <p:nvPr/>
          </p:nvSpPr>
          <p:spPr bwMode="auto">
            <a:xfrm>
              <a:off x="600805" y="2271708"/>
              <a:ext cx="11267493" cy="933966"/>
            </a:xfrm>
            <a:prstGeom prst="homePlate">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0" tIns="274320" rIns="274320" bIns="2743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Architectures change, but principles &amp; outcomes remain the same</a:t>
              </a:r>
            </a:p>
          </p:txBody>
        </p:sp>
        <p:sp>
          <p:nvSpPr>
            <p:cNvPr id="11" name="Relationship_F003" title="Icon of three boxes connected by lines">
              <a:extLst>
                <a:ext uri="{FF2B5EF4-FFF2-40B4-BE49-F238E27FC236}">
                  <a16:creationId xmlns:a16="http://schemas.microsoft.com/office/drawing/2014/main" id="{7D679F49-E8B0-4820-9AD4-0B4203AFA7F7}"/>
                </a:ext>
              </a:extLst>
            </p:cNvPr>
            <p:cNvSpPr>
              <a:spLocks noChangeAspect="1" noEditPoints="1"/>
            </p:cNvSpPr>
            <p:nvPr/>
          </p:nvSpPr>
          <p:spPr bwMode="auto">
            <a:xfrm>
              <a:off x="862357" y="2582981"/>
              <a:ext cx="341259" cy="319185"/>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A2AA650D-E6F7-40C4-A273-D6DF4A02878B}"/>
              </a:ext>
            </a:extLst>
          </p:cNvPr>
          <p:cNvSpPr/>
          <p:nvPr/>
        </p:nvSpPr>
        <p:spPr bwMode="auto">
          <a:xfrm>
            <a:off x="658003" y="5513551"/>
            <a:ext cx="10875993" cy="454037"/>
          </a:xfrm>
          <a:prstGeom prst="rect">
            <a:avLst/>
          </a:prstGeom>
          <a:no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800" b="1" i="0" u="none" strike="noStrike" kern="1200" cap="none" spc="0" normalizeH="0" baseline="0" noProof="0">
                <a:ln>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Note: </a:t>
            </a:r>
            <a:r>
              <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Legacy ‘technical debt’ persists with legacy workloads/applications in IaaS</a:t>
            </a:r>
          </a:p>
        </p:txBody>
      </p:sp>
      <p:grpSp>
        <p:nvGrpSpPr>
          <p:cNvPr id="14" name="Group 13">
            <a:extLst>
              <a:ext uri="{FF2B5EF4-FFF2-40B4-BE49-F238E27FC236}">
                <a16:creationId xmlns:a16="http://schemas.microsoft.com/office/drawing/2014/main" id="{BEF75B51-6B96-46DB-A105-980CA37E5CAD}"/>
              </a:ext>
            </a:extLst>
          </p:cNvPr>
          <p:cNvGrpSpPr/>
          <p:nvPr/>
        </p:nvGrpSpPr>
        <p:grpSpPr>
          <a:xfrm>
            <a:off x="7927350" y="1133017"/>
            <a:ext cx="3836631" cy="1764096"/>
            <a:chOff x="7927350" y="1133017"/>
            <a:chExt cx="3836631" cy="1764096"/>
          </a:xfrm>
        </p:grpSpPr>
        <p:grpSp>
          <p:nvGrpSpPr>
            <p:cNvPr id="15" name="Group 14">
              <a:extLst>
                <a:ext uri="{FF2B5EF4-FFF2-40B4-BE49-F238E27FC236}">
                  <a16:creationId xmlns:a16="http://schemas.microsoft.com/office/drawing/2014/main" id="{1DAE81F9-56A1-4779-8FC7-9F9CAA07CC01}"/>
                </a:ext>
              </a:extLst>
            </p:cNvPr>
            <p:cNvGrpSpPr/>
            <p:nvPr/>
          </p:nvGrpSpPr>
          <p:grpSpPr>
            <a:xfrm>
              <a:off x="7927350" y="1133017"/>
              <a:ext cx="3836631" cy="1764096"/>
              <a:chOff x="9180774" y="1741069"/>
              <a:chExt cx="2573186" cy="1183160"/>
            </a:xfrm>
          </p:grpSpPr>
          <p:sp>
            <p:nvSpPr>
              <p:cNvPr id="17" name="Freeform: Shape 16">
                <a:extLst>
                  <a:ext uri="{FF2B5EF4-FFF2-40B4-BE49-F238E27FC236}">
                    <a16:creationId xmlns:a16="http://schemas.microsoft.com/office/drawing/2014/main" id="{2903A503-0AB0-48F1-B602-95BF0FA6E29F}"/>
                  </a:ext>
                </a:extLst>
              </p:cNvPr>
              <p:cNvSpPr/>
              <p:nvPr/>
            </p:nvSpPr>
            <p:spPr>
              <a:xfrm>
                <a:off x="9184943" y="1741069"/>
                <a:ext cx="2391670" cy="1183160"/>
              </a:xfrm>
              <a:custGeom>
                <a:avLst/>
                <a:gdLst>
                  <a:gd name="connsiteX0" fmla="*/ 2353151 w 2695575"/>
                  <a:gd name="connsiteY0" fmla="*/ 654844 h 1333500"/>
                  <a:gd name="connsiteX1" fmla="*/ 2222659 w 2695575"/>
                  <a:gd name="connsiteY1" fmla="*/ 681514 h 1333500"/>
                  <a:gd name="connsiteX2" fmla="*/ 2222659 w 2695575"/>
                  <a:gd name="connsiteY2" fmla="*/ 668179 h 1333500"/>
                  <a:gd name="connsiteX3" fmla="*/ 1552099 w 2695575"/>
                  <a:gd name="connsiteY3" fmla="*/ 7144 h 1333500"/>
                  <a:gd name="connsiteX4" fmla="*/ 905351 w 2695575"/>
                  <a:gd name="connsiteY4" fmla="*/ 502444 h 1333500"/>
                  <a:gd name="connsiteX5" fmla="*/ 516731 w 2695575"/>
                  <a:gd name="connsiteY5" fmla="*/ 326231 h 1333500"/>
                  <a:gd name="connsiteX6" fmla="*/ 7144 w 2695575"/>
                  <a:gd name="connsiteY6" fmla="*/ 824389 h 1333500"/>
                  <a:gd name="connsiteX7" fmla="*/ 516731 w 2695575"/>
                  <a:gd name="connsiteY7" fmla="*/ 1326356 h 1333500"/>
                  <a:gd name="connsiteX8" fmla="*/ 2354104 w 2695575"/>
                  <a:gd name="connsiteY8" fmla="*/ 1326356 h 1333500"/>
                  <a:gd name="connsiteX9" fmla="*/ 2695099 w 2695575"/>
                  <a:gd name="connsiteY9" fmla="*/ 990124 h 1333500"/>
                  <a:gd name="connsiteX10" fmla="*/ 2353151 w 2695575"/>
                  <a:gd name="connsiteY10" fmla="*/ 654844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5575" h="1333500">
                    <a:moveTo>
                      <a:pt x="2353151" y="654844"/>
                    </a:moveTo>
                    <a:cubicBezTo>
                      <a:pt x="2308384" y="654844"/>
                      <a:pt x="2263616" y="665321"/>
                      <a:pt x="2222659" y="681514"/>
                    </a:cubicBezTo>
                    <a:lnTo>
                      <a:pt x="2222659" y="668179"/>
                    </a:lnTo>
                    <a:cubicBezTo>
                      <a:pt x="2222659" y="301466"/>
                      <a:pt x="1923574" y="7144"/>
                      <a:pt x="1552099" y="7144"/>
                    </a:cubicBezTo>
                    <a:cubicBezTo>
                      <a:pt x="1238726" y="7144"/>
                      <a:pt x="977741" y="217646"/>
                      <a:pt x="905351" y="502444"/>
                    </a:cubicBezTo>
                    <a:cubicBezTo>
                      <a:pt x="812006" y="393859"/>
                      <a:pt x="671036" y="326231"/>
                      <a:pt x="516731" y="326231"/>
                    </a:cubicBezTo>
                    <a:cubicBezTo>
                      <a:pt x="233839" y="322421"/>
                      <a:pt x="7144" y="546259"/>
                      <a:pt x="7144" y="824389"/>
                    </a:cubicBezTo>
                    <a:cubicBezTo>
                      <a:pt x="7144" y="1102519"/>
                      <a:pt x="233839" y="1326356"/>
                      <a:pt x="516731" y="1326356"/>
                    </a:cubicBezTo>
                    <a:lnTo>
                      <a:pt x="2354104" y="1326356"/>
                    </a:lnTo>
                    <a:cubicBezTo>
                      <a:pt x="2543651" y="1326356"/>
                      <a:pt x="2695099" y="1176814"/>
                      <a:pt x="2695099" y="990124"/>
                    </a:cubicBezTo>
                    <a:cubicBezTo>
                      <a:pt x="2694146" y="804386"/>
                      <a:pt x="2538889" y="654844"/>
                      <a:pt x="2353151" y="654844"/>
                    </a:cubicBezTo>
                    <a:close/>
                  </a:path>
                </a:pathLst>
              </a:custGeom>
              <a:solidFill>
                <a:schemeClr val="accent1"/>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000">
                        <a:srgbClr val="FFFFFF"/>
                      </a:gs>
                      <a:gs pos="100000">
                        <a:srgbClr val="FFFFFF"/>
                      </a:gs>
                    </a:gsLst>
                    <a:lin ang="54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BEE3643E-C331-4158-A74D-91A644E6D554}"/>
                  </a:ext>
                </a:extLst>
              </p:cNvPr>
              <p:cNvSpPr txBox="1"/>
              <p:nvPr/>
            </p:nvSpPr>
            <p:spPr>
              <a:xfrm>
                <a:off x="9436426" y="2286717"/>
                <a:ext cx="564750" cy="175459"/>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Forensics</a:t>
                </a:r>
              </a:p>
            </p:txBody>
          </p:sp>
          <p:sp>
            <p:nvSpPr>
              <p:cNvPr id="19" name="TextBox 18">
                <a:extLst>
                  <a:ext uri="{FF2B5EF4-FFF2-40B4-BE49-F238E27FC236}">
                    <a16:creationId xmlns:a16="http://schemas.microsoft.com/office/drawing/2014/main" id="{8EEDC46B-6948-43B2-A53B-6E185B01939B}"/>
                  </a:ext>
                </a:extLst>
              </p:cNvPr>
              <p:cNvSpPr txBox="1"/>
              <p:nvPr/>
            </p:nvSpPr>
            <p:spPr>
              <a:xfrm>
                <a:off x="10784654" y="2578027"/>
                <a:ext cx="582073" cy="154817"/>
              </a:xfrm>
              <a:prstGeom prst="rect">
                <a:avLst/>
              </a:prstGeom>
              <a:noFill/>
              <a:ln>
                <a:noFill/>
              </a:ln>
            </p:spPr>
            <p:txBody>
              <a:bodyPr wrap="square" rtlCol="0">
                <a:spAutoFit/>
              </a:bodyPr>
              <a:lstStyle>
                <a:defPPr>
                  <a:defRPr lang="en-US"/>
                </a:defPPr>
                <a:lvl1pPr>
                  <a:defRPr sz="9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Firewalls</a:t>
                </a:r>
              </a:p>
            </p:txBody>
          </p:sp>
          <p:sp>
            <p:nvSpPr>
              <p:cNvPr id="20" name="TextBox 19">
                <a:extLst>
                  <a:ext uri="{FF2B5EF4-FFF2-40B4-BE49-F238E27FC236}">
                    <a16:creationId xmlns:a16="http://schemas.microsoft.com/office/drawing/2014/main" id="{1413CA64-51EC-48C4-9F66-193E441C2B07}"/>
                  </a:ext>
                </a:extLst>
              </p:cNvPr>
              <p:cNvSpPr txBox="1"/>
              <p:nvPr/>
            </p:nvSpPr>
            <p:spPr>
              <a:xfrm>
                <a:off x="9989340" y="2276396"/>
                <a:ext cx="1073696"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Protection</a:t>
                </a:r>
              </a:p>
            </p:txBody>
          </p:sp>
          <p:sp>
            <p:nvSpPr>
              <p:cNvPr id="21" name="TextBox 20">
                <a:extLst>
                  <a:ext uri="{FF2B5EF4-FFF2-40B4-BE49-F238E27FC236}">
                    <a16:creationId xmlns:a16="http://schemas.microsoft.com/office/drawing/2014/main" id="{1EF4E763-4179-49E1-BF2C-77108E16B8A6}"/>
                  </a:ext>
                </a:extLst>
              </p:cNvPr>
              <p:cNvSpPr txBox="1"/>
              <p:nvPr/>
            </p:nvSpPr>
            <p:spPr>
              <a:xfrm>
                <a:off x="11059493" y="2392584"/>
                <a:ext cx="525931"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SIEM</a:t>
                </a:r>
              </a:p>
            </p:txBody>
          </p:sp>
          <p:sp>
            <p:nvSpPr>
              <p:cNvPr id="22" name="TextBox 21">
                <a:extLst>
                  <a:ext uri="{FF2B5EF4-FFF2-40B4-BE49-F238E27FC236}">
                    <a16:creationId xmlns:a16="http://schemas.microsoft.com/office/drawing/2014/main" id="{B42E546D-6425-4D24-95F2-1E20AD1C031E}"/>
                  </a:ext>
                </a:extLst>
              </p:cNvPr>
              <p:cNvSpPr txBox="1"/>
              <p:nvPr/>
            </p:nvSpPr>
            <p:spPr>
              <a:xfrm>
                <a:off x="10380778" y="1746163"/>
                <a:ext cx="571015" cy="206423"/>
              </a:xfrm>
              <a:prstGeom prst="rect">
                <a:avLst/>
              </a:prstGeom>
              <a:noFill/>
              <a:ln>
                <a:noFill/>
              </a:ln>
            </p:spPr>
            <p:txBody>
              <a:bodyPr wrap="square" rtlCol="0">
                <a:spAutoFit/>
              </a:bodyPr>
              <a:lstStyle>
                <a:defPPr>
                  <a:defRPr lang="en-US"/>
                </a:defPPr>
                <a:lvl1pPr>
                  <a:defRPr sz="105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Risk</a:t>
                </a:r>
              </a:p>
            </p:txBody>
          </p:sp>
          <p:sp>
            <p:nvSpPr>
              <p:cNvPr id="23" name="TextBox 22">
                <a:extLst>
                  <a:ext uri="{FF2B5EF4-FFF2-40B4-BE49-F238E27FC236}">
                    <a16:creationId xmlns:a16="http://schemas.microsoft.com/office/drawing/2014/main" id="{BB46DB6D-D65C-4431-A1D2-686DE2CC3340}"/>
                  </a:ext>
                </a:extLst>
              </p:cNvPr>
              <p:cNvSpPr txBox="1"/>
              <p:nvPr/>
            </p:nvSpPr>
            <p:spPr>
              <a:xfrm>
                <a:off x="10537693" y="1923637"/>
                <a:ext cx="561774"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Sandboxing</a:t>
                </a:r>
              </a:p>
            </p:txBody>
          </p:sp>
          <p:sp>
            <p:nvSpPr>
              <p:cNvPr id="24" name="TextBox 23">
                <a:extLst>
                  <a:ext uri="{FF2B5EF4-FFF2-40B4-BE49-F238E27FC236}">
                    <a16:creationId xmlns:a16="http://schemas.microsoft.com/office/drawing/2014/main" id="{EAE67F69-5A41-4D1D-AFC1-07E5344BF109}"/>
                  </a:ext>
                </a:extLst>
              </p:cNvPr>
              <p:cNvSpPr txBox="1"/>
              <p:nvPr/>
            </p:nvSpPr>
            <p:spPr>
              <a:xfrm>
                <a:off x="9384087" y="2548608"/>
                <a:ext cx="523217" cy="185780"/>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WAFs</a:t>
                </a:r>
              </a:p>
            </p:txBody>
          </p:sp>
          <p:sp>
            <p:nvSpPr>
              <p:cNvPr id="25" name="TextBox 24">
                <a:extLst>
                  <a:ext uri="{FF2B5EF4-FFF2-40B4-BE49-F238E27FC236}">
                    <a16:creationId xmlns:a16="http://schemas.microsoft.com/office/drawing/2014/main" id="{A2935BBF-68FC-4005-989D-29A74C728C1C}"/>
                  </a:ext>
                </a:extLst>
              </p:cNvPr>
              <p:cNvSpPr txBox="1"/>
              <p:nvPr/>
            </p:nvSpPr>
            <p:spPr>
              <a:xfrm>
                <a:off x="11171887" y="2552224"/>
                <a:ext cx="582073" cy="206423"/>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TLS</a:t>
                </a:r>
              </a:p>
            </p:txBody>
          </p:sp>
          <p:sp>
            <p:nvSpPr>
              <p:cNvPr id="26" name="TextBox 25">
                <a:extLst>
                  <a:ext uri="{FF2B5EF4-FFF2-40B4-BE49-F238E27FC236}">
                    <a16:creationId xmlns:a16="http://schemas.microsoft.com/office/drawing/2014/main" id="{7A8F081C-5B15-4773-B416-68904ECDD4AD}"/>
                  </a:ext>
                </a:extLst>
              </p:cNvPr>
              <p:cNvSpPr txBox="1"/>
              <p:nvPr/>
            </p:nvSpPr>
            <p:spPr>
              <a:xfrm>
                <a:off x="9262503" y="2149871"/>
                <a:ext cx="708237" cy="17545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Encryption</a:t>
                </a:r>
              </a:p>
            </p:txBody>
          </p:sp>
          <p:sp>
            <p:nvSpPr>
              <p:cNvPr id="27" name="TextBox 26">
                <a:extLst>
                  <a:ext uri="{FF2B5EF4-FFF2-40B4-BE49-F238E27FC236}">
                    <a16:creationId xmlns:a16="http://schemas.microsoft.com/office/drawing/2014/main" id="{EB3FFAE9-EF0D-410B-9A72-F35FCE93EFBB}"/>
                  </a:ext>
                </a:extLst>
              </p:cNvPr>
              <p:cNvSpPr txBox="1"/>
              <p:nvPr/>
            </p:nvSpPr>
            <p:spPr>
              <a:xfrm>
                <a:off x="9415364" y="2053844"/>
                <a:ext cx="436254"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panose="020B0502040204020203" pitchFamily="34" charset="0"/>
                  </a:rPr>
                  <a:t>Scanning</a:t>
                </a:r>
              </a:p>
            </p:txBody>
          </p:sp>
          <p:sp>
            <p:nvSpPr>
              <p:cNvPr id="28" name="TextBox 27">
                <a:extLst>
                  <a:ext uri="{FF2B5EF4-FFF2-40B4-BE49-F238E27FC236}">
                    <a16:creationId xmlns:a16="http://schemas.microsoft.com/office/drawing/2014/main" id="{067F34E0-5074-43FE-8FB1-74C014D50C0A}"/>
                  </a:ext>
                </a:extLst>
              </p:cNvPr>
              <p:cNvSpPr txBox="1"/>
              <p:nvPr/>
            </p:nvSpPr>
            <p:spPr>
              <a:xfrm>
                <a:off x="10291151" y="2041717"/>
                <a:ext cx="693966" cy="144496"/>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Segmentation</a:t>
                </a:r>
              </a:p>
            </p:txBody>
          </p:sp>
          <p:sp>
            <p:nvSpPr>
              <p:cNvPr id="29" name="TextBox 28">
                <a:extLst>
                  <a:ext uri="{FF2B5EF4-FFF2-40B4-BE49-F238E27FC236}">
                    <a16:creationId xmlns:a16="http://schemas.microsoft.com/office/drawing/2014/main" id="{7FB1ED4C-BC9C-4AFF-91B7-976B6202F472}"/>
                  </a:ext>
                </a:extLst>
              </p:cNvPr>
              <p:cNvSpPr txBox="1"/>
              <p:nvPr/>
            </p:nvSpPr>
            <p:spPr>
              <a:xfrm>
                <a:off x="10126909" y="1913317"/>
                <a:ext cx="472499" cy="165138"/>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Patching</a:t>
                </a:r>
              </a:p>
            </p:txBody>
          </p:sp>
          <p:sp>
            <p:nvSpPr>
              <p:cNvPr id="30" name="TextBox 29">
                <a:extLst>
                  <a:ext uri="{FF2B5EF4-FFF2-40B4-BE49-F238E27FC236}">
                    <a16:creationId xmlns:a16="http://schemas.microsoft.com/office/drawing/2014/main" id="{1829F62D-143F-46DD-9291-985A6C3A8310}"/>
                  </a:ext>
                </a:extLst>
              </p:cNvPr>
              <p:cNvSpPr txBox="1"/>
              <p:nvPr/>
            </p:nvSpPr>
            <p:spPr>
              <a:xfrm>
                <a:off x="10343599" y="2708911"/>
                <a:ext cx="1152751" cy="170299"/>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Threat Intelligence</a:t>
                </a:r>
              </a:p>
            </p:txBody>
          </p:sp>
          <p:sp>
            <p:nvSpPr>
              <p:cNvPr id="31" name="TextBox 30">
                <a:extLst>
                  <a:ext uri="{FF2B5EF4-FFF2-40B4-BE49-F238E27FC236}">
                    <a16:creationId xmlns:a16="http://schemas.microsoft.com/office/drawing/2014/main" id="{9AFD048B-2AF7-43FD-84B8-87958EC2BB5A}"/>
                  </a:ext>
                </a:extLst>
              </p:cNvPr>
              <p:cNvSpPr txBox="1"/>
              <p:nvPr/>
            </p:nvSpPr>
            <p:spPr>
              <a:xfrm>
                <a:off x="9180774" y="2420520"/>
                <a:ext cx="86448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Logging &amp; Analytics</a:t>
                </a:r>
              </a:p>
            </p:txBody>
          </p:sp>
          <p:sp>
            <p:nvSpPr>
              <p:cNvPr id="32" name="TextBox 31">
                <a:extLst>
                  <a:ext uri="{FF2B5EF4-FFF2-40B4-BE49-F238E27FC236}">
                    <a16:creationId xmlns:a16="http://schemas.microsoft.com/office/drawing/2014/main" id="{FCC97E0D-AB82-41BD-92A9-89A2866230C3}"/>
                  </a:ext>
                </a:extLst>
              </p:cNvPr>
              <p:cNvSpPr txBox="1"/>
              <p:nvPr/>
            </p:nvSpPr>
            <p:spPr>
              <a:xfrm>
                <a:off x="10140900" y="2435234"/>
                <a:ext cx="927403" cy="134175"/>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Orchestration &amp; Automation</a:t>
                </a:r>
              </a:p>
            </p:txBody>
          </p:sp>
          <p:sp>
            <p:nvSpPr>
              <p:cNvPr id="33" name="TextBox 32">
                <a:extLst>
                  <a:ext uri="{FF2B5EF4-FFF2-40B4-BE49-F238E27FC236}">
                    <a16:creationId xmlns:a16="http://schemas.microsoft.com/office/drawing/2014/main" id="{DA5E60FE-09B5-4393-BF03-893608E9C03E}"/>
                  </a:ext>
                </a:extLst>
              </p:cNvPr>
              <p:cNvSpPr txBox="1"/>
              <p:nvPr/>
            </p:nvSpPr>
            <p:spPr>
              <a:xfrm>
                <a:off x="9427639" y="2717782"/>
                <a:ext cx="963293" cy="154817"/>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Information Protection</a:t>
                </a:r>
              </a:p>
            </p:txBody>
          </p:sp>
          <p:sp>
            <p:nvSpPr>
              <p:cNvPr id="34" name="TextBox 33">
                <a:extLst>
                  <a:ext uri="{FF2B5EF4-FFF2-40B4-BE49-F238E27FC236}">
                    <a16:creationId xmlns:a16="http://schemas.microsoft.com/office/drawing/2014/main" id="{BD3DD9CF-0D37-43D2-AAF1-71F5ACFA9442}"/>
                  </a:ext>
                </a:extLst>
              </p:cNvPr>
              <p:cNvSpPr txBox="1"/>
              <p:nvPr/>
            </p:nvSpPr>
            <p:spPr>
              <a:xfrm>
                <a:off x="9805415" y="2564569"/>
                <a:ext cx="1025465" cy="144496"/>
              </a:xfrm>
              <a:prstGeom prst="rect">
                <a:avLst/>
              </a:prstGeom>
              <a:noFill/>
              <a:ln>
                <a:noFill/>
              </a:ln>
            </p:spPr>
            <p:txBody>
              <a:bodyPr wrap="square" rtlCol="0">
                <a:spAutoFit/>
              </a:bodyPr>
              <a:lstStyle>
                <a:defPPr>
                  <a:defRPr lang="en-US"/>
                </a:defPPr>
                <a:lvl1pPr>
                  <a:defRPr sz="7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500" cap="none" spc="0" normalizeH="0" baseline="0" noProof="0">
                    <a:ln>
                      <a:noFill/>
                    </a:ln>
                    <a:gradFill>
                      <a:gsLst>
                        <a:gs pos="2000">
                          <a:srgbClr val="FFFFFF"/>
                        </a:gs>
                        <a:gs pos="100000">
                          <a:srgbClr val="FFFFFF"/>
                        </a:gs>
                      </a:gsLst>
                      <a:lin ang="5400000" scaled="1"/>
                    </a:gradFill>
                    <a:effectLst/>
                    <a:uLnTx/>
                    <a:uFillTx/>
                    <a:latin typeface="Segoe UI"/>
                    <a:ea typeface="+mn-ea"/>
                    <a:cs typeface="Segoe UI Semibold" panose="020B0702040204020203" pitchFamily="34" charset="0"/>
                  </a:rPr>
                  <a:t>Vulnerability Management</a:t>
                </a:r>
              </a:p>
            </p:txBody>
          </p:sp>
        </p:grpSp>
        <p:sp>
          <p:nvSpPr>
            <p:cNvPr id="16" name="TextBox 15">
              <a:extLst>
                <a:ext uri="{FF2B5EF4-FFF2-40B4-BE49-F238E27FC236}">
                  <a16:creationId xmlns:a16="http://schemas.microsoft.com/office/drawing/2014/main" id="{0FE5E15A-553F-4D66-92C4-B7C90513E553}"/>
                </a:ext>
              </a:extLst>
            </p:cNvPr>
            <p:cNvSpPr txBox="1"/>
            <p:nvPr/>
          </p:nvSpPr>
          <p:spPr>
            <a:xfrm>
              <a:off x="8883013" y="1757930"/>
              <a:ext cx="2091001" cy="246221"/>
            </a:xfrm>
            <a:prstGeom prst="rect">
              <a:avLst/>
            </a:prstGeom>
            <a:noFill/>
            <a:ln>
              <a:noFill/>
            </a:ln>
          </p:spPr>
          <p:txBody>
            <a:bodyPr wrap="square" rtlCol="0">
              <a:spAutoFit/>
            </a:bodyPr>
            <a:lstStyle>
              <a:defPPr>
                <a:defRPr lang="en-US"/>
              </a:defPPr>
              <a:lvl1pPr>
                <a:defRPr sz="1000" kern="5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500" cap="none" spc="0" normalizeH="0" baseline="0" noProof="0">
                  <a:ln>
                    <a:noFill/>
                  </a:ln>
                  <a:gradFill>
                    <a:gsLst>
                      <a:gs pos="0">
                        <a:srgbClr val="FFFFFF"/>
                      </a:gs>
                      <a:gs pos="100000">
                        <a:srgbClr val="FFFFFF"/>
                      </a:gs>
                    </a:gsLst>
                    <a:lin ang="5400000" scaled="1"/>
                  </a:gradFill>
                  <a:effectLst/>
                  <a:uLnTx/>
                  <a:uFillTx/>
                  <a:latin typeface="Segoe UI"/>
                  <a:ea typeface="+mn-ea"/>
                  <a:cs typeface="Segoe UI Semibold" panose="020B0702040204020203" pitchFamily="34" charset="0"/>
                </a:rPr>
                <a:t>Secure Development Lifecycle</a:t>
              </a:r>
            </a:p>
          </p:txBody>
        </p:sp>
      </p:grpSp>
      <p:grpSp>
        <p:nvGrpSpPr>
          <p:cNvPr id="41" name="Group 40">
            <a:extLst>
              <a:ext uri="{FF2B5EF4-FFF2-40B4-BE49-F238E27FC236}">
                <a16:creationId xmlns:a16="http://schemas.microsoft.com/office/drawing/2014/main" id="{86B99C73-1886-472A-B67B-5359EE904813}"/>
              </a:ext>
            </a:extLst>
          </p:cNvPr>
          <p:cNvGrpSpPr/>
          <p:nvPr/>
        </p:nvGrpSpPr>
        <p:grpSpPr>
          <a:xfrm>
            <a:off x="9428777" y="3845515"/>
            <a:ext cx="1359352" cy="826022"/>
            <a:chOff x="9874676" y="4459924"/>
            <a:chExt cx="1359352" cy="826022"/>
          </a:xfrm>
        </p:grpSpPr>
        <p:sp>
          <p:nvSpPr>
            <p:cNvPr id="42" name="Rectangle 41">
              <a:extLst>
                <a:ext uri="{FF2B5EF4-FFF2-40B4-BE49-F238E27FC236}">
                  <a16:creationId xmlns:a16="http://schemas.microsoft.com/office/drawing/2014/main" id="{93B7FA50-6614-46DF-A4E2-5B5660B52DEB}"/>
                </a:ext>
              </a:extLst>
            </p:cNvPr>
            <p:cNvSpPr/>
            <p:nvPr/>
          </p:nvSpPr>
          <p:spPr bwMode="auto">
            <a:xfrm>
              <a:off x="9874676" y="4920186"/>
              <a:ext cx="1359352" cy="365760"/>
            </a:xfrm>
            <a:prstGeom prst="rect">
              <a:avLst/>
            </a:prstGeom>
            <a:solidFill>
              <a:schemeClr val="accent3"/>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New</a:t>
              </a:r>
            </a:p>
          </p:txBody>
        </p:sp>
        <p:grpSp>
          <p:nvGrpSpPr>
            <p:cNvPr id="43" name="Graphic 31">
              <a:extLst>
                <a:ext uri="{FF2B5EF4-FFF2-40B4-BE49-F238E27FC236}">
                  <a16:creationId xmlns:a16="http://schemas.microsoft.com/office/drawing/2014/main" id="{B17C9809-2CFE-4D8C-B104-8184B7F79071}"/>
                </a:ext>
              </a:extLst>
            </p:cNvPr>
            <p:cNvGrpSpPr/>
            <p:nvPr/>
          </p:nvGrpSpPr>
          <p:grpSpPr>
            <a:xfrm>
              <a:off x="10318742" y="4459924"/>
              <a:ext cx="469387" cy="466345"/>
              <a:chOff x="5423696" y="2707928"/>
              <a:chExt cx="1724987" cy="1713808"/>
            </a:xfrm>
          </p:grpSpPr>
          <p:sp>
            <p:nvSpPr>
              <p:cNvPr id="44" name="Freeform: Shape 43">
                <a:extLst>
                  <a:ext uri="{FF2B5EF4-FFF2-40B4-BE49-F238E27FC236}">
                    <a16:creationId xmlns:a16="http://schemas.microsoft.com/office/drawing/2014/main" id="{C97EBB74-EFB6-4118-A9BD-27FC49DAEFFF}"/>
                  </a:ext>
                </a:extLst>
              </p:cNvPr>
              <p:cNvSpPr/>
              <p:nvPr/>
            </p:nvSpPr>
            <p:spPr>
              <a:xfrm>
                <a:off x="5429351" y="3043788"/>
                <a:ext cx="961467" cy="848353"/>
              </a:xfrm>
              <a:custGeom>
                <a:avLst/>
                <a:gdLst>
                  <a:gd name="connsiteX0" fmla="*/ 759830 w 961467"/>
                  <a:gd name="connsiteY0" fmla="*/ 250818 h 848354"/>
                  <a:gd name="connsiteX1" fmla="*/ 250818 w 961467"/>
                  <a:gd name="connsiteY1" fmla="*/ 250818 h 848354"/>
                  <a:gd name="connsiteX2" fmla="*/ 250818 w 961467"/>
                  <a:gd name="connsiteY2" fmla="*/ 544914 h 848354"/>
                  <a:gd name="connsiteX3" fmla="*/ 358276 w 961467"/>
                  <a:gd name="connsiteY3" fmla="*/ 652372 h 848354"/>
                  <a:gd name="connsiteX4" fmla="*/ 759830 w 961467"/>
                  <a:gd name="connsiteY4" fmla="*/ 250818 h 848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467" h="848354">
                    <a:moveTo>
                      <a:pt x="759830" y="250818"/>
                    </a:moveTo>
                    <a:lnTo>
                      <a:pt x="250818" y="250818"/>
                    </a:lnTo>
                    <a:cubicBezTo>
                      <a:pt x="250818" y="544914"/>
                      <a:pt x="250818" y="544914"/>
                      <a:pt x="250818" y="544914"/>
                    </a:cubicBezTo>
                    <a:cubicBezTo>
                      <a:pt x="324342" y="618438"/>
                      <a:pt x="358276" y="652372"/>
                      <a:pt x="358276" y="652372"/>
                    </a:cubicBezTo>
                    <a:lnTo>
                      <a:pt x="759830" y="250818"/>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94107D6-B4EB-48EA-AAB1-7B702E2B21ED}"/>
                  </a:ext>
                </a:extLst>
              </p:cNvPr>
              <p:cNvSpPr/>
              <p:nvPr/>
            </p:nvSpPr>
            <p:spPr>
              <a:xfrm>
                <a:off x="6079757" y="3188794"/>
                <a:ext cx="622126" cy="622127"/>
              </a:xfrm>
              <a:custGeom>
                <a:avLst/>
                <a:gdLst>
                  <a:gd name="connsiteX0" fmla="*/ 250818 w 622126"/>
                  <a:gd name="connsiteY0" fmla="*/ 313030 h 622126"/>
                  <a:gd name="connsiteX1" fmla="*/ 313030 w 622126"/>
                  <a:gd name="connsiteY1" fmla="*/ 375243 h 622126"/>
                  <a:gd name="connsiteX2" fmla="*/ 375243 w 622126"/>
                  <a:gd name="connsiteY2" fmla="*/ 313030 h 622126"/>
                  <a:gd name="connsiteX3" fmla="*/ 313030 w 622126"/>
                  <a:gd name="connsiteY3" fmla="*/ 250818 h 622126"/>
                  <a:gd name="connsiteX4" fmla="*/ 250818 w 622126"/>
                  <a:gd name="connsiteY4" fmla="*/ 313030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250818" y="313030"/>
                    </a:moveTo>
                    <a:cubicBezTo>
                      <a:pt x="250818" y="346965"/>
                      <a:pt x="279096" y="375243"/>
                      <a:pt x="313030" y="375243"/>
                    </a:cubicBezTo>
                    <a:cubicBezTo>
                      <a:pt x="346964" y="375243"/>
                      <a:pt x="375243" y="346965"/>
                      <a:pt x="375243" y="313030"/>
                    </a:cubicBezTo>
                    <a:cubicBezTo>
                      <a:pt x="375243" y="279096"/>
                      <a:pt x="346964" y="250818"/>
                      <a:pt x="313030" y="250818"/>
                    </a:cubicBezTo>
                    <a:cubicBezTo>
                      <a:pt x="279096" y="250818"/>
                      <a:pt x="250818" y="279096"/>
                      <a:pt x="250818" y="313030"/>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4655254-24BF-459F-896E-5DA9881A419C}"/>
                  </a:ext>
                </a:extLst>
              </p:cNvPr>
              <p:cNvSpPr/>
              <p:nvPr/>
            </p:nvSpPr>
            <p:spPr>
              <a:xfrm>
                <a:off x="5423696" y="3516825"/>
                <a:ext cx="904911" cy="904911"/>
              </a:xfrm>
              <a:custGeom>
                <a:avLst/>
                <a:gdLst>
                  <a:gd name="connsiteX0" fmla="*/ 358276 w 904910"/>
                  <a:gd name="connsiteY0" fmla="*/ 250818 h 904911"/>
                  <a:gd name="connsiteX1" fmla="*/ 250818 w 904910"/>
                  <a:gd name="connsiteY1" fmla="*/ 488357 h 904911"/>
                  <a:gd name="connsiteX2" fmla="*/ 426144 w 904910"/>
                  <a:gd name="connsiteY2" fmla="*/ 663684 h 904911"/>
                  <a:gd name="connsiteX3" fmla="*/ 663683 w 904910"/>
                  <a:gd name="connsiteY3" fmla="*/ 595815 h 904911"/>
                  <a:gd name="connsiteX4" fmla="*/ 669339 w 904910"/>
                  <a:gd name="connsiteY4" fmla="*/ 590159 h 904911"/>
                  <a:gd name="connsiteX5" fmla="*/ 669339 w 904910"/>
                  <a:gd name="connsiteY5" fmla="*/ 590159 h 904911"/>
                  <a:gd name="connsiteX6" fmla="*/ 358276 w 904910"/>
                  <a:gd name="connsiteY6" fmla="*/ 250818 h 90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910" h="904911">
                    <a:moveTo>
                      <a:pt x="358276" y="250818"/>
                    </a:moveTo>
                    <a:cubicBezTo>
                      <a:pt x="250818" y="488357"/>
                      <a:pt x="250818" y="488357"/>
                      <a:pt x="250818" y="488357"/>
                    </a:cubicBezTo>
                    <a:cubicBezTo>
                      <a:pt x="426144" y="663684"/>
                      <a:pt x="426144" y="663684"/>
                      <a:pt x="426144" y="663684"/>
                    </a:cubicBezTo>
                    <a:cubicBezTo>
                      <a:pt x="663683" y="595815"/>
                      <a:pt x="663683" y="595815"/>
                      <a:pt x="663683" y="595815"/>
                    </a:cubicBezTo>
                    <a:cubicBezTo>
                      <a:pt x="663683" y="595815"/>
                      <a:pt x="669339" y="590159"/>
                      <a:pt x="669339" y="590159"/>
                    </a:cubicBezTo>
                    <a:cubicBezTo>
                      <a:pt x="669339" y="590159"/>
                      <a:pt x="669339" y="590159"/>
                      <a:pt x="669339" y="590159"/>
                    </a:cubicBezTo>
                    <a:cubicBezTo>
                      <a:pt x="674994" y="590159"/>
                      <a:pt x="674994" y="590159"/>
                      <a:pt x="358276" y="250818"/>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BC67219-B86D-4919-95B2-2129300FF3AC}"/>
                  </a:ext>
                </a:extLst>
              </p:cNvPr>
              <p:cNvSpPr/>
              <p:nvPr/>
            </p:nvSpPr>
            <p:spPr>
              <a:xfrm>
                <a:off x="5565089" y="2707928"/>
                <a:ext cx="1583594" cy="1583595"/>
              </a:xfrm>
              <a:custGeom>
                <a:avLst/>
                <a:gdLst>
                  <a:gd name="connsiteX0" fmla="*/ 861632 w 1583593"/>
                  <a:gd name="connsiteY0" fmla="*/ 426277 h 1583594"/>
                  <a:gd name="connsiteX1" fmla="*/ 250818 w 1583593"/>
                  <a:gd name="connsiteY1" fmla="*/ 1031436 h 1583594"/>
                  <a:gd name="connsiteX2" fmla="*/ 567536 w 1583593"/>
                  <a:gd name="connsiteY2" fmla="*/ 1370778 h 1583594"/>
                  <a:gd name="connsiteX3" fmla="*/ 567536 w 1583593"/>
                  <a:gd name="connsiteY3" fmla="*/ 1370778 h 1583594"/>
                  <a:gd name="connsiteX4" fmla="*/ 1206629 w 1583593"/>
                  <a:gd name="connsiteY4" fmla="*/ 748651 h 1583594"/>
                  <a:gd name="connsiteX5" fmla="*/ 1223597 w 1583593"/>
                  <a:gd name="connsiteY5" fmla="*/ 737340 h 1583594"/>
                  <a:gd name="connsiteX6" fmla="*/ 1387612 w 1583593"/>
                  <a:gd name="connsiteY6" fmla="*/ 250950 h 1583594"/>
                  <a:gd name="connsiteX7" fmla="*/ 861632 w 1583593"/>
                  <a:gd name="connsiteY7" fmla="*/ 426277 h 158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3593" h="1583594">
                    <a:moveTo>
                      <a:pt x="861632" y="426277"/>
                    </a:moveTo>
                    <a:cubicBezTo>
                      <a:pt x="669339" y="618570"/>
                      <a:pt x="250818" y="1031436"/>
                      <a:pt x="250818" y="1031436"/>
                    </a:cubicBezTo>
                    <a:cubicBezTo>
                      <a:pt x="567536" y="1370778"/>
                      <a:pt x="567536" y="1370778"/>
                      <a:pt x="567536" y="1370778"/>
                    </a:cubicBezTo>
                    <a:cubicBezTo>
                      <a:pt x="567536" y="1370778"/>
                      <a:pt x="567536" y="1370778"/>
                      <a:pt x="567536" y="1370778"/>
                    </a:cubicBezTo>
                    <a:cubicBezTo>
                      <a:pt x="1036959" y="912666"/>
                      <a:pt x="1167040" y="782585"/>
                      <a:pt x="1206629" y="748651"/>
                    </a:cubicBezTo>
                    <a:cubicBezTo>
                      <a:pt x="1223597" y="737340"/>
                      <a:pt x="1223597" y="737340"/>
                      <a:pt x="1223597" y="737340"/>
                    </a:cubicBezTo>
                    <a:cubicBezTo>
                      <a:pt x="1223597" y="737340"/>
                      <a:pt x="1370645" y="539390"/>
                      <a:pt x="1387612" y="250950"/>
                    </a:cubicBezTo>
                    <a:cubicBezTo>
                      <a:pt x="1387612" y="250950"/>
                      <a:pt x="1048270" y="239639"/>
                      <a:pt x="861632" y="426277"/>
                    </a:cubicBez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727432D-69D1-4A79-854C-4D109B1EF6AA}"/>
                  </a:ext>
                </a:extLst>
              </p:cNvPr>
              <p:cNvSpPr/>
              <p:nvPr/>
            </p:nvSpPr>
            <p:spPr>
              <a:xfrm>
                <a:off x="6079757" y="3188794"/>
                <a:ext cx="622126" cy="622127"/>
              </a:xfrm>
              <a:custGeom>
                <a:avLst/>
                <a:gdLst>
                  <a:gd name="connsiteX0" fmla="*/ 313030 w 622126"/>
                  <a:gd name="connsiteY0" fmla="*/ 375243 h 622126"/>
                  <a:gd name="connsiteX1" fmla="*/ 250818 w 622126"/>
                  <a:gd name="connsiteY1" fmla="*/ 313030 h 622126"/>
                  <a:gd name="connsiteX2" fmla="*/ 313030 w 622126"/>
                  <a:gd name="connsiteY2" fmla="*/ 250818 h 622126"/>
                  <a:gd name="connsiteX3" fmla="*/ 375243 w 622126"/>
                  <a:gd name="connsiteY3" fmla="*/ 313030 h 622126"/>
                  <a:gd name="connsiteX4" fmla="*/ 313030 w 622126"/>
                  <a:gd name="connsiteY4" fmla="*/ 375243 h 62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126" h="622126">
                    <a:moveTo>
                      <a:pt x="313030" y="375243"/>
                    </a:moveTo>
                    <a:cubicBezTo>
                      <a:pt x="279096" y="375243"/>
                      <a:pt x="250818" y="346965"/>
                      <a:pt x="250818" y="313030"/>
                    </a:cubicBezTo>
                    <a:cubicBezTo>
                      <a:pt x="250818" y="279096"/>
                      <a:pt x="279096" y="250818"/>
                      <a:pt x="313030" y="250818"/>
                    </a:cubicBezTo>
                    <a:cubicBezTo>
                      <a:pt x="346964" y="250818"/>
                      <a:pt x="375243" y="279096"/>
                      <a:pt x="375243" y="313030"/>
                    </a:cubicBezTo>
                    <a:cubicBezTo>
                      <a:pt x="375243" y="346965"/>
                      <a:pt x="346964" y="375243"/>
                      <a:pt x="313030" y="375243"/>
                    </a:cubicBezTo>
                    <a:close/>
                  </a:path>
                </a:pathLst>
              </a:custGeom>
              <a:solidFill>
                <a:schemeClr val="bg1"/>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E0CD585-35F6-4A3E-A243-5553D8C86E8B}"/>
                  </a:ext>
                </a:extLst>
              </p:cNvPr>
              <p:cNvSpPr/>
              <p:nvPr/>
            </p:nvSpPr>
            <p:spPr>
              <a:xfrm>
                <a:off x="5927053" y="3460268"/>
                <a:ext cx="848354" cy="961468"/>
              </a:xfrm>
              <a:custGeom>
                <a:avLst/>
                <a:gdLst>
                  <a:gd name="connsiteX0" fmla="*/ 250818 w 848353"/>
                  <a:gd name="connsiteY0" fmla="*/ 652372 h 961468"/>
                  <a:gd name="connsiteX1" fmla="*/ 358276 w 848353"/>
                  <a:gd name="connsiteY1" fmla="*/ 759830 h 961468"/>
                  <a:gd name="connsiteX2" fmla="*/ 652372 w 848353"/>
                  <a:gd name="connsiteY2" fmla="*/ 759830 h 961468"/>
                  <a:gd name="connsiteX3" fmla="*/ 652372 w 848353"/>
                  <a:gd name="connsiteY3" fmla="*/ 250818 h 961468"/>
                  <a:gd name="connsiteX4" fmla="*/ 250818 w 848353"/>
                  <a:gd name="connsiteY4" fmla="*/ 652372 h 961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353" h="961468">
                    <a:moveTo>
                      <a:pt x="250818" y="652372"/>
                    </a:moveTo>
                    <a:cubicBezTo>
                      <a:pt x="250818" y="652372"/>
                      <a:pt x="284752" y="686306"/>
                      <a:pt x="358276" y="759830"/>
                    </a:cubicBezTo>
                    <a:cubicBezTo>
                      <a:pt x="358276" y="759830"/>
                      <a:pt x="358276" y="759830"/>
                      <a:pt x="652372" y="759830"/>
                    </a:cubicBezTo>
                    <a:lnTo>
                      <a:pt x="652372" y="250818"/>
                    </a:lnTo>
                    <a:lnTo>
                      <a:pt x="250818" y="652372"/>
                    </a:lnTo>
                    <a:close/>
                  </a:path>
                </a:pathLst>
              </a:custGeom>
              <a:solidFill>
                <a:schemeClr val="accent3"/>
              </a:solidFill>
              <a:ln w="5632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13B8D07A-57A2-4341-843B-DFD454598438}"/>
              </a:ext>
            </a:extLst>
          </p:cNvPr>
          <p:cNvGrpSpPr/>
          <p:nvPr/>
        </p:nvGrpSpPr>
        <p:grpSpPr>
          <a:xfrm>
            <a:off x="6532573" y="3932918"/>
            <a:ext cx="1359352" cy="738619"/>
            <a:chOff x="6978472" y="4547327"/>
            <a:chExt cx="1359352" cy="738619"/>
          </a:xfrm>
          <a:solidFill>
            <a:srgbClr val="666666"/>
          </a:solidFill>
        </p:grpSpPr>
        <p:sp>
          <p:nvSpPr>
            <p:cNvPr id="51" name="Rectangle 50">
              <a:extLst>
                <a:ext uri="{FF2B5EF4-FFF2-40B4-BE49-F238E27FC236}">
                  <a16:creationId xmlns:a16="http://schemas.microsoft.com/office/drawing/2014/main" id="{ACD9AD24-15F5-409D-94F6-BEAF572BD1A0}"/>
                </a:ext>
              </a:extLst>
            </p:cNvPr>
            <p:cNvSpPr/>
            <p:nvPr/>
          </p:nvSpPr>
          <p:spPr bwMode="auto">
            <a:xfrm>
              <a:off x="6978472"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Same</a:t>
              </a:r>
            </a:p>
          </p:txBody>
        </p:sp>
        <p:grpSp>
          <p:nvGrpSpPr>
            <p:cNvPr id="52" name="Group 4">
              <a:extLst>
                <a:ext uri="{FF2B5EF4-FFF2-40B4-BE49-F238E27FC236}">
                  <a16:creationId xmlns:a16="http://schemas.microsoft.com/office/drawing/2014/main" id="{AAC3E71D-A6C5-4B9F-8A08-CF3F00FE1300}"/>
                </a:ext>
              </a:extLst>
            </p:cNvPr>
            <p:cNvGrpSpPr>
              <a:grpSpLocks noChangeAspect="1"/>
            </p:cNvGrpSpPr>
            <p:nvPr/>
          </p:nvGrpSpPr>
          <p:grpSpPr bwMode="auto">
            <a:xfrm>
              <a:off x="7414218" y="4547327"/>
              <a:ext cx="419100" cy="328613"/>
              <a:chOff x="1553" y="2168"/>
              <a:chExt cx="264" cy="207"/>
            </a:xfrm>
            <a:grpFill/>
          </p:grpSpPr>
          <p:sp>
            <p:nvSpPr>
              <p:cNvPr id="53" name="Freeform 5">
                <a:extLst>
                  <a:ext uri="{FF2B5EF4-FFF2-40B4-BE49-F238E27FC236}">
                    <a16:creationId xmlns:a16="http://schemas.microsoft.com/office/drawing/2014/main" id="{606C2052-4A57-4755-9EF5-6770EA766374}"/>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66B49629-18FE-443C-AF39-1D5A8963EC05}"/>
                  </a:ext>
                </a:extLst>
              </p:cNvPr>
              <p:cNvSpPr>
                <a:spLocks/>
              </p:cNvSpPr>
              <p:nvPr/>
            </p:nvSpPr>
            <p:spPr bwMode="auto">
              <a:xfrm>
                <a:off x="1553" y="2168"/>
                <a:ext cx="157" cy="11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190">
                    <a:moveTo>
                      <a:pt x="253" y="190"/>
                    </a:moveTo>
                    <a:lnTo>
                      <a:pt x="253" y="190"/>
                    </a:lnTo>
                    <a:lnTo>
                      <a:pt x="253" y="80"/>
                    </a:lnTo>
                    <a:lnTo>
                      <a:pt x="253" y="0"/>
                    </a:lnTo>
                    <a:lnTo>
                      <a:pt x="0" y="0"/>
                    </a:lnTo>
                    <a:lnTo>
                      <a:pt x="0" y="190"/>
                    </a:lnTo>
                    <a:lnTo>
                      <a:pt x="26" y="190"/>
                    </a:lnTo>
                    <a:lnTo>
                      <a:pt x="253"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162BB507-0F73-40ED-B1AC-7690F9665CC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9224DB3E-E999-4159-9F3E-86DBF3EC946A}"/>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9">
                <a:extLst>
                  <a:ext uri="{FF2B5EF4-FFF2-40B4-BE49-F238E27FC236}">
                    <a16:creationId xmlns:a16="http://schemas.microsoft.com/office/drawing/2014/main" id="{B7132404-B86A-4E57-ADD4-F9251FEC371F}"/>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0">
                <a:extLst>
                  <a:ext uri="{FF2B5EF4-FFF2-40B4-BE49-F238E27FC236}">
                    <a16:creationId xmlns:a16="http://schemas.microsoft.com/office/drawing/2014/main" id="{E779C3F2-9F2D-479B-BF9C-5486AD273F68}"/>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11">
                <a:extLst>
                  <a:ext uri="{FF2B5EF4-FFF2-40B4-BE49-F238E27FC236}">
                    <a16:creationId xmlns:a16="http://schemas.microsoft.com/office/drawing/2014/main" id="{8155AA9A-F758-4C5D-85BC-BA92CB1C8CC1}"/>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12">
                <a:extLst>
                  <a:ext uri="{FF2B5EF4-FFF2-40B4-BE49-F238E27FC236}">
                    <a16:creationId xmlns:a16="http://schemas.microsoft.com/office/drawing/2014/main" id="{022C4433-1810-4F8F-9406-EF191D746525}"/>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13">
                <a:extLst>
                  <a:ext uri="{FF2B5EF4-FFF2-40B4-BE49-F238E27FC236}">
                    <a16:creationId xmlns:a16="http://schemas.microsoft.com/office/drawing/2014/main" id="{6E374EEB-1D78-4225-8F84-E711795FCF45}"/>
                  </a:ext>
                </a:extLst>
              </p:cNvPr>
              <p:cNvSpPr>
                <a:spLocks/>
              </p:cNvSpPr>
              <p:nvPr/>
            </p:nvSpPr>
            <p:spPr bwMode="auto">
              <a:xfrm>
                <a:off x="1608" y="2336"/>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14">
                <a:extLst>
                  <a:ext uri="{FF2B5EF4-FFF2-40B4-BE49-F238E27FC236}">
                    <a16:creationId xmlns:a16="http://schemas.microsoft.com/office/drawing/2014/main" id="{F2499DE4-37A3-4C55-940D-765C1AB4551A}"/>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15">
                <a:extLst>
                  <a:ext uri="{FF2B5EF4-FFF2-40B4-BE49-F238E27FC236}">
                    <a16:creationId xmlns:a16="http://schemas.microsoft.com/office/drawing/2014/main" id="{52A226E1-E1BD-4CA6-AA59-D74B9AC9BA9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16">
                <a:extLst>
                  <a:ext uri="{FF2B5EF4-FFF2-40B4-BE49-F238E27FC236}">
                    <a16:creationId xmlns:a16="http://schemas.microsoft.com/office/drawing/2014/main" id="{88860372-3ED1-434B-A06A-E21D5227DC9D}"/>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
                <a:extLst>
                  <a:ext uri="{FF2B5EF4-FFF2-40B4-BE49-F238E27FC236}">
                    <a16:creationId xmlns:a16="http://schemas.microsoft.com/office/drawing/2014/main" id="{9D347ADB-FCD0-4E21-9483-E5BF8B21CBC3}"/>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8">
                <a:extLst>
                  <a:ext uri="{FF2B5EF4-FFF2-40B4-BE49-F238E27FC236}">
                    <a16:creationId xmlns:a16="http://schemas.microsoft.com/office/drawing/2014/main" id="{52180BAF-1BFE-48FD-A211-2A059BE4B16B}"/>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9">
                <a:extLst>
                  <a:ext uri="{FF2B5EF4-FFF2-40B4-BE49-F238E27FC236}">
                    <a16:creationId xmlns:a16="http://schemas.microsoft.com/office/drawing/2014/main" id="{6121A01C-8C29-4A3E-A644-450892C6DEC1}"/>
                  </a:ext>
                </a:extLst>
              </p:cNvPr>
              <p:cNvSpPr>
                <a:spLocks/>
              </p:cNvSpPr>
              <p:nvPr/>
            </p:nvSpPr>
            <p:spPr bwMode="auto">
              <a:xfrm>
                <a:off x="1764" y="2344"/>
                <a:ext cx="12" cy="12"/>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7825DCCB-2681-4501-A899-8CAB0D5446A1}"/>
              </a:ext>
            </a:extLst>
          </p:cNvPr>
          <p:cNvGrpSpPr/>
          <p:nvPr/>
        </p:nvGrpSpPr>
        <p:grpSpPr>
          <a:xfrm>
            <a:off x="7980675" y="3900559"/>
            <a:ext cx="1359352" cy="770978"/>
            <a:chOff x="8426574" y="4514968"/>
            <a:chExt cx="1359352" cy="770978"/>
          </a:xfrm>
          <a:solidFill>
            <a:srgbClr val="0078D4"/>
          </a:solidFill>
        </p:grpSpPr>
        <p:sp>
          <p:nvSpPr>
            <p:cNvPr id="69" name="Rectangle 68">
              <a:extLst>
                <a:ext uri="{FF2B5EF4-FFF2-40B4-BE49-F238E27FC236}">
                  <a16:creationId xmlns:a16="http://schemas.microsoft.com/office/drawing/2014/main" id="{51168AAC-5B43-4038-91FB-C6C84AC2E639}"/>
                </a:ext>
              </a:extLst>
            </p:cNvPr>
            <p:cNvSpPr/>
            <p:nvPr/>
          </p:nvSpPr>
          <p:spPr bwMode="auto">
            <a:xfrm>
              <a:off x="8426574" y="4920186"/>
              <a:ext cx="1359352" cy="365760"/>
            </a:xfrm>
            <a:prstGeom prst="rect">
              <a:avLst/>
            </a:prstGeom>
            <a:grp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Changed</a:t>
              </a:r>
            </a:p>
          </p:txBody>
        </p:sp>
        <p:grpSp>
          <p:nvGrpSpPr>
            <p:cNvPr id="70" name="Group 4">
              <a:extLst>
                <a:ext uri="{FF2B5EF4-FFF2-40B4-BE49-F238E27FC236}">
                  <a16:creationId xmlns:a16="http://schemas.microsoft.com/office/drawing/2014/main" id="{CB29F56B-0DFD-4D57-80D3-D645F15181F8}"/>
                </a:ext>
              </a:extLst>
            </p:cNvPr>
            <p:cNvGrpSpPr>
              <a:grpSpLocks noChangeAspect="1"/>
            </p:cNvGrpSpPr>
            <p:nvPr/>
          </p:nvGrpSpPr>
          <p:grpSpPr bwMode="auto">
            <a:xfrm>
              <a:off x="8882450" y="4514968"/>
              <a:ext cx="461174" cy="360991"/>
              <a:chOff x="1527" y="2148"/>
              <a:chExt cx="290" cy="227"/>
            </a:xfrm>
            <a:grpFill/>
          </p:grpSpPr>
          <p:sp>
            <p:nvSpPr>
              <p:cNvPr id="71" name="Freeform 5">
                <a:extLst>
                  <a:ext uri="{FF2B5EF4-FFF2-40B4-BE49-F238E27FC236}">
                    <a16:creationId xmlns:a16="http://schemas.microsoft.com/office/drawing/2014/main" id="{54E22838-596B-43BE-9F7B-D2D5B20BDC03}"/>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8BD4273E-87A3-4A7E-90F2-FAA5C52474C5}"/>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7">
                <a:extLst>
                  <a:ext uri="{FF2B5EF4-FFF2-40B4-BE49-F238E27FC236}">
                    <a16:creationId xmlns:a16="http://schemas.microsoft.com/office/drawing/2014/main" id="{F67E1E39-D807-4734-9803-45C82F8E908C}"/>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FB2783B6-CBF4-4928-9A1E-E8A63591A21B}"/>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9">
                <a:extLst>
                  <a:ext uri="{FF2B5EF4-FFF2-40B4-BE49-F238E27FC236}">
                    <a16:creationId xmlns:a16="http://schemas.microsoft.com/office/drawing/2014/main" id="{5E074B8A-8C42-49A3-A46B-AD9CF1552694}"/>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0">
                <a:extLst>
                  <a:ext uri="{FF2B5EF4-FFF2-40B4-BE49-F238E27FC236}">
                    <a16:creationId xmlns:a16="http://schemas.microsoft.com/office/drawing/2014/main" id="{ADA05B0F-31AD-48F3-A818-8106D77C1D31}"/>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1">
                <a:extLst>
                  <a:ext uri="{FF2B5EF4-FFF2-40B4-BE49-F238E27FC236}">
                    <a16:creationId xmlns:a16="http://schemas.microsoft.com/office/drawing/2014/main" id="{DFD0F990-EC5C-415A-810C-F04F374D67E0}"/>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2">
                <a:extLst>
                  <a:ext uri="{FF2B5EF4-FFF2-40B4-BE49-F238E27FC236}">
                    <a16:creationId xmlns:a16="http://schemas.microsoft.com/office/drawing/2014/main" id="{063C1A27-473C-4131-85B0-2D8A63B01BF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13">
                <a:extLst>
                  <a:ext uri="{FF2B5EF4-FFF2-40B4-BE49-F238E27FC236}">
                    <a16:creationId xmlns:a16="http://schemas.microsoft.com/office/drawing/2014/main" id="{5C191C48-5FAC-4387-B122-493E4162E052}"/>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14">
                <a:extLst>
                  <a:ext uri="{FF2B5EF4-FFF2-40B4-BE49-F238E27FC236}">
                    <a16:creationId xmlns:a16="http://schemas.microsoft.com/office/drawing/2014/main" id="{D27C06E3-CA88-4792-A44D-8AEF5046E655}"/>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15">
                <a:extLst>
                  <a:ext uri="{FF2B5EF4-FFF2-40B4-BE49-F238E27FC236}">
                    <a16:creationId xmlns:a16="http://schemas.microsoft.com/office/drawing/2014/main" id="{606D3294-C072-4F4C-8727-FBBA55C059BA}"/>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16">
                <a:extLst>
                  <a:ext uri="{FF2B5EF4-FFF2-40B4-BE49-F238E27FC236}">
                    <a16:creationId xmlns:a16="http://schemas.microsoft.com/office/drawing/2014/main" id="{3BBC434E-FD60-48B3-9CAE-5CDD025C9F9E}"/>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7">
                <a:extLst>
                  <a:ext uri="{FF2B5EF4-FFF2-40B4-BE49-F238E27FC236}">
                    <a16:creationId xmlns:a16="http://schemas.microsoft.com/office/drawing/2014/main" id="{51DDC705-D9B5-4EB6-B2A8-9BF617337AF7}"/>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8">
                <a:extLst>
                  <a:ext uri="{FF2B5EF4-FFF2-40B4-BE49-F238E27FC236}">
                    <a16:creationId xmlns:a16="http://schemas.microsoft.com/office/drawing/2014/main" id="{6984BB4A-70C7-455B-BACF-9EDA8983E6F5}"/>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19">
                <a:extLst>
                  <a:ext uri="{FF2B5EF4-FFF2-40B4-BE49-F238E27FC236}">
                    <a16:creationId xmlns:a16="http://schemas.microsoft.com/office/drawing/2014/main" id="{9810D18C-39F1-4D6D-8414-D299F2577AB6}"/>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965899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9" name="Group 228">
            <a:extLst>
              <a:ext uri="{FF2B5EF4-FFF2-40B4-BE49-F238E27FC236}">
                <a16:creationId xmlns:a16="http://schemas.microsoft.com/office/drawing/2014/main" id="{177B0552-57E9-44E7-88C7-00254ABCD116}"/>
              </a:ext>
            </a:extLst>
          </p:cNvPr>
          <p:cNvGrpSpPr/>
          <p:nvPr/>
        </p:nvGrpSpPr>
        <p:grpSpPr>
          <a:xfrm>
            <a:off x="-424142" y="-377980"/>
            <a:ext cx="12771454" cy="7634664"/>
            <a:chOff x="-424142" y="-377980"/>
            <a:chExt cx="12771454" cy="7634664"/>
          </a:xfrm>
        </p:grpSpPr>
        <p:sp>
          <p:nvSpPr>
            <p:cNvPr id="3" name="Energy text">
              <a:extLst>
                <a:ext uri="{FF2B5EF4-FFF2-40B4-BE49-F238E27FC236}">
                  <a16:creationId xmlns:a16="http://schemas.microsoft.com/office/drawing/2014/main" id="{632ED2C0-CD6B-4E4B-B4D5-17564A249902}"/>
                </a:ext>
              </a:extLst>
            </p:cNvPr>
            <p:cNvSpPr/>
            <p:nvPr/>
          </p:nvSpPr>
          <p:spPr>
            <a:xfrm>
              <a:off x="2959599" y="2264955"/>
              <a:ext cx="118962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SaaS apps</a:t>
              </a:r>
            </a:p>
          </p:txBody>
        </p:sp>
        <p:sp>
          <p:nvSpPr>
            <p:cNvPr id="4" name="Citizen text">
              <a:extLst>
                <a:ext uri="{FF2B5EF4-FFF2-40B4-BE49-F238E27FC236}">
                  <a16:creationId xmlns:a16="http://schemas.microsoft.com/office/drawing/2014/main" id="{5B159CC8-5C98-4FC9-A859-3EF482B1EBFC}"/>
                </a:ext>
              </a:extLst>
            </p:cNvPr>
            <p:cNvSpPr/>
            <p:nvPr/>
          </p:nvSpPr>
          <p:spPr>
            <a:xfrm>
              <a:off x="7054271" y="4069149"/>
              <a:ext cx="1283525" cy="331757"/>
            </a:xfrm>
            <a:prstGeom prst="rect">
              <a:avLst/>
            </a:prstGeom>
          </p:spPr>
          <p:txBody>
            <a:bodyPr wrap="square" lIns="179285" tIns="0" rIns="179285" bIns="0"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 device</a:t>
              </a:r>
            </a:p>
          </p:txBody>
        </p:sp>
        <p:sp>
          <p:nvSpPr>
            <p:cNvPr id="5" name="Sensor text">
              <a:extLst>
                <a:ext uri="{FF2B5EF4-FFF2-40B4-BE49-F238E27FC236}">
                  <a16:creationId xmlns:a16="http://schemas.microsoft.com/office/drawing/2014/main" id="{87B68DCB-EF9F-4333-BD8B-BB75BC0C65E2}"/>
                </a:ext>
              </a:extLst>
            </p:cNvPr>
            <p:cNvSpPr/>
            <p:nvPr/>
          </p:nvSpPr>
          <p:spPr>
            <a:xfrm>
              <a:off x="9317142" y="1634140"/>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IoT device</a:t>
              </a:r>
            </a:p>
          </p:txBody>
        </p:sp>
        <p:sp>
          <p:nvSpPr>
            <p:cNvPr id="6" name="Mobile text">
              <a:extLst>
                <a:ext uri="{FF2B5EF4-FFF2-40B4-BE49-F238E27FC236}">
                  <a16:creationId xmlns:a16="http://schemas.microsoft.com/office/drawing/2014/main" id="{58601761-33B6-4E7F-9914-E6EA16B829A2}"/>
                </a:ext>
              </a:extLst>
            </p:cNvPr>
            <p:cNvSpPr/>
            <p:nvPr/>
          </p:nvSpPr>
          <p:spPr>
            <a:xfrm>
              <a:off x="7875225" y="5790463"/>
              <a:ext cx="1871946"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Personal device</a:t>
              </a:r>
            </a:p>
          </p:txBody>
        </p:sp>
        <p:sp>
          <p:nvSpPr>
            <p:cNvPr id="7" name="On-premise text">
              <a:extLst>
                <a:ext uri="{FF2B5EF4-FFF2-40B4-BE49-F238E27FC236}">
                  <a16:creationId xmlns:a16="http://schemas.microsoft.com/office/drawing/2014/main" id="{9613E27B-5245-440F-AFFE-48340916735B}"/>
                </a:ext>
              </a:extLst>
            </p:cNvPr>
            <p:cNvSpPr/>
            <p:nvPr/>
          </p:nvSpPr>
          <p:spPr>
            <a:xfrm>
              <a:off x="10387253" y="5018942"/>
              <a:ext cx="1085586" cy="224849"/>
            </a:xfrm>
            <a:prstGeom prst="rect">
              <a:avLst/>
            </a:prstGeom>
          </p:spPr>
          <p:txBody>
            <a:bodyPr wrap="none" lIns="179285" anchor="ctr" anchorCtr="0">
              <a:spAutoFit/>
            </a:bodyPr>
            <a:lstStyle/>
            <a:p>
              <a:pPr marL="0" marR="0" lvl="0" indent="0" algn="l" defTabSz="725536" rtl="0" eaLnBrk="1" fontAlgn="base" latinLnBrk="0" hangingPunct="1">
                <a:lnSpc>
                  <a:spcPct val="8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On-premises</a:t>
              </a:r>
            </a:p>
          </p:txBody>
        </p:sp>
        <p:sp>
          <p:nvSpPr>
            <p:cNvPr id="8" name="Partners text">
              <a:extLst>
                <a:ext uri="{FF2B5EF4-FFF2-40B4-BE49-F238E27FC236}">
                  <a16:creationId xmlns:a16="http://schemas.microsoft.com/office/drawing/2014/main" id="{201441AD-2C85-451E-AA58-5442393F7F7C}"/>
                </a:ext>
              </a:extLst>
            </p:cNvPr>
            <p:cNvSpPr/>
            <p:nvPr/>
          </p:nvSpPr>
          <p:spPr>
            <a:xfrm>
              <a:off x="10033226" y="3116501"/>
              <a:ext cx="1050976"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Partners</a:t>
              </a:r>
            </a:p>
          </p:txBody>
        </p:sp>
        <p:sp>
          <p:nvSpPr>
            <p:cNvPr id="9" name="Customer text">
              <a:extLst>
                <a:ext uri="{FF2B5EF4-FFF2-40B4-BE49-F238E27FC236}">
                  <a16:creationId xmlns:a16="http://schemas.microsoft.com/office/drawing/2014/main" id="{0BEEDF77-BCF9-4AEF-B37B-D215BD6C260F}"/>
                </a:ext>
              </a:extLst>
            </p:cNvPr>
            <p:cNvSpPr/>
            <p:nvPr/>
          </p:nvSpPr>
          <p:spPr>
            <a:xfrm>
              <a:off x="2703327" y="3594023"/>
              <a:ext cx="1207661"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Customers</a:t>
              </a:r>
            </a:p>
          </p:txBody>
        </p:sp>
        <p:sp>
          <p:nvSpPr>
            <p:cNvPr id="10" name="Factory text">
              <a:extLst>
                <a:ext uri="{FF2B5EF4-FFF2-40B4-BE49-F238E27FC236}">
                  <a16:creationId xmlns:a16="http://schemas.microsoft.com/office/drawing/2014/main" id="{AB43367D-0F1F-4F8F-8D5E-8C1BC7ACE4B1}"/>
                </a:ext>
              </a:extLst>
            </p:cNvPr>
            <p:cNvSpPr/>
            <p:nvPr/>
          </p:nvSpPr>
          <p:spPr>
            <a:xfrm>
              <a:off x="624596" y="5749408"/>
              <a:ext cx="1781749"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Remote employees</a:t>
              </a:r>
            </a:p>
          </p:txBody>
        </p:sp>
        <p:sp>
          <p:nvSpPr>
            <p:cNvPr id="11" name="Equipment text">
              <a:extLst>
                <a:ext uri="{FF2B5EF4-FFF2-40B4-BE49-F238E27FC236}">
                  <a16:creationId xmlns:a16="http://schemas.microsoft.com/office/drawing/2014/main" id="{6087F23D-61D2-429F-9093-BFA1C8446683}"/>
                </a:ext>
              </a:extLst>
            </p:cNvPr>
            <p:cNvSpPr/>
            <p:nvPr/>
          </p:nvSpPr>
          <p:spPr>
            <a:xfrm>
              <a:off x="312957" y="1198826"/>
              <a:ext cx="1518697"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0">
                        <a:srgbClr val="1A1A1A"/>
                      </a:gs>
                      <a:gs pos="100000">
                        <a:srgbClr val="1A1A1A"/>
                      </a:gs>
                    </a:gsLst>
                    <a:lin ang="5400000" scaled="1"/>
                  </a:gradFill>
                  <a:effectLst/>
                  <a:uLnTx/>
                  <a:uFillTx/>
                  <a:latin typeface="Segoe Pro Display"/>
                  <a:ea typeface="+mn-ea"/>
                  <a:cs typeface="Segoe UI Semibold" panose="020B0702040204020203" pitchFamily="34" charset="0"/>
                </a:rPr>
                <a:t>Cloud services</a:t>
              </a:r>
            </a:p>
          </p:txBody>
        </p:sp>
        <p:sp>
          <p:nvSpPr>
            <p:cNvPr id="12" name="Vehicles text">
              <a:extLst>
                <a:ext uri="{FF2B5EF4-FFF2-40B4-BE49-F238E27FC236}">
                  <a16:creationId xmlns:a16="http://schemas.microsoft.com/office/drawing/2014/main" id="{25CE6D85-6E92-4E06-8F5A-42DF29E580F7}"/>
                </a:ext>
              </a:extLst>
            </p:cNvPr>
            <p:cNvSpPr/>
            <p:nvPr/>
          </p:nvSpPr>
          <p:spPr>
            <a:xfrm>
              <a:off x="79457" y="3196420"/>
              <a:ext cx="2004913" cy="256467"/>
            </a:xfrm>
            <a:prstGeom prst="rect">
              <a:avLst/>
            </a:prstGeom>
          </p:spPr>
          <p:txBody>
            <a:bodyPr wrap="square" lIns="179285" rIns="179285" anchor="ctr" anchorCtr="0">
              <a:spAutoFit/>
            </a:bodyPr>
            <a:lstStyle/>
            <a:p>
              <a:pPr marL="0" marR="0" lvl="0" indent="0" algn="r"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Company-owned device</a:t>
              </a:r>
            </a:p>
          </p:txBody>
        </p:sp>
        <p:sp>
          <p:nvSpPr>
            <p:cNvPr id="13" name="City text">
              <a:extLst>
                <a:ext uri="{FF2B5EF4-FFF2-40B4-BE49-F238E27FC236}">
                  <a16:creationId xmlns:a16="http://schemas.microsoft.com/office/drawing/2014/main" id="{B31703A3-CF55-4985-B25E-EEEDEF74D85A}"/>
                </a:ext>
              </a:extLst>
            </p:cNvPr>
            <p:cNvSpPr/>
            <p:nvPr/>
          </p:nvSpPr>
          <p:spPr>
            <a:xfrm>
              <a:off x="6284943" y="948771"/>
              <a:ext cx="1076474" cy="258212"/>
            </a:xfrm>
            <a:prstGeom prst="rect">
              <a:avLst/>
            </a:prstGeom>
          </p:spPr>
          <p:txBody>
            <a:bodyPr wrap="non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Home office</a:t>
              </a:r>
            </a:p>
          </p:txBody>
        </p:sp>
        <p:grpSp>
          <p:nvGrpSpPr>
            <p:cNvPr id="14" name="Group 13">
              <a:extLst>
                <a:ext uri="{FF2B5EF4-FFF2-40B4-BE49-F238E27FC236}">
                  <a16:creationId xmlns:a16="http://schemas.microsoft.com/office/drawing/2014/main" id="{15E9EF72-D0DC-4B81-BC58-37F30B8ACE1E}"/>
                </a:ext>
                <a:ext uri="{C183D7F6-B498-43B3-948B-1728B52AA6E4}">
                  <adec:decorative xmlns:adec="http://schemas.microsoft.com/office/drawing/2017/decorative" val="1"/>
                </a:ext>
              </a:extLst>
            </p:cNvPr>
            <p:cNvGrpSpPr/>
            <p:nvPr/>
          </p:nvGrpSpPr>
          <p:grpSpPr>
            <a:xfrm>
              <a:off x="2291010" y="4295383"/>
              <a:ext cx="1839596" cy="627497"/>
              <a:chOff x="2336949" y="4381018"/>
              <a:chExt cx="1876484" cy="640080"/>
            </a:xfrm>
          </p:grpSpPr>
          <p:sp>
            <p:nvSpPr>
              <p:cNvPr id="15" name="Oval 14">
                <a:extLst>
                  <a:ext uri="{FF2B5EF4-FFF2-40B4-BE49-F238E27FC236}">
                    <a16:creationId xmlns:a16="http://schemas.microsoft.com/office/drawing/2014/main" id="{3571F615-1CFA-4AA8-9F10-3FB85928225F}"/>
                  </a:ext>
                </a:extLst>
              </p:cNvPr>
              <p:cNvSpPr/>
              <p:nvPr/>
            </p:nvSpPr>
            <p:spPr bwMode="auto">
              <a:xfrm rot="21270104">
                <a:off x="2336949" y="4381018"/>
                <a:ext cx="640080" cy="640080"/>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16" name="Customer text">
                <a:extLst>
                  <a:ext uri="{FF2B5EF4-FFF2-40B4-BE49-F238E27FC236}">
                    <a16:creationId xmlns:a16="http://schemas.microsoft.com/office/drawing/2014/main" id="{8BB78EA9-4E95-44ED-8FB5-6D021EC28CE0}"/>
                  </a:ext>
                </a:extLst>
              </p:cNvPr>
              <p:cNvSpPr/>
              <p:nvPr/>
            </p:nvSpPr>
            <p:spPr>
              <a:xfrm>
                <a:off x="2981556" y="4547170"/>
                <a:ext cx="1231877" cy="261610"/>
              </a:xfrm>
              <a:prstGeom prst="rect">
                <a:avLst/>
              </a:prstGeom>
            </p:spPr>
            <p:txBody>
              <a:bodyPr wrap="square" lIns="179285" r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Identities </a:t>
                </a:r>
              </a:p>
            </p:txBody>
          </p:sp>
        </p:grpSp>
        <p:cxnSp>
          <p:nvCxnSpPr>
            <p:cNvPr id="17" name="Straight Connector 16">
              <a:extLst>
                <a:ext uri="{FF2B5EF4-FFF2-40B4-BE49-F238E27FC236}">
                  <a16:creationId xmlns:a16="http://schemas.microsoft.com/office/drawing/2014/main" id="{64B72BA5-B313-4071-ACC1-2931E3BE33B8}"/>
                </a:ext>
                <a:ext uri="{C183D7F6-B498-43B3-948B-1728B52AA6E4}">
                  <adec:decorative xmlns:adec="http://schemas.microsoft.com/office/drawing/2017/decorative" val="1"/>
                </a:ext>
              </a:extLst>
            </p:cNvPr>
            <p:cNvCxnSpPr>
              <a:cxnSpLocks/>
            </p:cNvCxnSpPr>
            <p:nvPr/>
          </p:nvCxnSpPr>
          <p:spPr>
            <a:xfrm rot="329896" flipH="1">
              <a:off x="9941806" y="5397790"/>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1400614-070D-4070-AF55-8297F3C34C57}"/>
                </a:ext>
                <a:ext uri="{C183D7F6-B498-43B3-948B-1728B52AA6E4}">
                  <adec:decorative xmlns:adec="http://schemas.microsoft.com/office/drawing/2017/decorative" val="1"/>
                </a:ext>
              </a:extLst>
            </p:cNvPr>
            <p:cNvSpPr/>
            <p:nvPr/>
          </p:nvSpPr>
          <p:spPr bwMode="auto">
            <a:xfrm rot="329896" flipV="1">
              <a:off x="9567485" y="603172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9" name="Group 18">
              <a:extLst>
                <a:ext uri="{FF2B5EF4-FFF2-40B4-BE49-F238E27FC236}">
                  <a16:creationId xmlns:a16="http://schemas.microsoft.com/office/drawing/2014/main" id="{9E11BC0C-7A44-47C1-8008-31246E166E22}"/>
                </a:ext>
                <a:ext uri="{C183D7F6-B498-43B3-948B-1728B52AA6E4}">
                  <adec:decorative xmlns:adec="http://schemas.microsoft.com/office/drawing/2017/decorative" val="1"/>
                </a:ext>
              </a:extLst>
            </p:cNvPr>
            <p:cNvGrpSpPr/>
            <p:nvPr/>
          </p:nvGrpSpPr>
          <p:grpSpPr>
            <a:xfrm>
              <a:off x="-192989" y="-308243"/>
              <a:ext cx="9864707" cy="5997758"/>
              <a:chOff x="-196860" y="-314921"/>
              <a:chExt cx="10062515" cy="6118026"/>
            </a:xfrm>
          </p:grpSpPr>
          <p:cxnSp>
            <p:nvCxnSpPr>
              <p:cNvPr id="20" name="Straight Connector 19">
                <a:extLst>
                  <a:ext uri="{FF2B5EF4-FFF2-40B4-BE49-F238E27FC236}">
                    <a16:creationId xmlns:a16="http://schemas.microsoft.com/office/drawing/2014/main" id="{62B0925E-C846-4472-9639-70C9EA01A78B}"/>
                  </a:ext>
                </a:extLst>
              </p:cNvPr>
              <p:cNvCxnSpPr>
                <a:cxnSpLocks/>
              </p:cNvCxnSpPr>
              <p:nvPr/>
            </p:nvCxnSpPr>
            <p:spPr>
              <a:xfrm flipH="1" flipV="1">
                <a:off x="2086062" y="1340743"/>
                <a:ext cx="932882" cy="3575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1" name="City Vehicle line">
                <a:extLst>
                  <a:ext uri="{FF2B5EF4-FFF2-40B4-BE49-F238E27FC236}">
                    <a16:creationId xmlns:a16="http://schemas.microsoft.com/office/drawing/2014/main" id="{41FF7A65-5AEB-40E4-BFCD-3BC924672F0A}"/>
                  </a:ext>
                </a:extLst>
              </p:cNvPr>
              <p:cNvCxnSpPr>
                <a:cxnSpLocks/>
                <a:stCxn id="84" idx="5"/>
              </p:cNvCxnSpPr>
              <p:nvPr/>
            </p:nvCxnSpPr>
            <p:spPr>
              <a:xfrm>
                <a:off x="802206" y="4689182"/>
                <a:ext cx="1721233" cy="111392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C7D44A-8A8E-4D9E-8CF2-45C6683B8C91}"/>
                  </a:ext>
                </a:extLst>
              </p:cNvPr>
              <p:cNvCxnSpPr>
                <a:cxnSpLocks/>
                <a:stCxn id="99" idx="7"/>
              </p:cNvCxnSpPr>
              <p:nvPr/>
            </p:nvCxnSpPr>
            <p:spPr>
              <a:xfrm flipV="1">
                <a:off x="723314" y="1468958"/>
                <a:ext cx="1325795" cy="4694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EFC713-B58B-4264-9627-08ABE181D3B8}"/>
                  </a:ext>
                </a:extLst>
              </p:cNvPr>
              <p:cNvCxnSpPr>
                <a:cxnSpLocks/>
                <a:endCxn id="96" idx="4"/>
              </p:cNvCxnSpPr>
              <p:nvPr/>
            </p:nvCxnSpPr>
            <p:spPr>
              <a:xfrm flipV="1">
                <a:off x="2171832" y="456029"/>
                <a:ext cx="519247" cy="8275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403B185-C62E-4329-9901-0A9CDBE2343D}"/>
                  </a:ext>
                </a:extLst>
              </p:cNvPr>
              <p:cNvCxnSpPr>
                <a:cxnSpLocks/>
                <a:endCxn id="93" idx="1"/>
              </p:cNvCxnSpPr>
              <p:nvPr/>
            </p:nvCxnSpPr>
            <p:spPr>
              <a:xfrm>
                <a:off x="6206804" y="1269276"/>
                <a:ext cx="1407117" cy="148840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E0E68-405D-4A04-9CED-42CD47462A7F}"/>
                  </a:ext>
                </a:extLst>
              </p:cNvPr>
              <p:cNvCxnSpPr>
                <a:cxnSpLocks/>
              </p:cNvCxnSpPr>
              <p:nvPr/>
            </p:nvCxnSpPr>
            <p:spPr>
              <a:xfrm flipH="1" flipV="1">
                <a:off x="5951266" y="-314921"/>
                <a:ext cx="107903" cy="124503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5338DE-C3BF-47D0-818C-B8405634605E}"/>
                  </a:ext>
                </a:extLst>
              </p:cNvPr>
              <p:cNvCxnSpPr>
                <a:cxnSpLocks/>
                <a:stCxn id="82" idx="5"/>
              </p:cNvCxnSpPr>
              <p:nvPr/>
            </p:nvCxnSpPr>
            <p:spPr>
              <a:xfrm>
                <a:off x="5313326" y="722885"/>
                <a:ext cx="584129" cy="2853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2DA621A-0232-452C-825B-61DFA3FB1BAA}"/>
                  </a:ext>
                </a:extLst>
              </p:cNvPr>
              <p:cNvCxnSpPr>
                <a:cxnSpLocks/>
                <a:stCxn id="83" idx="5"/>
              </p:cNvCxnSpPr>
              <p:nvPr/>
            </p:nvCxnSpPr>
            <p:spPr>
              <a:xfrm>
                <a:off x="1481263" y="2673751"/>
                <a:ext cx="707344" cy="57614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8" name="Equipment Vehicles line">
                <a:extLst>
                  <a:ext uri="{FF2B5EF4-FFF2-40B4-BE49-F238E27FC236}">
                    <a16:creationId xmlns:a16="http://schemas.microsoft.com/office/drawing/2014/main" id="{DE88215A-42D8-4BAF-9F57-D4300BD3F3B6}"/>
                  </a:ext>
                </a:extLst>
              </p:cNvPr>
              <p:cNvCxnSpPr>
                <a:cxnSpLocks/>
                <a:stCxn id="69" idx="0"/>
                <a:endCxn id="75" idx="4"/>
              </p:cNvCxnSpPr>
              <p:nvPr/>
            </p:nvCxnSpPr>
            <p:spPr>
              <a:xfrm flipH="1" flipV="1">
                <a:off x="2149560" y="1696296"/>
                <a:ext cx="222991" cy="134337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29" name="City Vehicle line">
                <a:extLst>
                  <a:ext uri="{FF2B5EF4-FFF2-40B4-BE49-F238E27FC236}">
                    <a16:creationId xmlns:a16="http://schemas.microsoft.com/office/drawing/2014/main" id="{55D5AF85-83EA-4164-B909-8292C8859259}"/>
                  </a:ext>
                </a:extLst>
              </p:cNvPr>
              <p:cNvCxnSpPr>
                <a:cxnSpLocks/>
                <a:endCxn id="82" idx="2"/>
              </p:cNvCxnSpPr>
              <p:nvPr/>
            </p:nvCxnSpPr>
            <p:spPr>
              <a:xfrm flipV="1">
                <a:off x="2303646" y="695452"/>
                <a:ext cx="2842963" cy="69898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0" name="Energy City line">
                <a:extLst>
                  <a:ext uri="{FF2B5EF4-FFF2-40B4-BE49-F238E27FC236}">
                    <a16:creationId xmlns:a16="http://schemas.microsoft.com/office/drawing/2014/main" id="{5E5248ED-204F-45E3-93F5-29B736564FF2}"/>
                  </a:ext>
                </a:extLst>
              </p:cNvPr>
              <p:cNvCxnSpPr>
                <a:cxnSpLocks/>
              </p:cNvCxnSpPr>
              <p:nvPr/>
            </p:nvCxnSpPr>
            <p:spPr>
              <a:xfrm flipV="1">
                <a:off x="4569633" y="1348379"/>
                <a:ext cx="1299963" cy="9741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1" name="Energy node 1 line">
                <a:extLst>
                  <a:ext uri="{FF2B5EF4-FFF2-40B4-BE49-F238E27FC236}">
                    <a16:creationId xmlns:a16="http://schemas.microsoft.com/office/drawing/2014/main" id="{B008836E-E368-4A81-BAC8-177F58B5977D}"/>
                  </a:ext>
                </a:extLst>
              </p:cNvPr>
              <p:cNvCxnSpPr>
                <a:cxnSpLocks/>
                <a:stCxn id="72" idx="7"/>
                <a:endCxn id="98" idx="7"/>
              </p:cNvCxnSpPr>
              <p:nvPr/>
            </p:nvCxnSpPr>
            <p:spPr>
              <a:xfrm flipV="1">
                <a:off x="4526668" y="3163562"/>
                <a:ext cx="474455" cy="42961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ED57E-73E9-48B8-BA5E-F9F599912248}"/>
                  </a:ext>
                </a:extLst>
              </p:cNvPr>
              <p:cNvCxnSpPr>
                <a:cxnSpLocks/>
                <a:stCxn id="69" idx="3"/>
                <a:endCxn id="84" idx="7"/>
              </p:cNvCxnSpPr>
              <p:nvPr/>
            </p:nvCxnSpPr>
            <p:spPr>
              <a:xfrm flipH="1">
                <a:off x="802206" y="3586009"/>
                <a:ext cx="1344043" cy="97385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CD956F7-B680-48E0-84DA-71C5ECFE7A92}"/>
                  </a:ext>
                </a:extLst>
              </p:cNvPr>
              <p:cNvCxnSpPr>
                <a:cxnSpLocks/>
                <a:endCxn id="91" idx="6"/>
              </p:cNvCxnSpPr>
              <p:nvPr/>
            </p:nvCxnSpPr>
            <p:spPr>
              <a:xfrm flipH="1" flipV="1">
                <a:off x="8452884" y="447374"/>
                <a:ext cx="1412771" cy="54914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9252368-9C0E-4781-90DB-5725ABE47084}"/>
                  </a:ext>
                </a:extLst>
              </p:cNvPr>
              <p:cNvCxnSpPr>
                <a:cxnSpLocks/>
                <a:stCxn id="70" idx="3"/>
                <a:endCxn id="93" idx="7"/>
              </p:cNvCxnSpPr>
              <p:nvPr/>
            </p:nvCxnSpPr>
            <p:spPr>
              <a:xfrm flipH="1">
                <a:off x="7737855" y="2046601"/>
                <a:ext cx="1221426" cy="74799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14532C-A559-408D-873F-0BB9488DF937}"/>
                  </a:ext>
                </a:extLst>
              </p:cNvPr>
              <p:cNvCxnSpPr>
                <a:cxnSpLocks/>
              </p:cNvCxnSpPr>
              <p:nvPr/>
            </p:nvCxnSpPr>
            <p:spPr>
              <a:xfrm flipH="1" flipV="1">
                <a:off x="-196860" y="1186269"/>
                <a:ext cx="780692" cy="7535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DF0300-9A10-4914-AFA0-EAC990EB2F0C}"/>
                  </a:ext>
                </a:extLst>
              </p:cNvPr>
              <p:cNvCxnSpPr>
                <a:cxnSpLocks/>
              </p:cNvCxnSpPr>
              <p:nvPr/>
            </p:nvCxnSpPr>
            <p:spPr>
              <a:xfrm flipV="1">
                <a:off x="4341757" y="-105710"/>
                <a:ext cx="260848" cy="42185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B2B6A8-501C-4C6B-BF72-C63FBCFCA5B3}"/>
                  </a:ext>
                </a:extLst>
              </p:cNvPr>
              <p:cNvCxnSpPr>
                <a:cxnSpLocks/>
              </p:cNvCxnSpPr>
              <p:nvPr/>
            </p:nvCxnSpPr>
            <p:spPr>
              <a:xfrm flipH="1" flipV="1">
                <a:off x="2467002" y="-300580"/>
                <a:ext cx="294090" cy="70325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96BE20F-D3AE-4A44-A5E8-13094B083277}"/>
                </a:ext>
                <a:ext uri="{C183D7F6-B498-43B3-948B-1728B52AA6E4}">
                  <adec:decorative xmlns:adec="http://schemas.microsoft.com/office/drawing/2017/decorative" val="1"/>
                </a:ext>
              </a:extLst>
            </p:cNvPr>
            <p:cNvGrpSpPr/>
            <p:nvPr/>
          </p:nvGrpSpPr>
          <p:grpSpPr>
            <a:xfrm>
              <a:off x="-359287" y="-47858"/>
              <a:ext cx="12706599" cy="7304542"/>
              <a:chOff x="-366493" y="-49315"/>
              <a:chExt cx="12961393" cy="7451013"/>
            </a:xfrm>
          </p:grpSpPr>
          <p:cxnSp>
            <p:nvCxnSpPr>
              <p:cNvPr id="39" name="Sensor Partner Line">
                <a:extLst>
                  <a:ext uri="{FF2B5EF4-FFF2-40B4-BE49-F238E27FC236}">
                    <a16:creationId xmlns:a16="http://schemas.microsoft.com/office/drawing/2014/main" id="{8054EED4-6FAA-4CE5-AD5C-4BD3BEAA4D1C}"/>
                  </a:ext>
                </a:extLst>
              </p:cNvPr>
              <p:cNvCxnSpPr>
                <a:cxnSpLocks/>
              </p:cNvCxnSpPr>
              <p:nvPr/>
            </p:nvCxnSpPr>
            <p:spPr>
              <a:xfrm flipH="1" flipV="1">
                <a:off x="9325551" y="1891954"/>
                <a:ext cx="2075671" cy="12843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A294EF-FF98-42A0-9A8F-3FBF7F53CEBD}"/>
                  </a:ext>
                </a:extLst>
              </p:cNvPr>
              <p:cNvCxnSpPr>
                <a:cxnSpLocks/>
              </p:cNvCxnSpPr>
              <p:nvPr/>
            </p:nvCxnSpPr>
            <p:spPr>
              <a:xfrm flipV="1">
                <a:off x="6698701" y="6726095"/>
                <a:ext cx="455436" cy="51666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1" name="Sensor Citizen line">
                <a:extLst>
                  <a:ext uri="{FF2B5EF4-FFF2-40B4-BE49-F238E27FC236}">
                    <a16:creationId xmlns:a16="http://schemas.microsoft.com/office/drawing/2014/main" id="{10CB99C4-D60A-4EF2-A313-9540053C80E5}"/>
                  </a:ext>
                </a:extLst>
              </p:cNvPr>
              <p:cNvCxnSpPr>
                <a:cxnSpLocks/>
                <a:stCxn id="97" idx="1"/>
              </p:cNvCxnSpPr>
              <p:nvPr/>
            </p:nvCxnSpPr>
            <p:spPr>
              <a:xfrm flipH="1" flipV="1">
                <a:off x="10329009" y="5308078"/>
                <a:ext cx="888349" cy="912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4A6C367-B80C-498A-8A15-023C63D5081B}"/>
                  </a:ext>
                </a:extLst>
              </p:cNvPr>
              <p:cNvCxnSpPr>
                <a:cxnSpLocks/>
              </p:cNvCxnSpPr>
              <p:nvPr/>
            </p:nvCxnSpPr>
            <p:spPr>
              <a:xfrm flipH="1" flipV="1">
                <a:off x="4168964" y="6111210"/>
                <a:ext cx="731455" cy="93729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3" name="Mobile node 2 line">
                <a:extLst>
                  <a:ext uri="{FF2B5EF4-FFF2-40B4-BE49-F238E27FC236}">
                    <a16:creationId xmlns:a16="http://schemas.microsoft.com/office/drawing/2014/main" id="{CAACDEF0-EC3A-4335-B28D-575022EA16F8}"/>
                  </a:ext>
                </a:extLst>
              </p:cNvPr>
              <p:cNvCxnSpPr>
                <a:cxnSpLocks/>
              </p:cNvCxnSpPr>
              <p:nvPr/>
            </p:nvCxnSpPr>
            <p:spPr>
              <a:xfrm>
                <a:off x="7733479" y="6070912"/>
                <a:ext cx="512142" cy="106794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4" name="Cloud Mobile line">
                <a:extLst>
                  <a:ext uri="{FF2B5EF4-FFF2-40B4-BE49-F238E27FC236}">
                    <a16:creationId xmlns:a16="http://schemas.microsoft.com/office/drawing/2014/main" id="{E48360EA-0C6E-4C4F-9ADE-02E363E16542}"/>
                  </a:ext>
                </a:extLst>
              </p:cNvPr>
              <p:cNvCxnSpPr>
                <a:cxnSpLocks/>
              </p:cNvCxnSpPr>
              <p:nvPr/>
            </p:nvCxnSpPr>
            <p:spPr>
              <a:xfrm>
                <a:off x="8834843" y="4335606"/>
                <a:ext cx="1421205" cy="95821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5" name="Citizien Mobile line">
                <a:extLst>
                  <a:ext uri="{FF2B5EF4-FFF2-40B4-BE49-F238E27FC236}">
                    <a16:creationId xmlns:a16="http://schemas.microsoft.com/office/drawing/2014/main" id="{250347B1-6B3A-4DD9-B0E2-06015ED29585}"/>
                  </a:ext>
                </a:extLst>
              </p:cNvPr>
              <p:cNvCxnSpPr>
                <a:cxnSpLocks/>
              </p:cNvCxnSpPr>
              <p:nvPr/>
            </p:nvCxnSpPr>
            <p:spPr>
              <a:xfrm flipV="1">
                <a:off x="7713625" y="5267012"/>
                <a:ext cx="2474208" cy="683770"/>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6" name="Sensor Citizen line">
                <a:extLst>
                  <a:ext uri="{FF2B5EF4-FFF2-40B4-BE49-F238E27FC236}">
                    <a16:creationId xmlns:a16="http://schemas.microsoft.com/office/drawing/2014/main" id="{0232BD48-8905-4F11-9C41-55ED97FE0B65}"/>
                  </a:ext>
                </a:extLst>
              </p:cNvPr>
              <p:cNvCxnSpPr>
                <a:cxnSpLocks/>
              </p:cNvCxnSpPr>
              <p:nvPr/>
            </p:nvCxnSpPr>
            <p:spPr>
              <a:xfrm flipV="1">
                <a:off x="8807315" y="2140339"/>
                <a:ext cx="378268" cy="197617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7" name="On-premise Partner Line">
                <a:extLst>
                  <a:ext uri="{FF2B5EF4-FFF2-40B4-BE49-F238E27FC236}">
                    <a16:creationId xmlns:a16="http://schemas.microsoft.com/office/drawing/2014/main" id="{84A1AD41-8883-4BFB-97F5-2AA7B950C065}"/>
                  </a:ext>
                </a:extLst>
              </p:cNvPr>
              <p:cNvCxnSpPr>
                <a:cxnSpLocks/>
              </p:cNvCxnSpPr>
              <p:nvPr/>
            </p:nvCxnSpPr>
            <p:spPr>
              <a:xfrm flipV="1">
                <a:off x="10287555" y="3469414"/>
                <a:ext cx="1261574" cy="163835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8" name="Supply node 1 line">
                <a:extLst>
                  <a:ext uri="{FF2B5EF4-FFF2-40B4-BE49-F238E27FC236}">
                    <a16:creationId xmlns:a16="http://schemas.microsoft.com/office/drawing/2014/main" id="{E85336A0-6C2E-408C-BE3E-1B20A1DBAD6B}"/>
                  </a:ext>
                </a:extLst>
              </p:cNvPr>
              <p:cNvCxnSpPr>
                <a:cxnSpLocks/>
                <a:stCxn id="88" idx="7"/>
              </p:cNvCxnSpPr>
              <p:nvPr/>
            </p:nvCxnSpPr>
            <p:spPr>
              <a:xfrm flipV="1">
                <a:off x="4219965" y="5187120"/>
                <a:ext cx="1044901" cy="83438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49" name="Mobile node 2 line">
                <a:extLst>
                  <a:ext uri="{FF2B5EF4-FFF2-40B4-BE49-F238E27FC236}">
                    <a16:creationId xmlns:a16="http://schemas.microsoft.com/office/drawing/2014/main" id="{C7F5AD40-3E93-4AC7-ACE6-5216A214209A}"/>
                  </a:ext>
                </a:extLst>
              </p:cNvPr>
              <p:cNvCxnSpPr>
                <a:cxnSpLocks/>
                <a:stCxn id="87" idx="1"/>
              </p:cNvCxnSpPr>
              <p:nvPr/>
            </p:nvCxnSpPr>
            <p:spPr>
              <a:xfrm>
                <a:off x="6979918" y="4638535"/>
                <a:ext cx="846599" cy="148922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0" name="Partner node 1 line">
                <a:extLst>
                  <a:ext uri="{FF2B5EF4-FFF2-40B4-BE49-F238E27FC236}">
                    <a16:creationId xmlns:a16="http://schemas.microsoft.com/office/drawing/2014/main" id="{E4B230AD-F684-456F-A635-3508FAC720A3}"/>
                  </a:ext>
                </a:extLst>
              </p:cNvPr>
              <p:cNvCxnSpPr>
                <a:cxnSpLocks/>
              </p:cNvCxnSpPr>
              <p:nvPr/>
            </p:nvCxnSpPr>
            <p:spPr>
              <a:xfrm flipV="1">
                <a:off x="10394960" y="3363507"/>
                <a:ext cx="1192052" cy="56338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1" name="Partner node 1 line">
                <a:extLst>
                  <a:ext uri="{FF2B5EF4-FFF2-40B4-BE49-F238E27FC236}">
                    <a16:creationId xmlns:a16="http://schemas.microsoft.com/office/drawing/2014/main" id="{2F339623-CDE5-4DFF-A156-8708E2DE003F}"/>
                  </a:ext>
                </a:extLst>
              </p:cNvPr>
              <p:cNvCxnSpPr>
                <a:cxnSpLocks/>
                <a:endCxn id="85" idx="7"/>
              </p:cNvCxnSpPr>
              <p:nvPr/>
            </p:nvCxnSpPr>
            <p:spPr>
              <a:xfrm flipH="1">
                <a:off x="8441488" y="4414351"/>
                <a:ext cx="328982" cy="5639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2" name="Mobile node 2 line">
                <a:extLst>
                  <a:ext uri="{FF2B5EF4-FFF2-40B4-BE49-F238E27FC236}">
                    <a16:creationId xmlns:a16="http://schemas.microsoft.com/office/drawing/2014/main" id="{2CFC1609-BD5C-4E8D-B4D6-62DE6098B67E}"/>
                  </a:ext>
                </a:extLst>
              </p:cNvPr>
              <p:cNvCxnSpPr>
                <a:cxnSpLocks/>
              </p:cNvCxnSpPr>
              <p:nvPr/>
            </p:nvCxnSpPr>
            <p:spPr>
              <a:xfrm>
                <a:off x="5423465" y="5187120"/>
                <a:ext cx="599850" cy="51058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FC61A12-610F-4AC4-AACB-9E81C225DE9F}"/>
                  </a:ext>
                </a:extLst>
              </p:cNvPr>
              <p:cNvCxnSpPr>
                <a:cxnSpLocks/>
              </p:cNvCxnSpPr>
              <p:nvPr/>
            </p:nvCxnSpPr>
            <p:spPr>
              <a:xfrm flipH="1" flipV="1">
                <a:off x="4549099" y="2456665"/>
                <a:ext cx="685067" cy="7824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4" name="Partner node 1 line">
                <a:extLst>
                  <a:ext uri="{FF2B5EF4-FFF2-40B4-BE49-F238E27FC236}">
                    <a16:creationId xmlns:a16="http://schemas.microsoft.com/office/drawing/2014/main" id="{6B5E3C96-9FC4-4070-8087-6D14D1F50EE5}"/>
                  </a:ext>
                </a:extLst>
              </p:cNvPr>
              <p:cNvCxnSpPr>
                <a:cxnSpLocks/>
              </p:cNvCxnSpPr>
              <p:nvPr/>
            </p:nvCxnSpPr>
            <p:spPr>
              <a:xfrm>
                <a:off x="11680033" y="3497262"/>
                <a:ext cx="187889" cy="68585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5" name="Partner node 2 line">
                <a:extLst>
                  <a:ext uri="{FF2B5EF4-FFF2-40B4-BE49-F238E27FC236}">
                    <a16:creationId xmlns:a16="http://schemas.microsoft.com/office/drawing/2014/main" id="{68F7E9F7-3E15-48E4-9A24-970AF13B00A0}"/>
                  </a:ext>
                </a:extLst>
              </p:cNvPr>
              <p:cNvCxnSpPr>
                <a:cxnSpLocks/>
              </p:cNvCxnSpPr>
              <p:nvPr/>
            </p:nvCxnSpPr>
            <p:spPr>
              <a:xfrm>
                <a:off x="11445284" y="2446892"/>
                <a:ext cx="117337" cy="85873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2C5BA6D-AAC2-4FE6-8B40-53E12B84FB7F}"/>
                  </a:ext>
                </a:extLst>
              </p:cNvPr>
              <p:cNvCxnSpPr>
                <a:cxnSpLocks/>
                <a:stCxn id="92" idx="3"/>
              </p:cNvCxnSpPr>
              <p:nvPr/>
            </p:nvCxnSpPr>
            <p:spPr>
              <a:xfrm flipH="1">
                <a:off x="9304680" y="1035888"/>
                <a:ext cx="464532" cy="67169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5D09B3A-AF0C-454D-A63E-E264E007BA17}"/>
                  </a:ext>
                </a:extLst>
              </p:cNvPr>
              <p:cNvCxnSpPr>
                <a:cxnSpLocks/>
              </p:cNvCxnSpPr>
              <p:nvPr/>
            </p:nvCxnSpPr>
            <p:spPr>
              <a:xfrm>
                <a:off x="11573715" y="1646879"/>
                <a:ext cx="906416" cy="505167"/>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D236F3-621F-411E-8440-5FF12A443BBF}"/>
                  </a:ext>
                </a:extLst>
              </p:cNvPr>
              <p:cNvCxnSpPr>
                <a:cxnSpLocks/>
              </p:cNvCxnSpPr>
              <p:nvPr/>
            </p:nvCxnSpPr>
            <p:spPr>
              <a:xfrm>
                <a:off x="11167960" y="452849"/>
                <a:ext cx="406712" cy="117863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7AAE61-C953-44E6-B977-42AFF3027073}"/>
                  </a:ext>
                </a:extLst>
              </p:cNvPr>
              <p:cNvCxnSpPr>
                <a:cxnSpLocks/>
              </p:cNvCxnSpPr>
              <p:nvPr/>
            </p:nvCxnSpPr>
            <p:spPr>
              <a:xfrm flipV="1">
                <a:off x="9885574" y="458660"/>
                <a:ext cx="1279895" cy="52291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929A87-36DD-4F04-AA6A-EF00D05D65CC}"/>
                  </a:ext>
                </a:extLst>
              </p:cNvPr>
              <p:cNvCxnSpPr>
                <a:cxnSpLocks/>
              </p:cNvCxnSpPr>
              <p:nvPr/>
            </p:nvCxnSpPr>
            <p:spPr>
              <a:xfrm flipV="1">
                <a:off x="11170450" y="-49315"/>
                <a:ext cx="209166" cy="52789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3BB00DA-528C-4B9B-ABDB-8E8AB5292191}"/>
                  </a:ext>
                </a:extLst>
              </p:cNvPr>
              <p:cNvCxnSpPr>
                <a:cxnSpLocks/>
              </p:cNvCxnSpPr>
              <p:nvPr/>
            </p:nvCxnSpPr>
            <p:spPr>
              <a:xfrm flipH="1">
                <a:off x="11307485" y="4955608"/>
                <a:ext cx="1287415" cy="13545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790F9CF-7EA2-4755-8DE7-619D321664A0}"/>
                  </a:ext>
                </a:extLst>
              </p:cNvPr>
              <p:cNvCxnSpPr>
                <a:cxnSpLocks/>
              </p:cNvCxnSpPr>
              <p:nvPr/>
            </p:nvCxnSpPr>
            <p:spPr>
              <a:xfrm flipH="1" flipV="1">
                <a:off x="-366493" y="5739830"/>
                <a:ext cx="858459" cy="719353"/>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3" name="Factory Supply line">
                <a:extLst>
                  <a:ext uri="{FF2B5EF4-FFF2-40B4-BE49-F238E27FC236}">
                    <a16:creationId xmlns:a16="http://schemas.microsoft.com/office/drawing/2014/main" id="{1CB29231-07E7-408E-8217-4B063D67680C}"/>
                  </a:ext>
                </a:extLst>
              </p:cNvPr>
              <p:cNvCxnSpPr>
                <a:cxnSpLocks/>
              </p:cNvCxnSpPr>
              <p:nvPr/>
            </p:nvCxnSpPr>
            <p:spPr>
              <a:xfrm flipH="1">
                <a:off x="2807291" y="5080817"/>
                <a:ext cx="2562785" cy="84060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4" name="Facotory Market line">
                <a:extLst>
                  <a:ext uri="{FF2B5EF4-FFF2-40B4-BE49-F238E27FC236}">
                    <a16:creationId xmlns:a16="http://schemas.microsoft.com/office/drawing/2014/main" id="{665A08E0-48FF-4717-A8F6-338079379565}"/>
                  </a:ext>
                </a:extLst>
              </p:cNvPr>
              <p:cNvCxnSpPr>
                <a:cxnSpLocks/>
              </p:cNvCxnSpPr>
              <p:nvPr/>
            </p:nvCxnSpPr>
            <p:spPr>
              <a:xfrm flipV="1">
                <a:off x="1617918" y="6011299"/>
                <a:ext cx="1048831" cy="1037201"/>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847BEB-B52A-49C9-A9AB-D225326C4136}"/>
                  </a:ext>
                </a:extLst>
              </p:cNvPr>
              <p:cNvCxnSpPr>
                <a:cxnSpLocks/>
                <a:endCxn id="78" idx="4"/>
              </p:cNvCxnSpPr>
              <p:nvPr/>
            </p:nvCxnSpPr>
            <p:spPr>
              <a:xfrm flipH="1" flipV="1">
                <a:off x="5748962" y="6751290"/>
                <a:ext cx="16578" cy="650408"/>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F335D07-6DDA-4971-9D2E-6C43A87CF79A}"/>
                  </a:ext>
                </a:extLst>
              </p:cNvPr>
              <p:cNvCxnSpPr>
                <a:cxnSpLocks/>
                <a:endCxn id="77" idx="4"/>
              </p:cNvCxnSpPr>
              <p:nvPr/>
            </p:nvCxnSpPr>
            <p:spPr>
              <a:xfrm flipH="1" flipV="1">
                <a:off x="9697852" y="3652425"/>
                <a:ext cx="584409" cy="127896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0C4AFA-555D-4652-8126-372AA2A68D01}"/>
                  </a:ext>
                </a:extLst>
              </p:cNvPr>
              <p:cNvCxnSpPr>
                <a:cxnSpLocks/>
                <a:stCxn id="105" idx="0"/>
              </p:cNvCxnSpPr>
              <p:nvPr/>
            </p:nvCxnSpPr>
            <p:spPr>
              <a:xfrm flipV="1">
                <a:off x="496480" y="5683739"/>
                <a:ext cx="263753" cy="69058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CCAE709-5AA0-4CE9-8BC8-43032D4D3632}"/>
                  </a:ext>
                </a:extLst>
              </p:cNvPr>
              <p:cNvCxnSpPr>
                <a:cxnSpLocks/>
                <a:stCxn id="143" idx="0"/>
                <a:endCxn id="84" idx="4"/>
              </p:cNvCxnSpPr>
              <p:nvPr/>
            </p:nvCxnSpPr>
            <p:spPr>
              <a:xfrm flipH="1" flipV="1">
                <a:off x="737548" y="4715964"/>
                <a:ext cx="113601" cy="407004"/>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sp>
          <p:nvSpPr>
            <p:cNvPr id="69" name="Oval 68">
              <a:extLst>
                <a:ext uri="{FF2B5EF4-FFF2-40B4-BE49-F238E27FC236}">
                  <a16:creationId xmlns:a16="http://schemas.microsoft.com/office/drawing/2014/main" id="{3F089578-8B92-46E6-B915-D9D01E8D9C23}"/>
                </a:ext>
                <a:ext uri="{C183D7F6-B498-43B3-948B-1728B52AA6E4}">
                  <adec:decorative xmlns:adec="http://schemas.microsoft.com/office/drawing/2017/decorative" val="1"/>
                </a:ext>
              </a:extLst>
            </p:cNvPr>
            <p:cNvSpPr/>
            <p:nvPr/>
          </p:nvSpPr>
          <p:spPr bwMode="auto">
            <a:xfrm>
              <a:off x="2012164" y="2980401"/>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0" name="Oval 69">
              <a:extLst>
                <a:ext uri="{FF2B5EF4-FFF2-40B4-BE49-F238E27FC236}">
                  <a16:creationId xmlns:a16="http://schemas.microsoft.com/office/drawing/2014/main" id="{BB3E4211-EAF3-4C7F-8365-F65D8704E388}"/>
                </a:ext>
                <a:ext uri="{C183D7F6-B498-43B3-948B-1728B52AA6E4}">
                  <adec:decorative xmlns:adec="http://schemas.microsoft.com/office/drawing/2017/decorative" val="1"/>
                </a:ext>
              </a:extLst>
            </p:cNvPr>
            <p:cNvSpPr/>
            <p:nvPr/>
          </p:nvSpPr>
          <p:spPr bwMode="auto">
            <a:xfrm>
              <a:off x="8691266" y="147125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1" name="Oval 70">
              <a:extLst>
                <a:ext uri="{FF2B5EF4-FFF2-40B4-BE49-F238E27FC236}">
                  <a16:creationId xmlns:a16="http://schemas.microsoft.com/office/drawing/2014/main" id="{9FF26CBD-7806-4BD9-887D-B316BFF7FBEE}"/>
                </a:ext>
                <a:ext uri="{C183D7F6-B498-43B3-948B-1728B52AA6E4}">
                  <adec:decorative xmlns:adec="http://schemas.microsoft.com/office/drawing/2017/decorative" val="1"/>
                </a:ext>
              </a:extLst>
            </p:cNvPr>
            <p:cNvSpPr/>
            <p:nvPr/>
          </p:nvSpPr>
          <p:spPr bwMode="auto">
            <a:xfrm>
              <a:off x="5662317" y="78675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2" name="Oval 71">
              <a:extLst>
                <a:ext uri="{FF2B5EF4-FFF2-40B4-BE49-F238E27FC236}">
                  <a16:creationId xmlns:a16="http://schemas.microsoft.com/office/drawing/2014/main" id="{20AAF57A-880C-4742-8B86-FB7ADC624C1D}"/>
                </a:ext>
                <a:ext uri="{C183D7F6-B498-43B3-948B-1728B52AA6E4}">
                  <adec:decorative xmlns:adec="http://schemas.microsoft.com/office/drawing/2017/decorative" val="1"/>
                </a:ext>
              </a:extLst>
            </p:cNvPr>
            <p:cNvSpPr/>
            <p:nvPr/>
          </p:nvSpPr>
          <p:spPr bwMode="auto">
            <a:xfrm>
              <a:off x="3902082" y="343113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3" name="Oval 72">
              <a:extLst>
                <a:ext uri="{FF2B5EF4-FFF2-40B4-BE49-F238E27FC236}">
                  <a16:creationId xmlns:a16="http://schemas.microsoft.com/office/drawing/2014/main" id="{A270317F-E170-4755-B5FB-802F9D05EC13}"/>
                </a:ext>
                <a:ext uri="{C183D7F6-B498-43B3-948B-1728B52AA6E4}">
                  <adec:decorative xmlns:adec="http://schemas.microsoft.com/office/drawing/2017/decorative" val="1"/>
                </a:ext>
              </a:extLst>
            </p:cNvPr>
            <p:cNvSpPr/>
            <p:nvPr/>
          </p:nvSpPr>
          <p:spPr bwMode="auto">
            <a:xfrm>
              <a:off x="7254806" y="5563893"/>
              <a:ext cx="627497" cy="627497"/>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sp>
          <p:nvSpPr>
            <p:cNvPr id="74" name="Oval 73">
              <a:extLst>
                <a:ext uri="{FF2B5EF4-FFF2-40B4-BE49-F238E27FC236}">
                  <a16:creationId xmlns:a16="http://schemas.microsoft.com/office/drawing/2014/main" id="{87824F25-A68A-4D9B-BFFB-3E3996780062}"/>
                </a:ext>
                <a:ext uri="{C183D7F6-B498-43B3-948B-1728B52AA6E4}">
                  <adec:decorative xmlns:adec="http://schemas.microsoft.com/office/drawing/2017/decorative" val="1"/>
                </a:ext>
              </a:extLst>
            </p:cNvPr>
            <p:cNvSpPr/>
            <p:nvPr/>
          </p:nvSpPr>
          <p:spPr bwMode="auto">
            <a:xfrm>
              <a:off x="4950763" y="4661887"/>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5" name="Oval 74">
              <a:extLst>
                <a:ext uri="{FF2B5EF4-FFF2-40B4-BE49-F238E27FC236}">
                  <a16:creationId xmlns:a16="http://schemas.microsoft.com/office/drawing/2014/main" id="{54A916F1-D68B-44E1-B0E0-51E4F17030BE}"/>
                </a:ext>
                <a:ext uri="{C183D7F6-B498-43B3-948B-1728B52AA6E4}">
                  <adec:decorative xmlns:adec="http://schemas.microsoft.com/office/drawing/2017/decorative" val="1"/>
                </a:ext>
              </a:extLst>
            </p:cNvPr>
            <p:cNvSpPr/>
            <p:nvPr/>
          </p:nvSpPr>
          <p:spPr bwMode="auto">
            <a:xfrm>
              <a:off x="1793556" y="1035940"/>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6" name="Oval 75">
              <a:extLst>
                <a:ext uri="{FF2B5EF4-FFF2-40B4-BE49-F238E27FC236}">
                  <a16:creationId xmlns:a16="http://schemas.microsoft.com/office/drawing/2014/main" id="{929F7C64-5AE8-4014-B282-8F366C472516}"/>
                </a:ext>
                <a:ext uri="{C183D7F6-B498-43B3-948B-1728B52AA6E4}">
                  <adec:decorative xmlns:adec="http://schemas.microsoft.com/office/drawing/2017/decorative" val="1"/>
                </a:ext>
              </a:extLst>
            </p:cNvPr>
            <p:cNvSpPr/>
            <p:nvPr/>
          </p:nvSpPr>
          <p:spPr bwMode="auto">
            <a:xfrm>
              <a:off x="8343306" y="392127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7" name="Oval 76">
              <a:extLst>
                <a:ext uri="{FF2B5EF4-FFF2-40B4-BE49-F238E27FC236}">
                  <a16:creationId xmlns:a16="http://schemas.microsoft.com/office/drawing/2014/main" id="{5763FFA3-FBFD-44BB-9AB0-E6CA1EFA5B34}"/>
                </a:ext>
                <a:ext uri="{C183D7F6-B498-43B3-948B-1728B52AA6E4}">
                  <adec:decorative xmlns:adec="http://schemas.microsoft.com/office/drawing/2017/decorative" val="1"/>
                </a:ext>
              </a:extLst>
            </p:cNvPr>
            <p:cNvSpPr/>
            <p:nvPr/>
          </p:nvSpPr>
          <p:spPr bwMode="auto">
            <a:xfrm>
              <a:off x="9193465" y="295361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8" name="Oval 77">
              <a:extLst>
                <a:ext uri="{FF2B5EF4-FFF2-40B4-BE49-F238E27FC236}">
                  <a16:creationId xmlns:a16="http://schemas.microsoft.com/office/drawing/2014/main" id="{D909CDFE-AD31-4193-8B3F-476F719F68C1}"/>
                </a:ext>
                <a:ext uri="{C183D7F6-B498-43B3-948B-1728B52AA6E4}">
                  <adec:decorative xmlns:adec="http://schemas.microsoft.com/office/drawing/2017/decorative" val="1"/>
                </a:ext>
              </a:extLst>
            </p:cNvPr>
            <p:cNvSpPr/>
            <p:nvPr/>
          </p:nvSpPr>
          <p:spPr bwMode="auto">
            <a:xfrm>
              <a:off x="5322201" y="599156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79" name="Oval 78">
              <a:extLst>
                <a:ext uri="{FF2B5EF4-FFF2-40B4-BE49-F238E27FC236}">
                  <a16:creationId xmlns:a16="http://schemas.microsoft.com/office/drawing/2014/main" id="{E9D7E357-BEF0-4028-845B-682A07281C39}"/>
                </a:ext>
                <a:ext uri="{C183D7F6-B498-43B3-948B-1728B52AA6E4}">
                  <adec:decorative xmlns:adec="http://schemas.microsoft.com/office/drawing/2017/decorative" val="1"/>
                </a:ext>
              </a:extLst>
            </p:cNvPr>
            <p:cNvSpPr/>
            <p:nvPr/>
          </p:nvSpPr>
          <p:spPr bwMode="auto">
            <a:xfrm>
              <a:off x="11085203" y="3022443"/>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0" name="Oval 79">
              <a:extLst>
                <a:ext uri="{FF2B5EF4-FFF2-40B4-BE49-F238E27FC236}">
                  <a16:creationId xmlns:a16="http://schemas.microsoft.com/office/drawing/2014/main" id="{C42E25B8-718F-48C5-A104-6C0AF176BC4B}"/>
                </a:ext>
                <a:ext uri="{C183D7F6-B498-43B3-948B-1728B52AA6E4}">
                  <adec:decorative xmlns:adec="http://schemas.microsoft.com/office/drawing/2017/decorative" val="1"/>
                </a:ext>
              </a:extLst>
            </p:cNvPr>
            <p:cNvSpPr/>
            <p:nvPr/>
          </p:nvSpPr>
          <p:spPr bwMode="auto">
            <a:xfrm>
              <a:off x="4134394" y="2102069"/>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1" name="Oval 129">
              <a:extLst>
                <a:ext uri="{FF2B5EF4-FFF2-40B4-BE49-F238E27FC236}">
                  <a16:creationId xmlns:a16="http://schemas.microsoft.com/office/drawing/2014/main" id="{58934440-D907-409F-A0A4-89B95FE64075}"/>
                </a:ext>
                <a:ext uri="{C183D7F6-B498-43B3-948B-1728B52AA6E4}">
                  <adec:decorative xmlns:adec="http://schemas.microsoft.com/office/drawing/2017/decorative" val="1"/>
                </a:ext>
              </a:extLst>
            </p:cNvPr>
            <p:cNvSpPr>
              <a:spLocks noChangeArrowheads="1"/>
            </p:cNvSpPr>
            <p:nvPr/>
          </p:nvSpPr>
          <p:spPr bwMode="auto">
            <a:xfrm>
              <a:off x="2926224" y="161629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2" name="Oval 83">
              <a:extLst>
                <a:ext uri="{FF2B5EF4-FFF2-40B4-BE49-F238E27FC236}">
                  <a16:creationId xmlns:a16="http://schemas.microsoft.com/office/drawing/2014/main" id="{5D1978F3-2B2E-48E6-AABA-1C456624DDCC}"/>
                </a:ext>
                <a:ext uri="{C183D7F6-B498-43B3-948B-1728B52AA6E4}">
                  <adec:decorative xmlns:adec="http://schemas.microsoft.com/office/drawing/2017/decorative" val="1"/>
                </a:ext>
              </a:extLst>
            </p:cNvPr>
            <p:cNvSpPr>
              <a:spLocks noChangeArrowheads="1"/>
            </p:cNvSpPr>
            <p:nvPr/>
          </p:nvSpPr>
          <p:spPr bwMode="auto">
            <a:xfrm rot="20810645">
              <a:off x="5043085" y="57222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83" name="Oval 83">
              <a:extLst>
                <a:ext uri="{FF2B5EF4-FFF2-40B4-BE49-F238E27FC236}">
                  <a16:creationId xmlns:a16="http://schemas.microsoft.com/office/drawing/2014/main" id="{3CFCF51A-AD3E-4E6C-8700-AEA7AAAB5D2B}"/>
                </a:ext>
                <a:ext uri="{C183D7F6-B498-43B3-948B-1728B52AA6E4}">
                  <adec:decorative xmlns:adec="http://schemas.microsoft.com/office/drawing/2017/decorative" val="1"/>
                </a:ext>
              </a:extLst>
            </p:cNvPr>
            <p:cNvSpPr>
              <a:spLocks noChangeArrowheads="1"/>
            </p:cNvSpPr>
            <p:nvPr/>
          </p:nvSpPr>
          <p:spPr bwMode="auto">
            <a:xfrm rot="413718">
              <a:off x="1307184" y="246149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4" name="Oval 83">
              <a:extLst>
                <a:ext uri="{FF2B5EF4-FFF2-40B4-BE49-F238E27FC236}">
                  <a16:creationId xmlns:a16="http://schemas.microsoft.com/office/drawing/2014/main" id="{17CEFBFB-E4F1-4462-A951-235E68A2FA20}"/>
                </a:ext>
                <a:ext uri="{C183D7F6-B498-43B3-948B-1728B52AA6E4}">
                  <adec:decorative xmlns:adec="http://schemas.microsoft.com/office/drawing/2017/decorative" val="1"/>
                </a:ext>
              </a:extLst>
            </p:cNvPr>
            <p:cNvSpPr>
              <a:spLocks noChangeArrowheads="1"/>
            </p:cNvSpPr>
            <p:nvPr/>
          </p:nvSpPr>
          <p:spPr bwMode="auto">
            <a:xfrm>
              <a:off x="633407" y="4444460"/>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5" name="Oval 83">
              <a:extLst>
                <a:ext uri="{FF2B5EF4-FFF2-40B4-BE49-F238E27FC236}">
                  <a16:creationId xmlns:a16="http://schemas.microsoft.com/office/drawing/2014/main" id="{0946582C-6651-45C2-AF91-CE9F0866A4AF}"/>
                </a:ext>
                <a:ext uri="{C183D7F6-B498-43B3-948B-1728B52AA6E4}">
                  <adec:decorative xmlns:adec="http://schemas.microsoft.com/office/drawing/2017/decorative" val="1"/>
                </a:ext>
              </a:extLst>
            </p:cNvPr>
            <p:cNvSpPr>
              <a:spLocks noChangeArrowheads="1"/>
            </p:cNvSpPr>
            <p:nvPr/>
          </p:nvSpPr>
          <p:spPr bwMode="auto">
            <a:xfrm rot="20517812">
              <a:off x="8145258" y="4871224"/>
              <a:ext cx="179285" cy="179285"/>
            </a:xfrm>
            <a:prstGeom prst="ellipse">
              <a:avLst/>
            </a:prstGeom>
            <a:solidFill>
              <a:schemeClr val="accent2"/>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6" name="Oval 83">
              <a:extLst>
                <a:ext uri="{FF2B5EF4-FFF2-40B4-BE49-F238E27FC236}">
                  <a16:creationId xmlns:a16="http://schemas.microsoft.com/office/drawing/2014/main" id="{B796E713-6DFC-45FC-85BF-E3928533DDFD}"/>
                </a:ext>
                <a:ext uri="{C183D7F6-B498-43B3-948B-1728B52AA6E4}">
                  <adec:decorative xmlns:adec="http://schemas.microsoft.com/office/drawing/2017/decorative" val="1"/>
                </a:ext>
              </a:extLst>
            </p:cNvPr>
            <p:cNvSpPr>
              <a:spLocks noChangeArrowheads="1"/>
            </p:cNvSpPr>
            <p:nvPr/>
          </p:nvSpPr>
          <p:spPr bwMode="auto">
            <a:xfrm rot="20713224">
              <a:off x="11563767" y="406587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7" name="Oval 129">
              <a:extLst>
                <a:ext uri="{FF2B5EF4-FFF2-40B4-BE49-F238E27FC236}">
                  <a16:creationId xmlns:a16="http://schemas.microsoft.com/office/drawing/2014/main" id="{1F6BCFC0-F396-40A8-9FF2-C4620664CEC5}"/>
                </a:ext>
                <a:ext uri="{C183D7F6-B498-43B3-948B-1728B52AA6E4}">
                  <adec:decorative xmlns:adec="http://schemas.microsoft.com/office/drawing/2017/decorative" val="1"/>
                </a:ext>
              </a:extLst>
            </p:cNvPr>
            <p:cNvSpPr>
              <a:spLocks noChangeArrowheads="1"/>
            </p:cNvSpPr>
            <p:nvPr/>
          </p:nvSpPr>
          <p:spPr bwMode="auto">
            <a:xfrm rot="597571">
              <a:off x="6804534" y="4531590"/>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sp>
          <p:nvSpPr>
            <p:cNvPr id="88" name="Oval 83">
              <a:extLst>
                <a:ext uri="{FF2B5EF4-FFF2-40B4-BE49-F238E27FC236}">
                  <a16:creationId xmlns:a16="http://schemas.microsoft.com/office/drawing/2014/main" id="{7DD38FE6-0D49-4631-8734-B2FFA29DEF74}"/>
                </a:ext>
                <a:ext uri="{C183D7F6-B498-43B3-948B-1728B52AA6E4}">
                  <adec:decorative xmlns:adec="http://schemas.microsoft.com/office/drawing/2017/decorative" val="1"/>
                </a:ext>
              </a:extLst>
            </p:cNvPr>
            <p:cNvSpPr>
              <a:spLocks noChangeArrowheads="1"/>
            </p:cNvSpPr>
            <p:nvPr/>
          </p:nvSpPr>
          <p:spPr bwMode="auto">
            <a:xfrm>
              <a:off x="3983980" y="5877368"/>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89" name="Oval 83">
              <a:extLst>
                <a:ext uri="{FF2B5EF4-FFF2-40B4-BE49-F238E27FC236}">
                  <a16:creationId xmlns:a16="http://schemas.microsoft.com/office/drawing/2014/main" id="{C84C6780-8300-4B3F-93B0-ACB2488E283E}"/>
                </a:ext>
                <a:ext uri="{C183D7F6-B498-43B3-948B-1728B52AA6E4}">
                  <adec:decorative xmlns:adec="http://schemas.microsoft.com/office/drawing/2017/decorative" val="1"/>
                </a:ext>
              </a:extLst>
            </p:cNvPr>
            <p:cNvSpPr>
              <a:spLocks noChangeArrowheads="1"/>
            </p:cNvSpPr>
            <p:nvPr/>
          </p:nvSpPr>
          <p:spPr bwMode="auto">
            <a:xfrm rot="19844427">
              <a:off x="5850415" y="552700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cxnSp>
          <p:nvCxnSpPr>
            <p:cNvPr id="90" name="Straight Connector 89">
              <a:extLst>
                <a:ext uri="{FF2B5EF4-FFF2-40B4-BE49-F238E27FC236}">
                  <a16:creationId xmlns:a16="http://schemas.microsoft.com/office/drawing/2014/main" id="{C36ECB83-228F-4A87-A098-1E2D71470940}"/>
                </a:ext>
                <a:ext uri="{C183D7F6-B498-43B3-948B-1728B52AA6E4}">
                  <adec:decorative xmlns:adec="http://schemas.microsoft.com/office/drawing/2017/decorative" val="1"/>
                </a:ext>
              </a:extLst>
            </p:cNvPr>
            <p:cNvCxnSpPr>
              <a:cxnSpLocks/>
              <a:stCxn id="91" idx="1"/>
            </p:cNvCxnSpPr>
            <p:nvPr/>
          </p:nvCxnSpPr>
          <p:spPr>
            <a:xfrm flipH="1" flipV="1">
              <a:off x="7886347" y="-122983"/>
              <a:ext cx="268420" cy="461925"/>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F5982DDE-C4C4-4701-B71F-834DB8FD4930}"/>
                </a:ext>
                <a:ext uri="{C183D7F6-B498-43B3-948B-1728B52AA6E4}">
                  <adec:decorative xmlns:adec="http://schemas.microsoft.com/office/drawing/2017/decorative" val="1"/>
                </a:ext>
              </a:extLst>
            </p:cNvPr>
            <p:cNvSpPr/>
            <p:nvPr/>
          </p:nvSpPr>
          <p:spPr bwMode="auto">
            <a:xfrm rot="881455">
              <a:off x="8110364" y="32669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Oval 91">
              <a:extLst>
                <a:ext uri="{FF2B5EF4-FFF2-40B4-BE49-F238E27FC236}">
                  <a16:creationId xmlns:a16="http://schemas.microsoft.com/office/drawing/2014/main" id="{269D56AA-863B-4275-95D8-A5D2B66E0454}"/>
                </a:ext>
                <a:ext uri="{C183D7F6-B498-43B3-948B-1728B52AA6E4}">
                  <adec:decorative xmlns:adec="http://schemas.microsoft.com/office/drawing/2017/decorative" val="1"/>
                </a:ext>
              </a:extLst>
            </p:cNvPr>
            <p:cNvSpPr/>
            <p:nvPr/>
          </p:nvSpPr>
          <p:spPr bwMode="auto">
            <a:xfrm>
              <a:off x="9550915" y="862982"/>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3" name="Oval 83">
              <a:extLst>
                <a:ext uri="{FF2B5EF4-FFF2-40B4-BE49-F238E27FC236}">
                  <a16:creationId xmlns:a16="http://schemas.microsoft.com/office/drawing/2014/main" id="{AA06E934-856F-4463-98BE-B2A5876AA5C7}"/>
                </a:ext>
                <a:ext uri="{C183D7F6-B498-43B3-948B-1728B52AA6E4}">
                  <adec:decorative xmlns:adec="http://schemas.microsoft.com/office/drawing/2017/decorative" val="1"/>
                </a:ext>
              </a:extLst>
            </p:cNvPr>
            <p:cNvSpPr>
              <a:spLocks noChangeArrowheads="1"/>
            </p:cNvSpPr>
            <p:nvPr/>
          </p:nvSpPr>
          <p:spPr bwMode="auto">
            <a:xfrm rot="995314">
              <a:off x="7417257" y="269315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4" name="Oval 129">
              <a:extLst>
                <a:ext uri="{FF2B5EF4-FFF2-40B4-BE49-F238E27FC236}">
                  <a16:creationId xmlns:a16="http://schemas.microsoft.com/office/drawing/2014/main" id="{2698E40D-679D-4086-AF27-ABBEF5C0C354}"/>
                </a:ext>
                <a:ext uri="{C183D7F6-B498-43B3-948B-1728B52AA6E4}">
                  <adec:decorative xmlns:adec="http://schemas.microsoft.com/office/drawing/2017/decorative" val="1"/>
                </a:ext>
              </a:extLst>
            </p:cNvPr>
            <p:cNvSpPr>
              <a:spLocks noChangeArrowheads="1"/>
            </p:cNvSpPr>
            <p:nvPr/>
          </p:nvSpPr>
          <p:spPr bwMode="auto">
            <a:xfrm>
              <a:off x="10868271" y="410249"/>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mn-cs"/>
              </a:endParaRPr>
            </a:p>
          </p:txBody>
        </p:sp>
        <p:sp>
          <p:nvSpPr>
            <p:cNvPr id="95" name="Oval 94">
              <a:extLst>
                <a:ext uri="{FF2B5EF4-FFF2-40B4-BE49-F238E27FC236}">
                  <a16:creationId xmlns:a16="http://schemas.microsoft.com/office/drawing/2014/main" id="{E78F4B53-9FE4-4603-B973-F3187D6F825A}"/>
                </a:ext>
                <a:ext uri="{C183D7F6-B498-43B3-948B-1728B52AA6E4}">
                  <adec:decorative xmlns:adec="http://schemas.microsoft.com/office/drawing/2017/decorative" val="1"/>
                </a:ext>
              </a:extLst>
            </p:cNvPr>
            <p:cNvSpPr/>
            <p:nvPr/>
          </p:nvSpPr>
          <p:spPr bwMode="auto">
            <a:xfrm>
              <a:off x="11235097" y="1481467"/>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6" name="Oval 83">
              <a:extLst>
                <a:ext uri="{FF2B5EF4-FFF2-40B4-BE49-F238E27FC236}">
                  <a16:creationId xmlns:a16="http://schemas.microsoft.com/office/drawing/2014/main" id="{43480A02-FA69-40D8-A9DF-A71B974FCBCF}"/>
                </a:ext>
                <a:ext uri="{C183D7F6-B498-43B3-948B-1728B52AA6E4}">
                  <adec:decorative xmlns:adec="http://schemas.microsoft.com/office/drawing/2017/decorative" val="1"/>
                </a:ext>
              </a:extLst>
            </p:cNvPr>
            <p:cNvSpPr>
              <a:spLocks noChangeArrowheads="1"/>
            </p:cNvSpPr>
            <p:nvPr/>
          </p:nvSpPr>
          <p:spPr bwMode="auto">
            <a:xfrm rot="1821466">
              <a:off x="2593842" y="280558"/>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Oval 83">
              <a:extLst>
                <a:ext uri="{FF2B5EF4-FFF2-40B4-BE49-F238E27FC236}">
                  <a16:creationId xmlns:a16="http://schemas.microsoft.com/office/drawing/2014/main" id="{9EA491E2-9985-43B6-AAB2-450505F498D8}"/>
                </a:ext>
                <a:ext uri="{C183D7F6-B498-43B3-948B-1728B52AA6E4}">
                  <adec:decorative xmlns:adec="http://schemas.microsoft.com/office/drawing/2017/decorative" val="1"/>
                </a:ext>
              </a:extLst>
            </p:cNvPr>
            <p:cNvSpPr>
              <a:spLocks noChangeArrowheads="1"/>
            </p:cNvSpPr>
            <p:nvPr/>
          </p:nvSpPr>
          <p:spPr bwMode="auto">
            <a:xfrm>
              <a:off x="10970593" y="6072942"/>
              <a:ext cx="179285" cy="179285"/>
            </a:xfrm>
            <a:prstGeom prst="ellipse">
              <a:avLst/>
            </a:prstGeom>
            <a:solidFill>
              <a:schemeClr val="accent4"/>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8" name="Oval 129">
              <a:extLst>
                <a:ext uri="{FF2B5EF4-FFF2-40B4-BE49-F238E27FC236}">
                  <a16:creationId xmlns:a16="http://schemas.microsoft.com/office/drawing/2014/main" id="{4DD37E71-58BE-4343-828E-A3054CCB105D}"/>
                </a:ext>
                <a:ext uri="{C183D7F6-B498-43B3-948B-1728B52AA6E4}">
                  <adec:decorative xmlns:adec="http://schemas.microsoft.com/office/drawing/2017/decorative" val="1"/>
                </a:ext>
              </a:extLst>
            </p:cNvPr>
            <p:cNvSpPr>
              <a:spLocks noChangeArrowheads="1"/>
            </p:cNvSpPr>
            <p:nvPr/>
          </p:nvSpPr>
          <p:spPr bwMode="auto">
            <a:xfrm>
              <a:off x="4749782" y="3075604"/>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99" name="Oval 98">
              <a:extLst>
                <a:ext uri="{FF2B5EF4-FFF2-40B4-BE49-F238E27FC236}">
                  <a16:creationId xmlns:a16="http://schemas.microsoft.com/office/drawing/2014/main" id="{C0845308-03DD-4D44-9782-11C1387C42F1}"/>
                </a:ext>
                <a:ext uri="{C183D7F6-B498-43B3-948B-1728B52AA6E4}">
                  <adec:decorative xmlns:adec="http://schemas.microsoft.com/office/drawing/2017/decorative" val="1"/>
                </a:ext>
              </a:extLst>
            </p:cNvPr>
            <p:cNvSpPr/>
            <p:nvPr/>
          </p:nvSpPr>
          <p:spPr bwMode="auto">
            <a:xfrm rot="1119278">
              <a:off x="539121" y="1850897"/>
              <a:ext cx="179285" cy="179285"/>
            </a:xfrm>
            <a:prstGeom prst="ellipse">
              <a:avLst/>
            </a:prstGeom>
            <a:solidFill>
              <a:schemeClr val="accent2"/>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0" name="Oval 129">
              <a:extLst>
                <a:ext uri="{FF2B5EF4-FFF2-40B4-BE49-F238E27FC236}">
                  <a16:creationId xmlns:a16="http://schemas.microsoft.com/office/drawing/2014/main" id="{11A751DF-508F-4EE2-955C-C2A4DF0DEA0A}"/>
                </a:ext>
                <a:ext uri="{C183D7F6-B498-43B3-948B-1728B52AA6E4}">
                  <adec:decorative xmlns:adec="http://schemas.microsoft.com/office/drawing/2017/decorative" val="1"/>
                </a:ext>
              </a:extLst>
            </p:cNvPr>
            <p:cNvSpPr>
              <a:spLocks noChangeArrowheads="1"/>
            </p:cNvSpPr>
            <p:nvPr/>
          </p:nvSpPr>
          <p:spPr bwMode="auto">
            <a:xfrm rot="20121350">
              <a:off x="4185436" y="237008"/>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1" name="Oval 129">
              <a:extLst>
                <a:ext uri="{FF2B5EF4-FFF2-40B4-BE49-F238E27FC236}">
                  <a16:creationId xmlns:a16="http://schemas.microsoft.com/office/drawing/2014/main" id="{2D4CCF96-B6D1-4D5A-A901-B73EC6A98290}"/>
                </a:ext>
                <a:ext uri="{C183D7F6-B498-43B3-948B-1728B52AA6E4}">
                  <adec:decorative xmlns:adec="http://schemas.microsoft.com/office/drawing/2017/decorative" val="1"/>
                </a:ext>
              </a:extLst>
            </p:cNvPr>
            <p:cNvSpPr>
              <a:spLocks noChangeArrowheads="1"/>
            </p:cNvSpPr>
            <p:nvPr/>
          </p:nvSpPr>
          <p:spPr bwMode="auto">
            <a:xfrm rot="965671">
              <a:off x="5092405" y="2420616"/>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2" name="Oval 83">
              <a:extLst>
                <a:ext uri="{FF2B5EF4-FFF2-40B4-BE49-F238E27FC236}">
                  <a16:creationId xmlns:a16="http://schemas.microsoft.com/office/drawing/2014/main" id="{3608750A-2065-4F80-ABD8-F7F346EBA702}"/>
                </a:ext>
                <a:ext uri="{C183D7F6-B498-43B3-948B-1728B52AA6E4}">
                  <adec:decorative xmlns:adec="http://schemas.microsoft.com/office/drawing/2017/decorative" val="1"/>
                </a:ext>
              </a:extLst>
            </p:cNvPr>
            <p:cNvSpPr>
              <a:spLocks noChangeArrowheads="1"/>
            </p:cNvSpPr>
            <p:nvPr/>
          </p:nvSpPr>
          <p:spPr bwMode="auto">
            <a:xfrm rot="18347382">
              <a:off x="10024596" y="3781887"/>
              <a:ext cx="179285" cy="179285"/>
            </a:xfrm>
            <a:prstGeom prst="ellipse">
              <a:avLst/>
            </a:prstGeom>
            <a:solidFill>
              <a:schemeClr val="accent4"/>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3" name="Oval 129">
              <a:extLst>
                <a:ext uri="{FF2B5EF4-FFF2-40B4-BE49-F238E27FC236}">
                  <a16:creationId xmlns:a16="http://schemas.microsoft.com/office/drawing/2014/main" id="{53458079-0CAA-4F90-B206-DFD00DC9F750}"/>
                </a:ext>
                <a:ext uri="{C183D7F6-B498-43B3-948B-1728B52AA6E4}">
                  <adec:decorative xmlns:adec="http://schemas.microsoft.com/office/drawing/2017/decorative" val="1"/>
                </a:ext>
              </a:extLst>
            </p:cNvPr>
            <p:cNvSpPr>
              <a:spLocks noChangeArrowheads="1"/>
            </p:cNvSpPr>
            <p:nvPr/>
          </p:nvSpPr>
          <p:spPr bwMode="auto">
            <a:xfrm rot="4287281">
              <a:off x="11130651" y="226833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mn-cs"/>
              </a:endParaRPr>
            </a:p>
          </p:txBody>
        </p:sp>
        <p:sp>
          <p:nvSpPr>
            <p:cNvPr id="104" name="Oval 83">
              <a:extLst>
                <a:ext uri="{FF2B5EF4-FFF2-40B4-BE49-F238E27FC236}">
                  <a16:creationId xmlns:a16="http://schemas.microsoft.com/office/drawing/2014/main" id="{E16001A8-6C06-4E3A-8002-B469410E64A8}"/>
                </a:ext>
                <a:ext uri="{C183D7F6-B498-43B3-948B-1728B52AA6E4}">
                  <adec:decorative xmlns:adec="http://schemas.microsoft.com/office/drawing/2017/decorative" val="1"/>
                </a:ext>
              </a:extLst>
            </p:cNvPr>
            <p:cNvSpPr>
              <a:spLocks noChangeArrowheads="1"/>
            </p:cNvSpPr>
            <p:nvPr/>
          </p:nvSpPr>
          <p:spPr bwMode="auto">
            <a:xfrm rot="19844427">
              <a:off x="6957252" y="6470921"/>
              <a:ext cx="179285" cy="179285"/>
            </a:xfrm>
            <a:prstGeom prst="ellipse">
              <a:avLst/>
            </a:prstGeom>
            <a:solidFill>
              <a:schemeClr val="accent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sp>
          <p:nvSpPr>
            <p:cNvPr id="105" name="Oval 129">
              <a:extLst>
                <a:ext uri="{FF2B5EF4-FFF2-40B4-BE49-F238E27FC236}">
                  <a16:creationId xmlns:a16="http://schemas.microsoft.com/office/drawing/2014/main" id="{056E5F4C-C4AD-4469-AD2A-D02503344EA9}"/>
                </a:ext>
                <a:ext uri="{C183D7F6-B498-43B3-948B-1728B52AA6E4}">
                  <adec:decorative xmlns:adec="http://schemas.microsoft.com/office/drawing/2017/decorative" val="1"/>
                </a:ext>
              </a:extLst>
            </p:cNvPr>
            <p:cNvSpPr>
              <a:spLocks noChangeArrowheads="1"/>
            </p:cNvSpPr>
            <p:nvPr/>
          </p:nvSpPr>
          <p:spPr bwMode="auto">
            <a:xfrm>
              <a:off x="397078" y="6249505"/>
              <a:ext cx="179285" cy="179285"/>
            </a:xfrm>
            <a:prstGeom prst="ellipse">
              <a:avLst/>
            </a:prstGeom>
            <a:solidFill>
              <a:schemeClr val="accent2"/>
            </a:solidFill>
            <a:ln>
              <a:noFill/>
            </a:ln>
            <a:effectLst>
              <a:outerShdw blurRad="101600" sx="101000" sy="101000" algn="ctr" rotWithShape="0">
                <a:prstClr val="black">
                  <a:alpha val="27000"/>
                </a:prstClr>
              </a:outerShdw>
            </a:effec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6" name="Oval 83">
              <a:extLst>
                <a:ext uri="{FF2B5EF4-FFF2-40B4-BE49-F238E27FC236}">
                  <a16:creationId xmlns:a16="http://schemas.microsoft.com/office/drawing/2014/main" id="{012A3C33-8951-49DE-B822-25979F35CE04}"/>
                </a:ext>
                <a:ext uri="{C183D7F6-B498-43B3-948B-1728B52AA6E4}">
                  <adec:decorative xmlns:adec="http://schemas.microsoft.com/office/drawing/2017/decorative" val="1"/>
                </a:ext>
              </a:extLst>
            </p:cNvPr>
            <p:cNvSpPr>
              <a:spLocks noChangeArrowheads="1"/>
            </p:cNvSpPr>
            <p:nvPr/>
          </p:nvSpPr>
          <p:spPr bwMode="auto">
            <a:xfrm rot="19844427">
              <a:off x="8000916" y="690984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7" name="Oval 106">
              <a:extLst>
                <a:ext uri="{FF2B5EF4-FFF2-40B4-BE49-F238E27FC236}">
                  <a16:creationId xmlns:a16="http://schemas.microsoft.com/office/drawing/2014/main" id="{3BE5283A-2D91-4C03-8412-5808C31BF132}"/>
                </a:ext>
                <a:ext uri="{C183D7F6-B498-43B3-948B-1728B52AA6E4}">
                  <adec:decorative xmlns:adec="http://schemas.microsoft.com/office/drawing/2017/decorative" val="1"/>
                </a:ext>
              </a:extLst>
            </p:cNvPr>
            <p:cNvSpPr/>
            <p:nvPr/>
          </p:nvSpPr>
          <p:spPr bwMode="auto">
            <a:xfrm rot="1119278">
              <a:off x="-265503" y="1082424"/>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Oval 83">
              <a:extLst>
                <a:ext uri="{FF2B5EF4-FFF2-40B4-BE49-F238E27FC236}">
                  <a16:creationId xmlns:a16="http://schemas.microsoft.com/office/drawing/2014/main" id="{72D7D63D-57CE-4902-8DF3-3F1F964EBF84}"/>
                </a:ext>
                <a:ext uri="{C183D7F6-B498-43B3-948B-1728B52AA6E4}">
                  <adec:decorative xmlns:adec="http://schemas.microsoft.com/office/drawing/2017/decorative" val="1"/>
                </a:ext>
              </a:extLst>
            </p:cNvPr>
            <p:cNvSpPr>
              <a:spLocks noChangeArrowheads="1"/>
            </p:cNvSpPr>
            <p:nvPr/>
          </p:nvSpPr>
          <p:spPr bwMode="auto">
            <a:xfrm rot="19844427">
              <a:off x="1447964" y="6892327"/>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09" name="Oval 129">
              <a:extLst>
                <a:ext uri="{FF2B5EF4-FFF2-40B4-BE49-F238E27FC236}">
                  <a16:creationId xmlns:a16="http://schemas.microsoft.com/office/drawing/2014/main" id="{CA05681B-62D9-44BC-9CC7-AFD1D6356329}"/>
                </a:ext>
                <a:ext uri="{C183D7F6-B498-43B3-948B-1728B52AA6E4}">
                  <adec:decorative xmlns:adec="http://schemas.microsoft.com/office/drawing/2017/decorative" val="1"/>
                </a:ext>
              </a:extLst>
            </p:cNvPr>
            <p:cNvSpPr>
              <a:spLocks noChangeArrowheads="1"/>
            </p:cNvSpPr>
            <p:nvPr/>
          </p:nvSpPr>
          <p:spPr bwMode="auto">
            <a:xfrm rot="20121350">
              <a:off x="-424142" y="5560603"/>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Oval 129">
              <a:extLst>
                <a:ext uri="{FF2B5EF4-FFF2-40B4-BE49-F238E27FC236}">
                  <a16:creationId xmlns:a16="http://schemas.microsoft.com/office/drawing/2014/main" id="{925C5491-09B5-48CD-BD74-A40F70116ABF}"/>
                </a:ext>
                <a:ext uri="{C183D7F6-B498-43B3-948B-1728B52AA6E4}">
                  <adec:decorative xmlns:adec="http://schemas.microsoft.com/office/drawing/2017/decorative" val="1"/>
                </a:ext>
              </a:extLst>
            </p:cNvPr>
            <p:cNvSpPr>
              <a:spLocks noChangeArrowheads="1"/>
            </p:cNvSpPr>
            <p:nvPr/>
          </p:nvSpPr>
          <p:spPr bwMode="auto">
            <a:xfrm rot="20121350">
              <a:off x="2328069" y="-377980"/>
              <a:ext cx="179285" cy="179285"/>
            </a:xfrm>
            <a:prstGeom prst="ellipse">
              <a:avLst/>
            </a:prstGeom>
            <a:solidFill>
              <a:schemeClr val="accent1"/>
            </a:solidFill>
            <a:ln>
              <a:noFill/>
            </a:ln>
            <a:effectLst>
              <a:outerShdw blurRad="101600" sx="101000" sy="101000" algn="ctr" rotWithShape="0">
                <a:prstClr val="black">
                  <a:alpha val="27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11" name="Group 4">
              <a:extLst>
                <a:ext uri="{FF2B5EF4-FFF2-40B4-BE49-F238E27FC236}">
                  <a16:creationId xmlns:a16="http://schemas.microsoft.com/office/drawing/2014/main" id="{0582BA93-93B2-46B1-AE55-B0221C060F5A}"/>
                </a:ext>
                <a:ext uri="{C183D7F6-B498-43B3-948B-1728B52AA6E4}">
                  <adec:decorative xmlns:adec="http://schemas.microsoft.com/office/drawing/2017/decorative" val="1"/>
                </a:ext>
              </a:extLst>
            </p:cNvPr>
            <p:cNvGrpSpPr>
              <a:grpSpLocks noChangeAspect="1"/>
            </p:cNvGrpSpPr>
            <p:nvPr/>
          </p:nvGrpSpPr>
          <p:grpSpPr bwMode="auto">
            <a:xfrm>
              <a:off x="11200309" y="3153648"/>
              <a:ext cx="409047" cy="392775"/>
              <a:chOff x="5891" y="3313"/>
              <a:chExt cx="352" cy="338"/>
            </a:xfrm>
            <a:solidFill>
              <a:srgbClr val="C1C1C1"/>
            </a:solidFill>
          </p:grpSpPr>
          <p:sp>
            <p:nvSpPr>
              <p:cNvPr id="112" name="Freeform 5">
                <a:extLst>
                  <a:ext uri="{FF2B5EF4-FFF2-40B4-BE49-F238E27FC236}">
                    <a16:creationId xmlns:a16="http://schemas.microsoft.com/office/drawing/2014/main" id="{D9DD1D7E-3E10-4A46-8FEC-69F3A434BC28}"/>
                  </a:ext>
                </a:extLst>
              </p:cNvPr>
              <p:cNvSpPr>
                <a:spLocks noEditPoints="1"/>
              </p:cNvSpPr>
              <p:nvPr/>
            </p:nvSpPr>
            <p:spPr bwMode="auto">
              <a:xfrm>
                <a:off x="5891" y="3319"/>
                <a:ext cx="343" cy="331"/>
              </a:xfrm>
              <a:custGeom>
                <a:avLst/>
                <a:gdLst>
                  <a:gd name="T0" fmla="*/ 325 w 334"/>
                  <a:gd name="T1" fmla="*/ 180 h 325"/>
                  <a:gd name="T2" fmla="*/ 312 w 334"/>
                  <a:gd name="T3" fmla="*/ 167 h 325"/>
                  <a:gd name="T4" fmla="*/ 294 w 334"/>
                  <a:gd name="T5" fmla="*/ 174 h 325"/>
                  <a:gd name="T6" fmla="*/ 275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4 w 334"/>
                  <a:gd name="T19" fmla="*/ 109 h 325"/>
                  <a:gd name="T20" fmla="*/ 78 w 334"/>
                  <a:gd name="T21" fmla="*/ 89 h 325"/>
                  <a:gd name="T22" fmla="*/ 99 w 334"/>
                  <a:gd name="T23" fmla="*/ 29 h 325"/>
                  <a:gd name="T24" fmla="*/ 105 w 334"/>
                  <a:gd name="T25" fmla="*/ 23 h 325"/>
                  <a:gd name="T26" fmla="*/ 128 w 334"/>
                  <a:gd name="T27" fmla="*/ 13 h 325"/>
                  <a:gd name="T28" fmla="*/ 119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5 w 334"/>
                  <a:gd name="T41" fmla="*/ 171 h 325"/>
                  <a:gd name="T42" fmla="*/ 118 w 334"/>
                  <a:gd name="T43" fmla="*/ 182 h 325"/>
                  <a:gd name="T44" fmla="*/ 129 w 334"/>
                  <a:gd name="T45" fmla="*/ 206 h 325"/>
                  <a:gd name="T46" fmla="*/ 153 w 334"/>
                  <a:gd name="T47" fmla="*/ 217 h 325"/>
                  <a:gd name="T48" fmla="*/ 164 w 334"/>
                  <a:gd name="T49" fmla="*/ 241 h 325"/>
                  <a:gd name="T50" fmla="*/ 197 w 334"/>
                  <a:gd name="T51" fmla="*/ 271 h 325"/>
                  <a:gd name="T52" fmla="*/ 184 w 334"/>
                  <a:gd name="T53" fmla="*/ 312 h 325"/>
                  <a:gd name="T54" fmla="*/ 171 w 334"/>
                  <a:gd name="T55" fmla="*/ 324 h 325"/>
                  <a:gd name="T56" fmla="*/ 179 w 334"/>
                  <a:gd name="T57" fmla="*/ 325 h 325"/>
                  <a:gd name="T58" fmla="*/ 207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5 w 334"/>
                  <a:gd name="T79" fmla="*/ 180 h 325"/>
                  <a:gd name="T80" fmla="*/ 325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5" y="180"/>
                    </a:moveTo>
                    <a:cubicBezTo>
                      <a:pt x="312" y="167"/>
                      <a:pt x="312" y="167"/>
                      <a:pt x="312" y="167"/>
                    </a:cubicBezTo>
                    <a:cubicBezTo>
                      <a:pt x="307" y="172"/>
                      <a:pt x="300" y="174"/>
                      <a:pt x="294" y="174"/>
                    </a:cubicBezTo>
                    <a:cubicBezTo>
                      <a:pt x="287" y="174"/>
                      <a:pt x="280" y="172"/>
                      <a:pt x="275" y="167"/>
                    </a:cubicBezTo>
                    <a:cubicBezTo>
                      <a:pt x="190" y="81"/>
                      <a:pt x="190" y="81"/>
                      <a:pt x="190" y="81"/>
                    </a:cubicBezTo>
                    <a:cubicBezTo>
                      <a:pt x="188" y="80"/>
                      <a:pt x="186" y="79"/>
                      <a:pt x="183" y="79"/>
                    </a:cubicBezTo>
                    <a:cubicBezTo>
                      <a:pt x="173" y="79"/>
                      <a:pt x="164" y="88"/>
                      <a:pt x="164" y="98"/>
                    </a:cubicBezTo>
                    <a:cubicBezTo>
                      <a:pt x="164" y="127"/>
                      <a:pt x="141" y="150"/>
                      <a:pt x="113" y="150"/>
                    </a:cubicBezTo>
                    <a:cubicBezTo>
                      <a:pt x="99" y="150"/>
                      <a:pt x="87" y="143"/>
                      <a:pt x="79" y="130"/>
                    </a:cubicBezTo>
                    <a:cubicBezTo>
                      <a:pt x="75" y="124"/>
                      <a:pt x="73" y="117"/>
                      <a:pt x="74" y="109"/>
                    </a:cubicBezTo>
                    <a:cubicBezTo>
                      <a:pt x="74" y="102"/>
                      <a:pt x="75" y="95"/>
                      <a:pt x="78" y="89"/>
                    </a:cubicBezTo>
                    <a:cubicBezTo>
                      <a:pt x="99" y="29"/>
                      <a:pt x="99" y="29"/>
                      <a:pt x="99" y="29"/>
                    </a:cubicBezTo>
                    <a:cubicBezTo>
                      <a:pt x="100" y="26"/>
                      <a:pt x="102" y="24"/>
                      <a:pt x="105" y="23"/>
                    </a:cubicBezTo>
                    <a:cubicBezTo>
                      <a:pt x="128" y="13"/>
                      <a:pt x="128" y="13"/>
                      <a:pt x="128" y="13"/>
                    </a:cubicBezTo>
                    <a:cubicBezTo>
                      <a:pt x="119" y="4"/>
                      <a:pt x="119" y="4"/>
                      <a:pt x="119" y="4"/>
                    </a:cubicBezTo>
                    <a:cubicBezTo>
                      <a:pt x="114" y="0"/>
                      <a:pt x="107" y="0"/>
                      <a:pt x="103" y="4"/>
                    </a:cubicBezTo>
                    <a:cubicBezTo>
                      <a:pt x="4" y="104"/>
                      <a:pt x="4" y="104"/>
                      <a:pt x="4" y="104"/>
                    </a:cubicBezTo>
                    <a:cubicBezTo>
                      <a:pt x="0" y="108"/>
                      <a:pt x="0" y="115"/>
                      <a:pt x="4" y="119"/>
                    </a:cubicBezTo>
                    <a:cubicBezTo>
                      <a:pt x="29" y="144"/>
                      <a:pt x="29" y="144"/>
                      <a:pt x="29" y="144"/>
                    </a:cubicBezTo>
                    <a:cubicBezTo>
                      <a:pt x="45" y="132"/>
                      <a:pt x="69" y="132"/>
                      <a:pt x="83" y="147"/>
                    </a:cubicBezTo>
                    <a:cubicBezTo>
                      <a:pt x="90" y="153"/>
                      <a:pt x="93" y="162"/>
                      <a:pt x="95" y="171"/>
                    </a:cubicBezTo>
                    <a:cubicBezTo>
                      <a:pt x="103" y="172"/>
                      <a:pt x="112" y="175"/>
                      <a:pt x="118" y="182"/>
                    </a:cubicBezTo>
                    <a:cubicBezTo>
                      <a:pt x="124" y="188"/>
                      <a:pt x="128" y="197"/>
                      <a:pt x="129" y="206"/>
                    </a:cubicBezTo>
                    <a:cubicBezTo>
                      <a:pt x="138" y="207"/>
                      <a:pt x="146" y="210"/>
                      <a:pt x="153" y="217"/>
                    </a:cubicBezTo>
                    <a:cubicBezTo>
                      <a:pt x="159" y="223"/>
                      <a:pt x="163" y="232"/>
                      <a:pt x="164" y="241"/>
                    </a:cubicBezTo>
                    <a:cubicBezTo>
                      <a:pt x="179" y="243"/>
                      <a:pt x="192" y="252"/>
                      <a:pt x="197" y="271"/>
                    </a:cubicBezTo>
                    <a:cubicBezTo>
                      <a:pt x="202" y="286"/>
                      <a:pt x="196" y="299"/>
                      <a:pt x="184" y="312"/>
                    </a:cubicBezTo>
                    <a:cubicBezTo>
                      <a:pt x="171" y="324"/>
                      <a:pt x="171" y="324"/>
                      <a:pt x="171" y="324"/>
                    </a:cubicBezTo>
                    <a:cubicBezTo>
                      <a:pt x="173" y="324"/>
                      <a:pt x="177" y="325"/>
                      <a:pt x="179" y="325"/>
                    </a:cubicBezTo>
                    <a:cubicBezTo>
                      <a:pt x="194" y="325"/>
                      <a:pt x="207" y="313"/>
                      <a:pt x="207" y="298"/>
                    </a:cubicBezTo>
                    <a:cubicBezTo>
                      <a:pt x="207" y="295"/>
                      <a:pt x="206" y="292"/>
                      <a:pt x="205" y="289"/>
                    </a:cubicBezTo>
                    <a:cubicBezTo>
                      <a:pt x="211" y="300"/>
                      <a:pt x="223" y="307"/>
                      <a:pt x="237" y="303"/>
                    </a:cubicBezTo>
                    <a:cubicBezTo>
                      <a:pt x="246" y="300"/>
                      <a:pt x="253" y="293"/>
                      <a:pt x="255" y="285"/>
                    </a:cubicBezTo>
                    <a:cubicBezTo>
                      <a:pt x="258" y="274"/>
                      <a:pt x="255" y="265"/>
                      <a:pt x="249" y="258"/>
                    </a:cubicBezTo>
                    <a:cubicBezTo>
                      <a:pt x="256" y="265"/>
                      <a:pt x="265" y="268"/>
                      <a:pt x="275" y="265"/>
                    </a:cubicBezTo>
                    <a:cubicBezTo>
                      <a:pt x="284" y="263"/>
                      <a:pt x="292" y="255"/>
                      <a:pt x="294" y="245"/>
                    </a:cubicBezTo>
                    <a:cubicBezTo>
                      <a:pt x="297" y="235"/>
                      <a:pt x="293" y="226"/>
                      <a:pt x="287" y="219"/>
                    </a:cubicBezTo>
                    <a:cubicBezTo>
                      <a:pt x="293" y="224"/>
                      <a:pt x="300" y="227"/>
                      <a:pt x="309" y="226"/>
                    </a:cubicBezTo>
                    <a:cubicBezTo>
                      <a:pt x="320" y="225"/>
                      <a:pt x="330" y="216"/>
                      <a:pt x="332" y="204"/>
                    </a:cubicBezTo>
                    <a:cubicBezTo>
                      <a:pt x="334" y="195"/>
                      <a:pt x="331" y="186"/>
                      <a:pt x="325" y="180"/>
                    </a:cubicBezTo>
                    <a:cubicBezTo>
                      <a:pt x="325" y="180"/>
                      <a:pt x="325" y="180"/>
                      <a:pt x="325"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3" name="Freeform 6">
                <a:extLst>
                  <a:ext uri="{FF2B5EF4-FFF2-40B4-BE49-F238E27FC236}">
                    <a16:creationId xmlns:a16="http://schemas.microsoft.com/office/drawing/2014/main" id="{84733936-F953-4FE9-AC75-FEB1A65AEE70}"/>
                  </a:ext>
                </a:extLst>
              </p:cNvPr>
              <p:cNvSpPr>
                <a:spLocks/>
              </p:cNvSpPr>
              <p:nvPr/>
            </p:nvSpPr>
            <p:spPr bwMode="auto">
              <a:xfrm>
                <a:off x="6008" y="3577"/>
                <a:ext cx="75" cy="74"/>
              </a:xfrm>
              <a:custGeom>
                <a:avLst/>
                <a:gdLst>
                  <a:gd name="T0" fmla="*/ 63 w 73"/>
                  <a:gd name="T1" fmla="*/ 44 h 73"/>
                  <a:gd name="T2" fmla="*/ 44 w 73"/>
                  <a:gd name="T3" fmla="*/ 64 h 73"/>
                  <a:gd name="T4" fmla="*/ 9 w 73"/>
                  <a:gd name="T5" fmla="*/ 64 h 73"/>
                  <a:gd name="T6" fmla="*/ 9 w 73"/>
                  <a:gd name="T7" fmla="*/ 64 h 73"/>
                  <a:gd name="T8" fmla="*/ 9 w 73"/>
                  <a:gd name="T9" fmla="*/ 29 h 73"/>
                  <a:gd name="T10" fmla="*/ 28 w 73"/>
                  <a:gd name="T11" fmla="*/ 9 h 73"/>
                  <a:gd name="T12" fmla="*/ 63 w 73"/>
                  <a:gd name="T13" fmla="*/ 9 h 73"/>
                  <a:gd name="T14" fmla="*/ 63 w 73"/>
                  <a:gd name="T15" fmla="*/ 9 h 73"/>
                  <a:gd name="T16" fmla="*/ 63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3" y="44"/>
                    </a:moveTo>
                    <a:cubicBezTo>
                      <a:pt x="44" y="64"/>
                      <a:pt x="44" y="64"/>
                      <a:pt x="44" y="64"/>
                    </a:cubicBezTo>
                    <a:cubicBezTo>
                      <a:pt x="34" y="73"/>
                      <a:pt x="19" y="73"/>
                      <a:pt x="9" y="64"/>
                    </a:cubicBezTo>
                    <a:cubicBezTo>
                      <a:pt x="9" y="64"/>
                      <a:pt x="9" y="64"/>
                      <a:pt x="9" y="64"/>
                    </a:cubicBezTo>
                    <a:cubicBezTo>
                      <a:pt x="0" y="54"/>
                      <a:pt x="0" y="38"/>
                      <a:pt x="9" y="29"/>
                    </a:cubicBezTo>
                    <a:cubicBezTo>
                      <a:pt x="28" y="9"/>
                      <a:pt x="28" y="9"/>
                      <a:pt x="28" y="9"/>
                    </a:cubicBezTo>
                    <a:cubicBezTo>
                      <a:pt x="38" y="0"/>
                      <a:pt x="54" y="0"/>
                      <a:pt x="63" y="9"/>
                    </a:cubicBezTo>
                    <a:cubicBezTo>
                      <a:pt x="63" y="9"/>
                      <a:pt x="63" y="9"/>
                      <a:pt x="63" y="9"/>
                    </a:cubicBezTo>
                    <a:cubicBezTo>
                      <a:pt x="73" y="19"/>
                      <a:pt x="73" y="35"/>
                      <a:pt x="63"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4" name="Freeform 7">
                <a:extLst>
                  <a:ext uri="{FF2B5EF4-FFF2-40B4-BE49-F238E27FC236}">
                    <a16:creationId xmlns:a16="http://schemas.microsoft.com/office/drawing/2014/main" id="{12D7FC2E-AFAF-4FD8-AB27-E52887427CA2}"/>
                  </a:ext>
                </a:extLst>
              </p:cNvPr>
              <p:cNvSpPr>
                <a:spLocks/>
              </p:cNvSpPr>
              <p:nvPr/>
            </p:nvSpPr>
            <p:spPr bwMode="auto">
              <a:xfrm>
                <a:off x="5972" y="3541"/>
                <a:ext cx="75" cy="74"/>
              </a:xfrm>
              <a:custGeom>
                <a:avLst/>
                <a:gdLst>
                  <a:gd name="T0" fmla="*/ 64 w 73"/>
                  <a:gd name="T1" fmla="*/ 44 h 73"/>
                  <a:gd name="T2" fmla="*/ 44 w 73"/>
                  <a:gd name="T3" fmla="*/ 64 h 73"/>
                  <a:gd name="T4" fmla="*/ 9 w 73"/>
                  <a:gd name="T5" fmla="*/ 64 h 73"/>
                  <a:gd name="T6" fmla="*/ 9 w 73"/>
                  <a:gd name="T7" fmla="*/ 64 h 73"/>
                  <a:gd name="T8" fmla="*/ 9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5" name="Freeform 8">
                <a:extLst>
                  <a:ext uri="{FF2B5EF4-FFF2-40B4-BE49-F238E27FC236}">
                    <a16:creationId xmlns:a16="http://schemas.microsoft.com/office/drawing/2014/main" id="{2E830DA9-B33A-4668-8969-8B791F7EBDB3}"/>
                  </a:ext>
                </a:extLst>
              </p:cNvPr>
              <p:cNvSpPr>
                <a:spLocks/>
              </p:cNvSpPr>
              <p:nvPr/>
            </p:nvSpPr>
            <p:spPr bwMode="auto">
              <a:xfrm>
                <a:off x="5936" y="3505"/>
                <a:ext cx="75" cy="7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6" name="Freeform 9">
                <a:extLst>
                  <a:ext uri="{FF2B5EF4-FFF2-40B4-BE49-F238E27FC236}">
                    <a16:creationId xmlns:a16="http://schemas.microsoft.com/office/drawing/2014/main" id="{69FFA416-39B9-4ABB-9617-0DB284B36492}"/>
                  </a:ext>
                </a:extLst>
              </p:cNvPr>
              <p:cNvSpPr>
                <a:spLocks/>
              </p:cNvSpPr>
              <p:nvPr/>
            </p:nvSpPr>
            <p:spPr bwMode="auto">
              <a:xfrm>
                <a:off x="5900" y="3470"/>
                <a:ext cx="76" cy="75"/>
              </a:xfrm>
              <a:custGeom>
                <a:avLst/>
                <a:gdLst>
                  <a:gd name="T0" fmla="*/ 64 w 74"/>
                  <a:gd name="T1" fmla="*/ 44 h 74"/>
                  <a:gd name="T2" fmla="*/ 45 w 74"/>
                  <a:gd name="T3" fmla="*/ 64 h 74"/>
                  <a:gd name="T4" fmla="*/ 10 w 74"/>
                  <a:gd name="T5" fmla="*/ 64 h 74"/>
                  <a:gd name="T6" fmla="*/ 10 w 74"/>
                  <a:gd name="T7" fmla="*/ 64 h 74"/>
                  <a:gd name="T8" fmla="*/ 10 w 74"/>
                  <a:gd name="T9" fmla="*/ 29 h 74"/>
                  <a:gd name="T10" fmla="*/ 29 w 74"/>
                  <a:gd name="T11" fmla="*/ 10 h 74"/>
                  <a:gd name="T12" fmla="*/ 64 w 74"/>
                  <a:gd name="T13" fmla="*/ 10 h 74"/>
                  <a:gd name="T14" fmla="*/ 64 w 74"/>
                  <a:gd name="T15" fmla="*/ 10 h 74"/>
                  <a:gd name="T16" fmla="*/ 64 w 74"/>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4">
                    <a:moveTo>
                      <a:pt x="64" y="44"/>
                    </a:moveTo>
                    <a:cubicBezTo>
                      <a:pt x="45" y="64"/>
                      <a:pt x="45" y="64"/>
                      <a:pt x="45" y="64"/>
                    </a:cubicBezTo>
                    <a:cubicBezTo>
                      <a:pt x="35" y="74"/>
                      <a:pt x="20" y="74"/>
                      <a:pt x="10" y="64"/>
                    </a:cubicBezTo>
                    <a:cubicBezTo>
                      <a:pt x="10" y="64"/>
                      <a:pt x="10" y="64"/>
                      <a:pt x="10" y="64"/>
                    </a:cubicBezTo>
                    <a:cubicBezTo>
                      <a:pt x="0" y="54"/>
                      <a:pt x="0" y="39"/>
                      <a:pt x="10" y="29"/>
                    </a:cubicBezTo>
                    <a:cubicBezTo>
                      <a:pt x="29" y="10"/>
                      <a:pt x="29" y="10"/>
                      <a:pt x="29" y="10"/>
                    </a:cubicBezTo>
                    <a:cubicBezTo>
                      <a:pt x="39" y="0"/>
                      <a:pt x="55" y="0"/>
                      <a:pt x="64" y="10"/>
                    </a:cubicBezTo>
                    <a:cubicBezTo>
                      <a:pt x="64" y="10"/>
                      <a:pt x="64" y="10"/>
                      <a:pt x="64" y="10"/>
                    </a:cubicBezTo>
                    <a:cubicBezTo>
                      <a:pt x="74" y="19"/>
                      <a:pt x="74" y="35"/>
                      <a:pt x="64"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17" name="Freeform 10">
                <a:extLst>
                  <a:ext uri="{FF2B5EF4-FFF2-40B4-BE49-F238E27FC236}">
                    <a16:creationId xmlns:a16="http://schemas.microsoft.com/office/drawing/2014/main" id="{4065ED30-D075-4E59-AA92-E88BF44FB4B5}"/>
                  </a:ext>
                </a:extLst>
              </p:cNvPr>
              <p:cNvSpPr>
                <a:spLocks/>
              </p:cNvSpPr>
              <p:nvPr/>
            </p:nvSpPr>
            <p:spPr bwMode="auto">
              <a:xfrm>
                <a:off x="5984" y="3313"/>
                <a:ext cx="259" cy="167"/>
              </a:xfrm>
              <a:custGeom>
                <a:avLst/>
                <a:gdLst>
                  <a:gd name="T0" fmla="*/ 132 w 252"/>
                  <a:gd name="T1" fmla="*/ 1 h 164"/>
                  <a:gd name="T2" fmla="*/ 28 w 252"/>
                  <a:gd name="T3" fmla="*/ 41 h 164"/>
                  <a:gd name="T4" fmla="*/ 22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7 w 252"/>
                  <a:gd name="T21" fmla="*/ 160 h 164"/>
                  <a:gd name="T22" fmla="*/ 212 w 252"/>
                  <a:gd name="T23" fmla="*/ 160 h 164"/>
                  <a:gd name="T24" fmla="*/ 248 w 252"/>
                  <a:gd name="T25" fmla="*/ 124 h 164"/>
                  <a:gd name="T26" fmla="*/ 248 w 252"/>
                  <a:gd name="T27" fmla="*/ 108 h 164"/>
                  <a:gd name="T28" fmla="*/ 143 w 252"/>
                  <a:gd name="T29" fmla="*/ 3 h 164"/>
                  <a:gd name="T30" fmla="*/ 132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2" y="1"/>
                    </a:moveTo>
                    <a:cubicBezTo>
                      <a:pt x="28" y="41"/>
                      <a:pt x="28" y="41"/>
                      <a:pt x="28" y="41"/>
                    </a:cubicBezTo>
                    <a:cubicBezTo>
                      <a:pt x="25" y="42"/>
                      <a:pt x="23" y="45"/>
                      <a:pt x="22" y="48"/>
                    </a:cubicBezTo>
                    <a:cubicBezTo>
                      <a:pt x="3" y="100"/>
                      <a:pt x="3" y="100"/>
                      <a:pt x="3" y="100"/>
                    </a:cubicBezTo>
                    <a:cubicBezTo>
                      <a:pt x="1" y="105"/>
                      <a:pt x="0" y="110"/>
                      <a:pt x="0" y="115"/>
                    </a:cubicBezTo>
                    <a:cubicBezTo>
                      <a:pt x="0" y="122"/>
                      <a:pt x="3" y="127"/>
                      <a:pt x="7" y="132"/>
                    </a:cubicBezTo>
                    <a:cubicBezTo>
                      <a:pt x="11" y="136"/>
                      <a:pt x="17" y="139"/>
                      <a:pt x="23" y="139"/>
                    </a:cubicBezTo>
                    <a:cubicBezTo>
                      <a:pt x="43" y="139"/>
                      <a:pt x="58" y="123"/>
                      <a:pt x="58" y="103"/>
                    </a:cubicBezTo>
                    <a:cubicBezTo>
                      <a:pt x="58" y="84"/>
                      <a:pt x="74" y="68"/>
                      <a:pt x="93" y="68"/>
                    </a:cubicBezTo>
                    <a:cubicBezTo>
                      <a:pt x="100" y="68"/>
                      <a:pt x="106" y="70"/>
                      <a:pt x="111" y="74"/>
                    </a:cubicBezTo>
                    <a:cubicBezTo>
                      <a:pt x="197" y="160"/>
                      <a:pt x="197" y="160"/>
                      <a:pt x="197" y="160"/>
                    </a:cubicBezTo>
                    <a:cubicBezTo>
                      <a:pt x="201" y="164"/>
                      <a:pt x="208" y="164"/>
                      <a:pt x="212" y="160"/>
                    </a:cubicBezTo>
                    <a:cubicBezTo>
                      <a:pt x="221" y="150"/>
                      <a:pt x="238" y="134"/>
                      <a:pt x="248" y="124"/>
                    </a:cubicBezTo>
                    <a:cubicBezTo>
                      <a:pt x="252" y="119"/>
                      <a:pt x="252" y="113"/>
                      <a:pt x="248" y="108"/>
                    </a:cubicBezTo>
                    <a:cubicBezTo>
                      <a:pt x="143" y="3"/>
                      <a:pt x="143" y="3"/>
                      <a:pt x="143" y="3"/>
                    </a:cubicBezTo>
                    <a:cubicBezTo>
                      <a:pt x="140" y="0"/>
                      <a:pt x="135" y="0"/>
                      <a:pt x="13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18" name="Oval 117">
              <a:extLst>
                <a:ext uri="{FF2B5EF4-FFF2-40B4-BE49-F238E27FC236}">
                  <a16:creationId xmlns:a16="http://schemas.microsoft.com/office/drawing/2014/main" id="{CFE1A893-5FC8-46F7-B3E5-E0C49D146D58}"/>
                </a:ext>
                <a:ext uri="{C183D7F6-B498-43B3-948B-1728B52AA6E4}">
                  <adec:decorative xmlns:adec="http://schemas.microsoft.com/office/drawing/2017/decorative" val="1"/>
                </a:ext>
              </a:extLst>
            </p:cNvPr>
            <p:cNvSpPr/>
            <p:nvPr/>
          </p:nvSpPr>
          <p:spPr bwMode="auto">
            <a:xfrm rot="19620000" flipH="1">
              <a:off x="4196540" y="2164215"/>
              <a:ext cx="503207" cy="50320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078" b="1" i="0" u="none" strike="noStrike" kern="0" cap="none" spc="0" normalizeH="0" baseline="0" noProof="0" err="1">
                <a:ln>
                  <a:noFill/>
                </a:ln>
                <a:gradFill>
                  <a:gsLst>
                    <a:gs pos="83000">
                      <a:srgbClr val="1A1A1A"/>
                    </a:gs>
                    <a:gs pos="100000">
                      <a:srgbClr val="1A1A1A"/>
                    </a:gs>
                  </a:gsLst>
                  <a:lin ang="5400000" scaled="1"/>
                </a:gradFill>
                <a:effectLst/>
                <a:uLnTx/>
                <a:uFillTx/>
                <a:latin typeface="Segoe Pro Display"/>
                <a:ea typeface="Segoe UI" pitchFamily="34" charset="0"/>
                <a:cs typeface="Segoe UI" pitchFamily="34" charset="0"/>
              </a:endParaRPr>
            </a:p>
          </p:txBody>
        </p:sp>
        <p:grpSp>
          <p:nvGrpSpPr>
            <p:cNvPr id="119" name="Group 118">
              <a:extLst>
                <a:ext uri="{FF2B5EF4-FFF2-40B4-BE49-F238E27FC236}">
                  <a16:creationId xmlns:a16="http://schemas.microsoft.com/office/drawing/2014/main" id="{B7A5379A-7E73-4776-866A-912A84AC6678}"/>
                </a:ext>
                <a:ext uri="{C183D7F6-B498-43B3-948B-1728B52AA6E4}">
                  <adec:decorative xmlns:adec="http://schemas.microsoft.com/office/drawing/2017/decorative" val="1"/>
                </a:ext>
              </a:extLst>
            </p:cNvPr>
            <p:cNvGrpSpPr/>
            <p:nvPr/>
          </p:nvGrpSpPr>
          <p:grpSpPr>
            <a:xfrm>
              <a:off x="8910593" y="1561226"/>
              <a:ext cx="231250" cy="447554"/>
              <a:chOff x="9089268" y="1592035"/>
              <a:chExt cx="235887" cy="456528"/>
            </a:xfrm>
          </p:grpSpPr>
          <p:grpSp>
            <p:nvGrpSpPr>
              <p:cNvPr id="120" name="Group 119">
                <a:extLst>
                  <a:ext uri="{FF2B5EF4-FFF2-40B4-BE49-F238E27FC236}">
                    <a16:creationId xmlns:a16="http://schemas.microsoft.com/office/drawing/2014/main" id="{B3BAE15A-63B4-4E70-9437-1225397A3719}"/>
                  </a:ext>
                </a:extLst>
              </p:cNvPr>
              <p:cNvGrpSpPr/>
              <p:nvPr/>
            </p:nvGrpSpPr>
            <p:grpSpPr>
              <a:xfrm>
                <a:off x="9089268" y="1592035"/>
                <a:ext cx="192611" cy="456528"/>
                <a:chOff x="5775858" y="1851981"/>
                <a:chExt cx="613302" cy="1453648"/>
              </a:xfrm>
            </p:grpSpPr>
            <p:sp>
              <p:nvSpPr>
                <p:cNvPr id="122" name="Rectangle: Rounded Corners 121">
                  <a:extLst>
                    <a:ext uri="{FF2B5EF4-FFF2-40B4-BE49-F238E27FC236}">
                      <a16:creationId xmlns:a16="http://schemas.microsoft.com/office/drawing/2014/main" id="{6CC3156A-92B7-4B1D-B4B7-EA6F44C52CB5}"/>
                    </a:ext>
                  </a:extLst>
                </p:cNvPr>
                <p:cNvSpPr/>
                <p:nvPr/>
              </p:nvSpPr>
              <p:spPr bwMode="auto">
                <a:xfrm>
                  <a:off x="5913923" y="1851981"/>
                  <a:ext cx="337176" cy="145364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sp>
              <p:nvSpPr>
                <p:cNvPr id="123" name="Rectangle: Rounded Corners 122">
                  <a:extLst>
                    <a:ext uri="{FF2B5EF4-FFF2-40B4-BE49-F238E27FC236}">
                      <a16:creationId xmlns:a16="http://schemas.microsoft.com/office/drawing/2014/main" id="{571B4A12-DF1C-44A5-89D4-6F0DF272ADF7}"/>
                    </a:ext>
                  </a:extLst>
                </p:cNvPr>
                <p:cNvSpPr/>
                <p:nvPr/>
              </p:nvSpPr>
              <p:spPr bwMode="auto">
                <a:xfrm>
                  <a:off x="5775858" y="2258764"/>
                  <a:ext cx="613302" cy="640078"/>
                </a:xfrm>
                <a:prstGeom prst="roundRect">
                  <a:avLst/>
                </a:prstGeom>
                <a:solidFill>
                  <a:srgbClr val="C1C1C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21" name="Rectangle: Rounded Corners 120">
                <a:extLst>
                  <a:ext uri="{FF2B5EF4-FFF2-40B4-BE49-F238E27FC236}">
                    <a16:creationId xmlns:a16="http://schemas.microsoft.com/office/drawing/2014/main" id="{2A437D58-1F6B-4C3D-909C-27ABE4C00E84}"/>
                  </a:ext>
                </a:extLst>
              </p:cNvPr>
              <p:cNvSpPr/>
              <p:nvPr/>
            </p:nvSpPr>
            <p:spPr bwMode="auto">
              <a:xfrm>
                <a:off x="9279436" y="1799486"/>
                <a:ext cx="45719" cy="52495"/>
              </a:xfrm>
              <a:prstGeom prst="roundRect">
                <a:avLst/>
              </a:prstGeom>
              <a:solidFill>
                <a:srgbClr val="C1C1C1"/>
              </a:solid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mn-ea"/>
                  <a:cs typeface="Segoe UI" pitchFamily="34" charset="0"/>
                </a:endParaRPr>
              </a:p>
            </p:txBody>
          </p:sp>
        </p:grpSp>
        <p:grpSp>
          <p:nvGrpSpPr>
            <p:cNvPr id="124" name="Group 11">
              <a:extLst>
                <a:ext uri="{FF2B5EF4-FFF2-40B4-BE49-F238E27FC236}">
                  <a16:creationId xmlns:a16="http://schemas.microsoft.com/office/drawing/2014/main" id="{B64AB7B5-9338-4EEC-9618-33D7C1F257F2}"/>
                </a:ext>
                <a:ext uri="{C183D7F6-B498-43B3-948B-1728B52AA6E4}">
                  <adec:decorative xmlns:adec="http://schemas.microsoft.com/office/drawing/2017/decorative" val="1"/>
                </a:ext>
              </a:extLst>
            </p:cNvPr>
            <p:cNvGrpSpPr>
              <a:grpSpLocks noChangeAspect="1"/>
            </p:cNvGrpSpPr>
            <p:nvPr/>
          </p:nvGrpSpPr>
          <p:grpSpPr bwMode="auto">
            <a:xfrm>
              <a:off x="5741166" y="879795"/>
              <a:ext cx="398411" cy="398412"/>
              <a:chOff x="3689" y="565"/>
              <a:chExt cx="256" cy="256"/>
            </a:xfrm>
          </p:grpSpPr>
          <p:sp>
            <p:nvSpPr>
              <p:cNvPr id="125" name="AutoShape 10">
                <a:extLst>
                  <a:ext uri="{FF2B5EF4-FFF2-40B4-BE49-F238E27FC236}">
                    <a16:creationId xmlns:a16="http://schemas.microsoft.com/office/drawing/2014/main" id="{C5811F61-A2BC-40F5-AC6B-A7F7803E1E65}"/>
                  </a:ext>
                </a:extLst>
              </p:cNvPr>
              <p:cNvSpPr>
                <a:spLocks noChangeAspect="1" noChangeArrowheads="1" noTextEdit="1"/>
              </p:cNvSpPr>
              <p:nvPr/>
            </p:nvSpPr>
            <p:spPr bwMode="auto">
              <a:xfrm>
                <a:off x="3689" y="56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6" name="Freeform 12">
                <a:extLst>
                  <a:ext uri="{FF2B5EF4-FFF2-40B4-BE49-F238E27FC236}">
                    <a16:creationId xmlns:a16="http://schemas.microsoft.com/office/drawing/2014/main" id="{2E8CE7FD-AAC4-4EEA-BCCE-0743C6FC60E9}"/>
                  </a:ext>
                </a:extLst>
              </p:cNvPr>
              <p:cNvSpPr>
                <a:spLocks noEditPoints="1"/>
              </p:cNvSpPr>
              <p:nvPr/>
            </p:nvSpPr>
            <p:spPr bwMode="auto">
              <a:xfrm>
                <a:off x="3730" y="677"/>
                <a:ext cx="191" cy="116"/>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7" name="Freeform 13">
                <a:extLst>
                  <a:ext uri="{FF2B5EF4-FFF2-40B4-BE49-F238E27FC236}">
                    <a16:creationId xmlns:a16="http://schemas.microsoft.com/office/drawing/2014/main" id="{9A29DC14-D0C6-4AC0-AA4B-9FF0A6084EAE}"/>
                  </a:ext>
                </a:extLst>
              </p:cNvPr>
              <p:cNvSpPr>
                <a:spLocks/>
              </p:cNvSpPr>
              <p:nvPr/>
            </p:nvSpPr>
            <p:spPr bwMode="auto">
              <a:xfrm>
                <a:off x="3813" y="694"/>
                <a:ext cx="16" cy="17"/>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8" name="Freeform 14">
                <a:extLst>
                  <a:ext uri="{FF2B5EF4-FFF2-40B4-BE49-F238E27FC236}">
                    <a16:creationId xmlns:a16="http://schemas.microsoft.com/office/drawing/2014/main" id="{70666EB7-5583-40EB-8B40-4AFCA4A4A800}"/>
                  </a:ext>
                </a:extLst>
              </p:cNvPr>
              <p:cNvSpPr>
                <a:spLocks/>
              </p:cNvSpPr>
              <p:nvPr/>
            </p:nvSpPr>
            <p:spPr bwMode="auto">
              <a:xfrm>
                <a:off x="3854" y="694"/>
                <a:ext cx="50" cy="99"/>
              </a:xfrm>
              <a:custGeom>
                <a:avLst/>
                <a:gdLst>
                  <a:gd name="T0" fmla="*/ 80 w 80"/>
                  <a:gd name="T1" fmla="*/ 0 h 160"/>
                  <a:gd name="T2" fmla="*/ 80 w 80"/>
                  <a:gd name="T3" fmla="*/ 0 h 160"/>
                  <a:gd name="T4" fmla="*/ 0 w 80"/>
                  <a:gd name="T5" fmla="*/ 0 h 160"/>
                  <a:gd name="T6" fmla="*/ 0 w 80"/>
                  <a:gd name="T7" fmla="*/ 160 h 160"/>
                  <a:gd name="T8" fmla="*/ 80 w 80"/>
                  <a:gd name="T9" fmla="*/ 160 h 160"/>
                  <a:gd name="T10" fmla="*/ 80 w 80"/>
                  <a:gd name="T11" fmla="*/ 0 h 160"/>
                </a:gdLst>
                <a:ahLst/>
                <a:cxnLst>
                  <a:cxn ang="0">
                    <a:pos x="T0" y="T1"/>
                  </a:cxn>
                  <a:cxn ang="0">
                    <a:pos x="T2" y="T3"/>
                  </a:cxn>
                  <a:cxn ang="0">
                    <a:pos x="T4" y="T5"/>
                  </a:cxn>
                  <a:cxn ang="0">
                    <a:pos x="T6" y="T7"/>
                  </a:cxn>
                  <a:cxn ang="0">
                    <a:pos x="T8" y="T9"/>
                  </a:cxn>
                  <a:cxn ang="0">
                    <a:pos x="T10" y="T11"/>
                  </a:cxn>
                </a:cxnLst>
                <a:rect l="0" t="0" r="r" b="b"/>
                <a:pathLst>
                  <a:path w="80" h="160">
                    <a:moveTo>
                      <a:pt x="80" y="0"/>
                    </a:moveTo>
                    <a:lnTo>
                      <a:pt x="80" y="0"/>
                    </a:lnTo>
                    <a:lnTo>
                      <a:pt x="0" y="0"/>
                    </a:lnTo>
                    <a:lnTo>
                      <a:pt x="0" y="160"/>
                    </a:lnTo>
                    <a:lnTo>
                      <a:pt x="80" y="160"/>
                    </a:lnTo>
                    <a:lnTo>
                      <a:pt x="80"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29" name="Freeform 15">
                <a:extLst>
                  <a:ext uri="{FF2B5EF4-FFF2-40B4-BE49-F238E27FC236}">
                    <a16:creationId xmlns:a16="http://schemas.microsoft.com/office/drawing/2014/main" id="{9663C129-0A58-44A8-9944-460FDE8C96C1}"/>
                  </a:ext>
                </a:extLst>
              </p:cNvPr>
              <p:cNvSpPr>
                <a:spLocks/>
              </p:cNvSpPr>
              <p:nvPr/>
            </p:nvSpPr>
            <p:spPr bwMode="auto">
              <a:xfrm>
                <a:off x="3714" y="594"/>
                <a:ext cx="223" cy="67"/>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0" name="Oval 129">
              <a:extLst>
                <a:ext uri="{FF2B5EF4-FFF2-40B4-BE49-F238E27FC236}">
                  <a16:creationId xmlns:a16="http://schemas.microsoft.com/office/drawing/2014/main" id="{8332A64E-51FD-4C6D-9178-FAC3B23E069D}"/>
                </a:ext>
                <a:ext uri="{C183D7F6-B498-43B3-948B-1728B52AA6E4}">
                  <adec:decorative xmlns:adec="http://schemas.microsoft.com/office/drawing/2017/decorative" val="1"/>
                </a:ext>
              </a:extLst>
            </p:cNvPr>
            <p:cNvSpPr/>
            <p:nvPr/>
          </p:nvSpPr>
          <p:spPr bwMode="auto">
            <a:xfrm>
              <a:off x="5251982" y="2584982"/>
              <a:ext cx="1688038" cy="1688038"/>
            </a:xfrm>
            <a:prstGeom prst="ellipse">
              <a:avLst/>
            </a:prstGeom>
            <a:solidFill>
              <a:schemeClr val="bg1"/>
            </a:solidFill>
            <a:ln>
              <a:noFill/>
              <a:headEnd type="none" w="med" len="med"/>
              <a:tailEnd type="none" w="med" len="med"/>
            </a:ln>
            <a:effectLst>
              <a:outerShdw blurRad="254000" dist="50800" dir="2700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34464" rIns="134464" bIns="46616" numCol="1" rtlCol="0" anchor="ctr" anchorCtr="0" compatLnSpc="1">
              <a:prstTxWarp prst="textNoShape">
                <a:avLst/>
              </a:prstTxWarp>
            </a:bodyPr>
            <a:lstStyle/>
            <a:p>
              <a:pPr marL="0" marR="0" lvl="0" indent="0" algn="ctr" defTabSz="914367" rtl="0" eaLnBrk="1" fontAlgn="auto" latinLnBrk="0" hangingPunct="1">
                <a:lnSpc>
                  <a:spcPct val="100000"/>
                </a:lnSpc>
                <a:spcBef>
                  <a:spcPct val="0"/>
                </a:spcBef>
                <a:spcAft>
                  <a:spcPts val="588"/>
                </a:spcAft>
                <a:buClrTx/>
                <a:buSzTx/>
                <a:buFontTx/>
                <a:buNone/>
                <a:tabLst/>
                <a:defRPr/>
              </a:pPr>
              <a:endParaRPr kumimoji="0" lang="en-US" sz="1078" b="1" i="0" u="none" strike="noStrike" kern="1200" cap="none" spc="0" normalizeH="0" baseline="0" noProof="0" err="1">
                <a:ln w="3175">
                  <a:noFill/>
                </a:ln>
                <a:gradFill>
                  <a:gsLst>
                    <a:gs pos="0">
                      <a:srgbClr val="6C6E6C"/>
                    </a:gs>
                    <a:gs pos="100000">
                      <a:srgbClr val="6C6E6C"/>
                    </a:gs>
                  </a:gsLst>
                  <a:lin ang="5400000" scaled="0"/>
                </a:gradFill>
                <a:effectLst/>
                <a:uLnTx/>
                <a:uFillTx/>
                <a:latin typeface="Segoe Pro Display"/>
                <a:ea typeface="+mn-ea"/>
                <a:cs typeface="Segoe UI Semilight" panose="020B0402040204020203" pitchFamily="34" charset="0"/>
              </a:endParaRPr>
            </a:p>
          </p:txBody>
        </p:sp>
        <p:cxnSp>
          <p:nvCxnSpPr>
            <p:cNvPr id="131" name="City Cloud line">
              <a:extLst>
                <a:ext uri="{FF2B5EF4-FFF2-40B4-BE49-F238E27FC236}">
                  <a16:creationId xmlns:a16="http://schemas.microsoft.com/office/drawing/2014/main" id="{F629D2A7-EDE4-498A-8B91-EBDD9D480F94}"/>
                </a:ext>
                <a:ext uri="{C183D7F6-B498-43B3-948B-1728B52AA6E4}">
                  <adec:decorative xmlns:adec="http://schemas.microsoft.com/office/drawing/2017/decorative" val="1"/>
                </a:ext>
              </a:extLst>
            </p:cNvPr>
            <p:cNvCxnSpPr>
              <a:cxnSpLocks/>
              <a:stCxn id="71" idx="4"/>
              <a:endCxn id="130" idx="0"/>
            </p:cNvCxnSpPr>
            <p:nvPr/>
          </p:nvCxnSpPr>
          <p:spPr>
            <a:xfrm>
              <a:off x="5976066" y="1414255"/>
              <a:ext cx="119935" cy="1170726"/>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2" name="City Cloud line">
              <a:extLst>
                <a:ext uri="{FF2B5EF4-FFF2-40B4-BE49-F238E27FC236}">
                  <a16:creationId xmlns:a16="http://schemas.microsoft.com/office/drawing/2014/main" id="{E358EFC4-C788-47C8-BB9A-020B8DC4902F}"/>
                </a:ext>
                <a:ext uri="{C183D7F6-B498-43B3-948B-1728B52AA6E4}">
                  <adec:decorative xmlns:adec="http://schemas.microsoft.com/office/drawing/2017/decorative" val="1"/>
                </a:ext>
              </a:extLst>
            </p:cNvPr>
            <p:cNvCxnSpPr>
              <a:cxnSpLocks/>
              <a:endCxn id="74" idx="7"/>
            </p:cNvCxnSpPr>
            <p:nvPr/>
          </p:nvCxnSpPr>
          <p:spPr>
            <a:xfrm flipH="1">
              <a:off x="5486365" y="4240583"/>
              <a:ext cx="331673" cy="513199"/>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133" name="City Cloud line">
              <a:extLst>
                <a:ext uri="{FF2B5EF4-FFF2-40B4-BE49-F238E27FC236}">
                  <a16:creationId xmlns:a16="http://schemas.microsoft.com/office/drawing/2014/main" id="{F041BFD9-7E93-43D3-BC11-EA069DFBD642}"/>
                </a:ext>
                <a:ext uri="{C183D7F6-B498-43B3-948B-1728B52AA6E4}">
                  <adec:decorative xmlns:adec="http://schemas.microsoft.com/office/drawing/2017/decorative" val="1"/>
                </a:ext>
              </a:extLst>
            </p:cNvPr>
            <p:cNvCxnSpPr>
              <a:cxnSpLocks/>
              <a:endCxn id="130" idx="6"/>
            </p:cNvCxnSpPr>
            <p:nvPr/>
          </p:nvCxnSpPr>
          <p:spPr>
            <a:xfrm flipH="1" flipV="1">
              <a:off x="6940020" y="3429001"/>
              <a:ext cx="1495181" cy="58417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34" name="AutoShape 3">
              <a:extLst>
                <a:ext uri="{FF2B5EF4-FFF2-40B4-BE49-F238E27FC236}">
                  <a16:creationId xmlns:a16="http://schemas.microsoft.com/office/drawing/2014/main" id="{55925E40-23E4-40F8-9B07-05C62C784E0F}"/>
                </a:ext>
                <a:ext uri="{C183D7F6-B498-43B3-948B-1728B52AA6E4}">
                  <adec:decorative xmlns:adec="http://schemas.microsoft.com/office/drawing/2017/decorative" val="1"/>
                </a:ext>
              </a:extLst>
            </p:cNvPr>
            <p:cNvSpPr>
              <a:spLocks noChangeAspect="1" noChangeArrowheads="1" noTextEdit="1"/>
            </p:cNvSpPr>
            <p:nvPr/>
          </p:nvSpPr>
          <p:spPr bwMode="auto">
            <a:xfrm>
              <a:off x="3733662" y="3421593"/>
              <a:ext cx="398411" cy="398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35" name="Group 134">
              <a:extLst>
                <a:ext uri="{FF2B5EF4-FFF2-40B4-BE49-F238E27FC236}">
                  <a16:creationId xmlns:a16="http://schemas.microsoft.com/office/drawing/2014/main" id="{B77A4202-088D-445C-9988-B2FFA83ACF3A}"/>
                </a:ext>
                <a:ext uri="{C183D7F6-B498-43B3-948B-1728B52AA6E4}">
                  <adec:decorative xmlns:adec="http://schemas.microsoft.com/office/drawing/2017/decorative" val="1"/>
                </a:ext>
              </a:extLst>
            </p:cNvPr>
            <p:cNvGrpSpPr/>
            <p:nvPr/>
          </p:nvGrpSpPr>
          <p:grpSpPr>
            <a:xfrm>
              <a:off x="4101844" y="3583497"/>
              <a:ext cx="247451" cy="308147"/>
              <a:chOff x="3946526" y="4152900"/>
              <a:chExt cx="252413" cy="314326"/>
            </a:xfrm>
          </p:grpSpPr>
          <p:sp>
            <p:nvSpPr>
              <p:cNvPr id="136" name="Freeform 5">
                <a:extLst>
                  <a:ext uri="{FF2B5EF4-FFF2-40B4-BE49-F238E27FC236}">
                    <a16:creationId xmlns:a16="http://schemas.microsoft.com/office/drawing/2014/main" id="{A188712D-68C2-4A0C-9DEB-F623A3012E08}"/>
                  </a:ext>
                </a:extLst>
              </p:cNvPr>
              <p:cNvSpPr>
                <a:spLocks/>
              </p:cNvSpPr>
              <p:nvPr/>
            </p:nvSpPr>
            <p:spPr bwMode="auto">
              <a:xfrm>
                <a:off x="3987801" y="4152900"/>
                <a:ext cx="168275" cy="168275"/>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7" name="Freeform 6">
                <a:extLst>
                  <a:ext uri="{FF2B5EF4-FFF2-40B4-BE49-F238E27FC236}">
                    <a16:creationId xmlns:a16="http://schemas.microsoft.com/office/drawing/2014/main" id="{D02E27BE-73A8-4E7A-A99D-F3AD7E9E486E}"/>
                  </a:ext>
                </a:extLst>
              </p:cNvPr>
              <p:cNvSpPr>
                <a:spLocks/>
              </p:cNvSpPr>
              <p:nvPr/>
            </p:nvSpPr>
            <p:spPr bwMode="auto">
              <a:xfrm>
                <a:off x="3946526" y="4341813"/>
                <a:ext cx="252413" cy="125413"/>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38" name="Freeform 10">
              <a:extLst>
                <a:ext uri="{FF2B5EF4-FFF2-40B4-BE49-F238E27FC236}">
                  <a16:creationId xmlns:a16="http://schemas.microsoft.com/office/drawing/2014/main" id="{EAE02313-04AC-45E3-84F1-B08FB7E8C6CC}"/>
                </a:ext>
                <a:ext uri="{C183D7F6-B498-43B3-948B-1728B52AA6E4}">
                  <adec:decorative xmlns:adec="http://schemas.microsoft.com/office/drawing/2017/decorative" val="1"/>
                </a:ext>
              </a:extLst>
            </p:cNvPr>
            <p:cNvSpPr>
              <a:spLocks noEditPoints="1"/>
            </p:cNvSpPr>
            <p:nvPr/>
          </p:nvSpPr>
          <p:spPr bwMode="auto">
            <a:xfrm>
              <a:off x="7471764" y="5699641"/>
              <a:ext cx="205431" cy="35950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39" name="Freeform 27">
              <a:extLst>
                <a:ext uri="{FF2B5EF4-FFF2-40B4-BE49-F238E27FC236}">
                  <a16:creationId xmlns:a16="http://schemas.microsoft.com/office/drawing/2014/main" id="{1D7D6F68-486B-4BD9-9C78-3E54DCFFCED7}"/>
                </a:ext>
                <a:ext uri="{C183D7F6-B498-43B3-948B-1728B52AA6E4}">
                  <adec:decorative xmlns:adec="http://schemas.microsoft.com/office/drawing/2017/decorative" val="1"/>
                </a:ext>
              </a:extLst>
            </p:cNvPr>
            <p:cNvSpPr>
              <a:spLocks/>
            </p:cNvSpPr>
            <p:nvPr/>
          </p:nvSpPr>
          <p:spPr bwMode="auto">
            <a:xfrm>
              <a:off x="2171840" y="3173537"/>
              <a:ext cx="308146" cy="241226"/>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nvGrpSpPr>
            <p:cNvPr id="140" name="Group 139">
              <a:extLst>
                <a:ext uri="{FF2B5EF4-FFF2-40B4-BE49-F238E27FC236}">
                  <a16:creationId xmlns:a16="http://schemas.microsoft.com/office/drawing/2014/main" id="{CB985050-C337-4821-AB0B-2856F86ED476}"/>
                </a:ext>
                <a:ext uri="{C183D7F6-B498-43B3-948B-1728B52AA6E4}">
                  <adec:decorative xmlns:adec="http://schemas.microsoft.com/office/drawing/2017/decorative" val="1"/>
                </a:ext>
              </a:extLst>
            </p:cNvPr>
            <p:cNvGrpSpPr/>
            <p:nvPr/>
          </p:nvGrpSpPr>
          <p:grpSpPr>
            <a:xfrm>
              <a:off x="8445393" y="4025061"/>
              <a:ext cx="423323" cy="423323"/>
              <a:chOff x="8503788" y="3993540"/>
              <a:chExt cx="563957" cy="563957"/>
            </a:xfrm>
            <a:solidFill>
              <a:schemeClr val="accent1"/>
            </a:solidFill>
          </p:grpSpPr>
          <p:pic>
            <p:nvPicPr>
              <p:cNvPr id="141" name="Graphic 140" descr="Laptop">
                <a:extLst>
                  <a:ext uri="{FF2B5EF4-FFF2-40B4-BE49-F238E27FC236}">
                    <a16:creationId xmlns:a16="http://schemas.microsoft.com/office/drawing/2014/main" id="{36B39FDC-62CA-4213-AEF0-2720FADB1875}"/>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03788" y="3993540"/>
                <a:ext cx="563957" cy="563957"/>
              </a:xfrm>
              <a:prstGeom prst="rect">
                <a:avLst/>
              </a:prstGeom>
            </p:spPr>
          </p:pic>
          <p:sp>
            <p:nvSpPr>
              <p:cNvPr id="142" name="Rectangle 141">
                <a:extLst>
                  <a:ext uri="{FF2B5EF4-FFF2-40B4-BE49-F238E27FC236}">
                    <a16:creationId xmlns:a16="http://schemas.microsoft.com/office/drawing/2014/main" id="{ED497A94-9BC1-4FA3-A481-BF7F8FF32DE8}"/>
                  </a:ext>
                </a:extLst>
              </p:cNvPr>
              <p:cNvSpPr/>
              <p:nvPr/>
            </p:nvSpPr>
            <p:spPr bwMode="auto">
              <a:xfrm>
                <a:off x="8604345" y="4115097"/>
                <a:ext cx="358626" cy="25013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err="1">
                  <a:ln>
                    <a:noFill/>
                  </a:ln>
                  <a:gradFill>
                    <a:gsLst>
                      <a:gs pos="0">
                        <a:srgbClr val="FFFFFF"/>
                      </a:gs>
                      <a:gs pos="100000">
                        <a:srgbClr val="FFFFFF"/>
                      </a:gs>
                    </a:gsLst>
                    <a:lin ang="5400000" scaled="0"/>
                  </a:gradFill>
                  <a:effectLst/>
                  <a:uLnTx/>
                  <a:uFillTx/>
                  <a:latin typeface="Segoe Pro Display"/>
                  <a:ea typeface="Segoe UI" pitchFamily="34" charset="0"/>
                  <a:cs typeface="Segoe UI" pitchFamily="34" charset="0"/>
                </a:endParaRPr>
              </a:p>
            </p:txBody>
          </p:sp>
        </p:grpSp>
        <p:sp>
          <p:nvSpPr>
            <p:cNvPr id="143" name="Oval 142">
              <a:extLst>
                <a:ext uri="{FF2B5EF4-FFF2-40B4-BE49-F238E27FC236}">
                  <a16:creationId xmlns:a16="http://schemas.microsoft.com/office/drawing/2014/main" id="{41447FE7-E6D7-45BA-AEFC-5A06AAE5DDCE}"/>
                </a:ext>
                <a:ext uri="{C183D7F6-B498-43B3-948B-1728B52AA6E4}">
                  <adec:decorative xmlns:adec="http://schemas.microsoft.com/office/drawing/2017/decorative" val="1"/>
                </a:ext>
              </a:extLst>
            </p:cNvPr>
            <p:cNvSpPr/>
            <p:nvPr/>
          </p:nvSpPr>
          <p:spPr bwMode="auto">
            <a:xfrm>
              <a:off x="520669" y="5022748"/>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44" name="data2">
              <a:extLst>
                <a:ext uri="{FF2B5EF4-FFF2-40B4-BE49-F238E27FC236}">
                  <a16:creationId xmlns:a16="http://schemas.microsoft.com/office/drawing/2014/main" id="{9F7F4493-12E5-483B-81FB-CCD612DD5B58}"/>
                </a:ext>
                <a:ext uri="{C183D7F6-B498-43B3-948B-1728B52AA6E4}">
                  <adec:decorative xmlns:adec="http://schemas.microsoft.com/office/drawing/2017/decorative" val="1"/>
                </a:ext>
              </a:extLst>
            </p:cNvPr>
            <p:cNvGrpSpPr/>
            <p:nvPr/>
          </p:nvGrpSpPr>
          <p:grpSpPr>
            <a:xfrm>
              <a:off x="656494" y="5194747"/>
              <a:ext cx="355888" cy="264186"/>
              <a:chOff x="2298688" y="1169322"/>
              <a:chExt cx="655616" cy="486685"/>
            </a:xfrm>
            <a:solidFill>
              <a:schemeClr val="accent1"/>
            </a:solidFill>
          </p:grpSpPr>
          <p:sp>
            <p:nvSpPr>
              <p:cNvPr id="145" name="Freeform: Shape 144">
                <a:extLst>
                  <a:ext uri="{FF2B5EF4-FFF2-40B4-BE49-F238E27FC236}">
                    <a16:creationId xmlns:a16="http://schemas.microsoft.com/office/drawing/2014/main" id="{2E70A35E-480F-4513-869F-3A0CC19351A9}"/>
                  </a:ext>
                </a:extLst>
              </p:cNvPr>
              <p:cNvSpPr/>
              <p:nvPr/>
            </p:nvSpPr>
            <p:spPr>
              <a:xfrm>
                <a:off x="26212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4" y="0"/>
                      <a:pt x="49171" y="0"/>
                    </a:cubicBezTo>
                    <a:cubicBezTo>
                      <a:pt x="22034"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6" name="Freeform: Shape 145">
                <a:extLst>
                  <a:ext uri="{FF2B5EF4-FFF2-40B4-BE49-F238E27FC236}">
                    <a16:creationId xmlns:a16="http://schemas.microsoft.com/office/drawing/2014/main" id="{C5BB1676-605D-490C-B1AB-915351CB80FD}"/>
                  </a:ext>
                </a:extLst>
              </p:cNvPr>
              <p:cNvSpPr/>
              <p:nvPr/>
            </p:nvSpPr>
            <p:spPr>
              <a:xfrm>
                <a:off x="2535496"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558" y="131628"/>
                      <a:pt x="26788"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7" name="Freeform: Shape 146">
                <a:extLst>
                  <a:ext uri="{FF2B5EF4-FFF2-40B4-BE49-F238E27FC236}">
                    <a16:creationId xmlns:a16="http://schemas.microsoft.com/office/drawing/2014/main" id="{D2B2343D-C68F-4729-BAF9-0A53580180DF}"/>
                  </a:ext>
                </a:extLst>
              </p:cNvPr>
              <p:cNvSpPr/>
              <p:nvPr/>
            </p:nvSpPr>
            <p:spPr>
              <a:xfrm>
                <a:off x="2384505" y="1169322"/>
                <a:ext cx="96400" cy="137716"/>
              </a:xfrm>
              <a:custGeom>
                <a:avLst/>
                <a:gdLst>
                  <a:gd name="connsiteX0" fmla="*/ 99735 w 96401"/>
                  <a:gd name="connsiteY0" fmla="*/ 47896 h 137715"/>
                  <a:gd name="connsiteX1" fmla="*/ 49172 w 96401"/>
                  <a:gd name="connsiteY1" fmla="*/ 0 h 137715"/>
                  <a:gd name="connsiteX2" fmla="*/ 0 w 96401"/>
                  <a:gd name="connsiteY2" fmla="*/ 49172 h 137715"/>
                  <a:gd name="connsiteX3" fmla="*/ 0 w 96401"/>
                  <a:gd name="connsiteY3" fmla="*/ 89065 h 137715"/>
                  <a:gd name="connsiteX4" fmla="*/ 49172 w 96401"/>
                  <a:gd name="connsiteY4" fmla="*/ 139745 h 137715"/>
                  <a:gd name="connsiteX5" fmla="*/ 99851 w 96401"/>
                  <a:gd name="connsiteY5" fmla="*/ 89065 h 137715"/>
                  <a:gd name="connsiteX6" fmla="*/ 99735 w 96401"/>
                  <a:gd name="connsiteY6" fmla="*/ 47896 h 137715"/>
                  <a:gd name="connsiteX7" fmla="*/ 69118 w 96401"/>
                  <a:gd name="connsiteY7" fmla="*/ 89065 h 137715"/>
                  <a:gd name="connsiteX8" fmla="*/ 50447 w 96401"/>
                  <a:gd name="connsiteY8" fmla="*/ 109013 h 137715"/>
                  <a:gd name="connsiteX9" fmla="*/ 30732 w 96401"/>
                  <a:gd name="connsiteY9" fmla="*/ 89065 h 137715"/>
                  <a:gd name="connsiteX10" fmla="*/ 30732 w 96401"/>
                  <a:gd name="connsiteY10" fmla="*/ 49172 h 137715"/>
                  <a:gd name="connsiteX11" fmla="*/ 49172 w 96401"/>
                  <a:gd name="connsiteY11" fmla="*/ 30732 h 137715"/>
                  <a:gd name="connsiteX12" fmla="*/ 69118 w 96401"/>
                  <a:gd name="connsiteY12" fmla="*/ 49172 h 137715"/>
                  <a:gd name="connsiteX13" fmla="*/ 69118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2" y="0"/>
                    </a:cubicBezTo>
                    <a:cubicBezTo>
                      <a:pt x="22035" y="0"/>
                      <a:pt x="0" y="22035"/>
                      <a:pt x="0" y="49172"/>
                    </a:cubicBezTo>
                    <a:lnTo>
                      <a:pt x="0" y="89065"/>
                    </a:lnTo>
                    <a:cubicBezTo>
                      <a:pt x="0" y="115160"/>
                      <a:pt x="20991" y="137425"/>
                      <a:pt x="49172" y="139745"/>
                    </a:cubicBezTo>
                    <a:cubicBezTo>
                      <a:pt x="76657" y="139745"/>
                      <a:pt x="99851" y="116550"/>
                      <a:pt x="99851" y="89065"/>
                    </a:cubicBezTo>
                    <a:lnTo>
                      <a:pt x="99735" y="47896"/>
                    </a:lnTo>
                    <a:close/>
                    <a:moveTo>
                      <a:pt x="69118" y="89065"/>
                    </a:moveTo>
                    <a:cubicBezTo>
                      <a:pt x="69118" y="100779"/>
                      <a:pt x="58565" y="109013"/>
                      <a:pt x="50447" y="109013"/>
                    </a:cubicBezTo>
                    <a:cubicBezTo>
                      <a:pt x="39546" y="108085"/>
                      <a:pt x="30732" y="99156"/>
                      <a:pt x="30732" y="89065"/>
                    </a:cubicBezTo>
                    <a:lnTo>
                      <a:pt x="30732" y="49172"/>
                    </a:lnTo>
                    <a:cubicBezTo>
                      <a:pt x="30732" y="39198"/>
                      <a:pt x="39198" y="30732"/>
                      <a:pt x="49172" y="30732"/>
                    </a:cubicBezTo>
                    <a:cubicBezTo>
                      <a:pt x="59261" y="30732"/>
                      <a:pt x="68307" y="39546"/>
                      <a:pt x="69118" y="49172"/>
                    </a:cubicBezTo>
                    <a:lnTo>
                      <a:pt x="69118" y="89065"/>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8" name="Freeform: Shape 147">
                <a:extLst>
                  <a:ext uri="{FF2B5EF4-FFF2-40B4-BE49-F238E27FC236}">
                    <a16:creationId xmlns:a16="http://schemas.microsoft.com/office/drawing/2014/main" id="{B5465509-7CAB-4E20-B0C0-C341F7FA54A6}"/>
                  </a:ext>
                </a:extLst>
              </p:cNvPr>
              <p:cNvSpPr/>
              <p:nvPr/>
            </p:nvSpPr>
            <p:spPr>
              <a:xfrm>
                <a:off x="2298795" y="1170236"/>
                <a:ext cx="27543" cy="137716"/>
              </a:xfrm>
              <a:custGeom>
                <a:avLst/>
                <a:gdLst>
                  <a:gd name="connsiteX0" fmla="*/ 17281 w 27543"/>
                  <a:gd name="connsiteY0" fmla="*/ 139397 h 137715"/>
                  <a:gd name="connsiteX1" fmla="*/ 1 w 27543"/>
                  <a:gd name="connsiteY1" fmla="*/ 122117 h 137715"/>
                  <a:gd name="connsiteX2" fmla="*/ 1 w 27543"/>
                  <a:gd name="connsiteY2" fmla="*/ 17280 h 137715"/>
                  <a:gd name="connsiteX3" fmla="*/ 17281 w 27543"/>
                  <a:gd name="connsiteY3" fmla="*/ 0 h 137715"/>
                  <a:gd name="connsiteX4" fmla="*/ 34561 w 27543"/>
                  <a:gd name="connsiteY4" fmla="*/ 17280 h 137715"/>
                  <a:gd name="connsiteX5" fmla="*/ 34561 w 27543"/>
                  <a:gd name="connsiteY5" fmla="*/ 122001 h 137715"/>
                  <a:gd name="connsiteX6" fmla="*/ 17281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1" y="139397"/>
                    </a:moveTo>
                    <a:cubicBezTo>
                      <a:pt x="7771" y="139397"/>
                      <a:pt x="1" y="131628"/>
                      <a:pt x="1" y="122117"/>
                    </a:cubicBezTo>
                    <a:lnTo>
                      <a:pt x="1" y="17280"/>
                    </a:lnTo>
                    <a:cubicBezTo>
                      <a:pt x="-115" y="7770"/>
                      <a:pt x="7655" y="0"/>
                      <a:pt x="17281" y="0"/>
                    </a:cubicBezTo>
                    <a:cubicBezTo>
                      <a:pt x="26791" y="0"/>
                      <a:pt x="34561" y="7770"/>
                      <a:pt x="34561" y="17280"/>
                    </a:cubicBezTo>
                    <a:lnTo>
                      <a:pt x="34561" y="122001"/>
                    </a:lnTo>
                    <a:cubicBezTo>
                      <a:pt x="34561" y="131628"/>
                      <a:pt x="26791" y="139397"/>
                      <a:pt x="17281" y="139397"/>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49" name="Freeform: Shape 148">
                <a:extLst>
                  <a:ext uri="{FF2B5EF4-FFF2-40B4-BE49-F238E27FC236}">
                    <a16:creationId xmlns:a16="http://schemas.microsoft.com/office/drawing/2014/main" id="{CBB57BCB-BB51-417F-A8CF-FCB1EA851D02}"/>
                  </a:ext>
                </a:extLst>
              </p:cNvPr>
              <p:cNvSpPr/>
              <p:nvPr/>
            </p:nvSpPr>
            <p:spPr>
              <a:xfrm>
                <a:off x="2857904" y="1169322"/>
                <a:ext cx="96400" cy="137716"/>
              </a:xfrm>
              <a:custGeom>
                <a:avLst/>
                <a:gdLst>
                  <a:gd name="connsiteX0" fmla="*/ 99735 w 96401"/>
                  <a:gd name="connsiteY0" fmla="*/ 47896 h 137715"/>
                  <a:gd name="connsiteX1" fmla="*/ 49171 w 96401"/>
                  <a:gd name="connsiteY1" fmla="*/ 0 h 137715"/>
                  <a:gd name="connsiteX2" fmla="*/ 0 w 96401"/>
                  <a:gd name="connsiteY2" fmla="*/ 49172 h 137715"/>
                  <a:gd name="connsiteX3" fmla="*/ 0 w 96401"/>
                  <a:gd name="connsiteY3" fmla="*/ 89065 h 137715"/>
                  <a:gd name="connsiteX4" fmla="*/ 49171 w 96401"/>
                  <a:gd name="connsiteY4" fmla="*/ 139745 h 137715"/>
                  <a:gd name="connsiteX5" fmla="*/ 99851 w 96401"/>
                  <a:gd name="connsiteY5" fmla="*/ 89065 h 137715"/>
                  <a:gd name="connsiteX6" fmla="*/ 99735 w 96401"/>
                  <a:gd name="connsiteY6" fmla="*/ 47896 h 137715"/>
                  <a:gd name="connsiteX7" fmla="*/ 69002 w 96401"/>
                  <a:gd name="connsiteY7" fmla="*/ 89065 h 137715"/>
                  <a:gd name="connsiteX8" fmla="*/ 50331 w 96401"/>
                  <a:gd name="connsiteY8" fmla="*/ 109013 h 137715"/>
                  <a:gd name="connsiteX9" fmla="*/ 30616 w 96401"/>
                  <a:gd name="connsiteY9" fmla="*/ 89065 h 137715"/>
                  <a:gd name="connsiteX10" fmla="*/ 30616 w 96401"/>
                  <a:gd name="connsiteY10" fmla="*/ 49172 h 137715"/>
                  <a:gd name="connsiteX11" fmla="*/ 49056 w 96401"/>
                  <a:gd name="connsiteY11" fmla="*/ 30732 h 137715"/>
                  <a:gd name="connsiteX12" fmla="*/ 69002 w 96401"/>
                  <a:gd name="connsiteY12" fmla="*/ 49172 h 137715"/>
                  <a:gd name="connsiteX13" fmla="*/ 69002 w 96401"/>
                  <a:gd name="connsiteY13" fmla="*/ 89065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7"/>
                      <a:pt x="75266" y="0"/>
                      <a:pt x="49171" y="0"/>
                    </a:cubicBezTo>
                    <a:cubicBezTo>
                      <a:pt x="22035" y="0"/>
                      <a:pt x="0" y="22035"/>
                      <a:pt x="0" y="49172"/>
                    </a:cubicBezTo>
                    <a:lnTo>
                      <a:pt x="0" y="89065"/>
                    </a:lnTo>
                    <a:cubicBezTo>
                      <a:pt x="0" y="115160"/>
                      <a:pt x="20991" y="137425"/>
                      <a:pt x="49171" y="139745"/>
                    </a:cubicBezTo>
                    <a:cubicBezTo>
                      <a:pt x="76657" y="139745"/>
                      <a:pt x="99851" y="116550"/>
                      <a:pt x="99851" y="89065"/>
                    </a:cubicBezTo>
                    <a:lnTo>
                      <a:pt x="99735" y="47896"/>
                    </a:lnTo>
                    <a:close/>
                    <a:moveTo>
                      <a:pt x="69002" y="89065"/>
                    </a:moveTo>
                    <a:cubicBezTo>
                      <a:pt x="69002" y="100779"/>
                      <a:pt x="58449" y="109013"/>
                      <a:pt x="50331" y="109013"/>
                    </a:cubicBezTo>
                    <a:cubicBezTo>
                      <a:pt x="39429" y="108085"/>
                      <a:pt x="30616" y="99156"/>
                      <a:pt x="30616" y="89065"/>
                    </a:cubicBezTo>
                    <a:lnTo>
                      <a:pt x="30616" y="49172"/>
                    </a:lnTo>
                    <a:cubicBezTo>
                      <a:pt x="30616" y="39198"/>
                      <a:pt x="39082" y="30732"/>
                      <a:pt x="49056" y="30732"/>
                    </a:cubicBezTo>
                    <a:cubicBezTo>
                      <a:pt x="59145" y="30732"/>
                      <a:pt x="68191" y="39546"/>
                      <a:pt x="69002" y="49172"/>
                    </a:cubicBezTo>
                    <a:lnTo>
                      <a:pt x="69002" y="89065"/>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0" name="Freeform: Shape 149">
                <a:extLst>
                  <a:ext uri="{FF2B5EF4-FFF2-40B4-BE49-F238E27FC236}">
                    <a16:creationId xmlns:a16="http://schemas.microsoft.com/office/drawing/2014/main" id="{B11DAF32-E1C3-4752-8E19-DC0137E19A10}"/>
                  </a:ext>
                </a:extLst>
              </p:cNvPr>
              <p:cNvSpPr/>
              <p:nvPr/>
            </p:nvSpPr>
            <p:spPr>
              <a:xfrm>
                <a:off x="2772081" y="1170236"/>
                <a:ext cx="27543" cy="137716"/>
              </a:xfrm>
              <a:custGeom>
                <a:avLst/>
                <a:gdLst>
                  <a:gd name="connsiteX0" fmla="*/ 17279 w 27543"/>
                  <a:gd name="connsiteY0" fmla="*/ 139397 h 137715"/>
                  <a:gd name="connsiteX1" fmla="*/ 0 w 27543"/>
                  <a:gd name="connsiteY1" fmla="*/ 122117 h 137715"/>
                  <a:gd name="connsiteX2" fmla="*/ 0 w 27543"/>
                  <a:gd name="connsiteY2" fmla="*/ 17280 h 137715"/>
                  <a:gd name="connsiteX3" fmla="*/ 17279 w 27543"/>
                  <a:gd name="connsiteY3" fmla="*/ 0 h 137715"/>
                  <a:gd name="connsiteX4" fmla="*/ 34558 w 27543"/>
                  <a:gd name="connsiteY4" fmla="*/ 17280 h 137715"/>
                  <a:gd name="connsiteX5" fmla="*/ 34558 w 27543"/>
                  <a:gd name="connsiteY5" fmla="*/ 122001 h 137715"/>
                  <a:gd name="connsiteX6" fmla="*/ 17279 w 27543"/>
                  <a:gd name="connsiteY6" fmla="*/ 139397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397"/>
                    </a:moveTo>
                    <a:cubicBezTo>
                      <a:pt x="7770" y="139397"/>
                      <a:pt x="0" y="131628"/>
                      <a:pt x="0" y="122117"/>
                    </a:cubicBezTo>
                    <a:lnTo>
                      <a:pt x="0" y="17280"/>
                    </a:lnTo>
                    <a:cubicBezTo>
                      <a:pt x="0" y="7770"/>
                      <a:pt x="7770" y="0"/>
                      <a:pt x="17279" y="0"/>
                    </a:cubicBezTo>
                    <a:cubicBezTo>
                      <a:pt x="26788" y="0"/>
                      <a:pt x="34558" y="7770"/>
                      <a:pt x="34558" y="17280"/>
                    </a:cubicBezTo>
                    <a:lnTo>
                      <a:pt x="34558" y="122001"/>
                    </a:lnTo>
                    <a:cubicBezTo>
                      <a:pt x="34675" y="131628"/>
                      <a:pt x="26904" y="139397"/>
                      <a:pt x="17279" y="139397"/>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1" name="Freeform: Shape 150">
                <a:extLst>
                  <a:ext uri="{FF2B5EF4-FFF2-40B4-BE49-F238E27FC236}">
                    <a16:creationId xmlns:a16="http://schemas.microsoft.com/office/drawing/2014/main" id="{C262B5F0-1A90-44A4-AC08-CAE765C1F684}"/>
                  </a:ext>
                </a:extLst>
              </p:cNvPr>
              <p:cNvSpPr/>
              <p:nvPr/>
            </p:nvSpPr>
            <p:spPr>
              <a:xfrm>
                <a:off x="26212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4" y="0"/>
                      <a:pt x="49171" y="0"/>
                    </a:cubicBezTo>
                    <a:cubicBezTo>
                      <a:pt x="22034"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2" name="Freeform: Shape 151">
                <a:extLst>
                  <a:ext uri="{FF2B5EF4-FFF2-40B4-BE49-F238E27FC236}">
                    <a16:creationId xmlns:a16="http://schemas.microsoft.com/office/drawing/2014/main" id="{82656BB3-D69C-4418-8089-2A1E9393495B}"/>
                  </a:ext>
                </a:extLst>
              </p:cNvPr>
              <p:cNvSpPr/>
              <p:nvPr/>
            </p:nvSpPr>
            <p:spPr>
              <a:xfrm>
                <a:off x="2535496"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558" y="131512"/>
                      <a:pt x="26788"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3" name="Freeform: Shape 152">
                <a:extLst>
                  <a:ext uri="{FF2B5EF4-FFF2-40B4-BE49-F238E27FC236}">
                    <a16:creationId xmlns:a16="http://schemas.microsoft.com/office/drawing/2014/main" id="{D2BB23F5-DFE0-4D32-A611-D13761B96ED9}"/>
                  </a:ext>
                </a:extLst>
              </p:cNvPr>
              <p:cNvSpPr/>
              <p:nvPr/>
            </p:nvSpPr>
            <p:spPr>
              <a:xfrm>
                <a:off x="2384505" y="1517269"/>
                <a:ext cx="96400" cy="137716"/>
              </a:xfrm>
              <a:custGeom>
                <a:avLst/>
                <a:gdLst>
                  <a:gd name="connsiteX0" fmla="*/ 99735 w 96401"/>
                  <a:gd name="connsiteY0" fmla="*/ 47896 h 137715"/>
                  <a:gd name="connsiteX1" fmla="*/ 49172 w 96401"/>
                  <a:gd name="connsiteY1" fmla="*/ 0 h 137715"/>
                  <a:gd name="connsiteX2" fmla="*/ 0 w 96401"/>
                  <a:gd name="connsiteY2" fmla="*/ 49171 h 137715"/>
                  <a:gd name="connsiteX3" fmla="*/ 0 w 96401"/>
                  <a:gd name="connsiteY3" fmla="*/ 89066 h 137715"/>
                  <a:gd name="connsiteX4" fmla="*/ 49172 w 96401"/>
                  <a:gd name="connsiteY4" fmla="*/ 139746 h 137715"/>
                  <a:gd name="connsiteX5" fmla="*/ 99851 w 96401"/>
                  <a:gd name="connsiteY5" fmla="*/ 89066 h 137715"/>
                  <a:gd name="connsiteX6" fmla="*/ 99735 w 96401"/>
                  <a:gd name="connsiteY6" fmla="*/ 47896 h 137715"/>
                  <a:gd name="connsiteX7" fmla="*/ 69118 w 96401"/>
                  <a:gd name="connsiteY7" fmla="*/ 89066 h 137715"/>
                  <a:gd name="connsiteX8" fmla="*/ 50447 w 96401"/>
                  <a:gd name="connsiteY8" fmla="*/ 109013 h 137715"/>
                  <a:gd name="connsiteX9" fmla="*/ 30732 w 96401"/>
                  <a:gd name="connsiteY9" fmla="*/ 89066 h 137715"/>
                  <a:gd name="connsiteX10" fmla="*/ 30732 w 96401"/>
                  <a:gd name="connsiteY10" fmla="*/ 49171 h 137715"/>
                  <a:gd name="connsiteX11" fmla="*/ 49172 w 96401"/>
                  <a:gd name="connsiteY11" fmla="*/ 30733 h 137715"/>
                  <a:gd name="connsiteX12" fmla="*/ 69118 w 96401"/>
                  <a:gd name="connsiteY12" fmla="*/ 49171 h 137715"/>
                  <a:gd name="connsiteX13" fmla="*/ 69118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2" y="0"/>
                    </a:cubicBezTo>
                    <a:cubicBezTo>
                      <a:pt x="22035" y="0"/>
                      <a:pt x="0" y="22034"/>
                      <a:pt x="0" y="49171"/>
                    </a:cubicBezTo>
                    <a:lnTo>
                      <a:pt x="0" y="89066"/>
                    </a:lnTo>
                    <a:cubicBezTo>
                      <a:pt x="0" y="115159"/>
                      <a:pt x="20991" y="137425"/>
                      <a:pt x="49172" y="139746"/>
                    </a:cubicBezTo>
                    <a:cubicBezTo>
                      <a:pt x="76657" y="139746"/>
                      <a:pt x="99851" y="116552"/>
                      <a:pt x="99851" y="89066"/>
                    </a:cubicBezTo>
                    <a:lnTo>
                      <a:pt x="99735" y="47896"/>
                    </a:lnTo>
                    <a:close/>
                    <a:moveTo>
                      <a:pt x="69118" y="89066"/>
                    </a:moveTo>
                    <a:cubicBezTo>
                      <a:pt x="69118" y="100779"/>
                      <a:pt x="58565" y="109013"/>
                      <a:pt x="50447" y="109013"/>
                    </a:cubicBezTo>
                    <a:cubicBezTo>
                      <a:pt x="39546" y="108085"/>
                      <a:pt x="30732" y="99155"/>
                      <a:pt x="30732" y="89066"/>
                    </a:cubicBezTo>
                    <a:lnTo>
                      <a:pt x="30732" y="49171"/>
                    </a:lnTo>
                    <a:cubicBezTo>
                      <a:pt x="30732" y="39198"/>
                      <a:pt x="39198" y="30733"/>
                      <a:pt x="49172" y="30733"/>
                    </a:cubicBezTo>
                    <a:cubicBezTo>
                      <a:pt x="59261" y="30733"/>
                      <a:pt x="68307" y="39546"/>
                      <a:pt x="69118" y="49171"/>
                    </a:cubicBezTo>
                    <a:lnTo>
                      <a:pt x="69118" y="89066"/>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4" name="Freeform: Shape 153">
                <a:extLst>
                  <a:ext uri="{FF2B5EF4-FFF2-40B4-BE49-F238E27FC236}">
                    <a16:creationId xmlns:a16="http://schemas.microsoft.com/office/drawing/2014/main" id="{DF81BBE8-E9AE-4FF2-A045-30C0BED7438A}"/>
                  </a:ext>
                </a:extLst>
              </p:cNvPr>
              <p:cNvSpPr/>
              <p:nvPr/>
            </p:nvSpPr>
            <p:spPr>
              <a:xfrm>
                <a:off x="2298802" y="1518291"/>
                <a:ext cx="27543" cy="137716"/>
              </a:xfrm>
              <a:custGeom>
                <a:avLst/>
                <a:gdLst>
                  <a:gd name="connsiteX0" fmla="*/ 17280 w 27543"/>
                  <a:gd name="connsiteY0" fmla="*/ 139282 h 137715"/>
                  <a:gd name="connsiteX1" fmla="*/ 0 w 27543"/>
                  <a:gd name="connsiteY1" fmla="*/ 122002 h 137715"/>
                  <a:gd name="connsiteX2" fmla="*/ 0 w 27543"/>
                  <a:gd name="connsiteY2" fmla="*/ 17281 h 137715"/>
                  <a:gd name="connsiteX3" fmla="*/ 17280 w 27543"/>
                  <a:gd name="connsiteY3" fmla="*/ 0 h 137715"/>
                  <a:gd name="connsiteX4" fmla="*/ 34559 w 27543"/>
                  <a:gd name="connsiteY4" fmla="*/ 17281 h 137715"/>
                  <a:gd name="connsiteX5" fmla="*/ 34559 w 27543"/>
                  <a:gd name="connsiteY5" fmla="*/ 122002 h 137715"/>
                  <a:gd name="connsiteX6" fmla="*/ 17280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80" y="139282"/>
                    </a:moveTo>
                    <a:cubicBezTo>
                      <a:pt x="7770" y="139282"/>
                      <a:pt x="0" y="131512"/>
                      <a:pt x="0" y="122002"/>
                    </a:cubicBezTo>
                    <a:lnTo>
                      <a:pt x="0" y="17281"/>
                    </a:lnTo>
                    <a:cubicBezTo>
                      <a:pt x="0" y="7770"/>
                      <a:pt x="7770" y="0"/>
                      <a:pt x="17280" y="0"/>
                    </a:cubicBezTo>
                    <a:cubicBezTo>
                      <a:pt x="26789" y="0"/>
                      <a:pt x="34559" y="7770"/>
                      <a:pt x="34559" y="17281"/>
                    </a:cubicBezTo>
                    <a:lnTo>
                      <a:pt x="34559" y="122002"/>
                    </a:lnTo>
                    <a:cubicBezTo>
                      <a:pt x="34559" y="131512"/>
                      <a:pt x="26789" y="139282"/>
                      <a:pt x="17280" y="139282"/>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5" name="Freeform: Shape 154">
                <a:extLst>
                  <a:ext uri="{FF2B5EF4-FFF2-40B4-BE49-F238E27FC236}">
                    <a16:creationId xmlns:a16="http://schemas.microsoft.com/office/drawing/2014/main" id="{75B8585F-2930-42E4-BFB5-612BC34EA36B}"/>
                  </a:ext>
                </a:extLst>
              </p:cNvPr>
              <p:cNvSpPr/>
              <p:nvPr/>
            </p:nvSpPr>
            <p:spPr>
              <a:xfrm>
                <a:off x="2857904" y="1517269"/>
                <a:ext cx="96400" cy="137716"/>
              </a:xfrm>
              <a:custGeom>
                <a:avLst/>
                <a:gdLst>
                  <a:gd name="connsiteX0" fmla="*/ 99735 w 96401"/>
                  <a:gd name="connsiteY0" fmla="*/ 47896 h 137715"/>
                  <a:gd name="connsiteX1" fmla="*/ 49171 w 96401"/>
                  <a:gd name="connsiteY1" fmla="*/ 0 h 137715"/>
                  <a:gd name="connsiteX2" fmla="*/ 0 w 96401"/>
                  <a:gd name="connsiteY2" fmla="*/ 49171 h 137715"/>
                  <a:gd name="connsiteX3" fmla="*/ 0 w 96401"/>
                  <a:gd name="connsiteY3" fmla="*/ 89066 h 137715"/>
                  <a:gd name="connsiteX4" fmla="*/ 49171 w 96401"/>
                  <a:gd name="connsiteY4" fmla="*/ 139746 h 137715"/>
                  <a:gd name="connsiteX5" fmla="*/ 99851 w 96401"/>
                  <a:gd name="connsiteY5" fmla="*/ 89066 h 137715"/>
                  <a:gd name="connsiteX6" fmla="*/ 99735 w 96401"/>
                  <a:gd name="connsiteY6" fmla="*/ 47896 h 137715"/>
                  <a:gd name="connsiteX7" fmla="*/ 69002 w 96401"/>
                  <a:gd name="connsiteY7" fmla="*/ 89066 h 137715"/>
                  <a:gd name="connsiteX8" fmla="*/ 50331 w 96401"/>
                  <a:gd name="connsiteY8" fmla="*/ 109013 h 137715"/>
                  <a:gd name="connsiteX9" fmla="*/ 30616 w 96401"/>
                  <a:gd name="connsiteY9" fmla="*/ 89066 h 137715"/>
                  <a:gd name="connsiteX10" fmla="*/ 30616 w 96401"/>
                  <a:gd name="connsiteY10" fmla="*/ 49171 h 137715"/>
                  <a:gd name="connsiteX11" fmla="*/ 49056 w 96401"/>
                  <a:gd name="connsiteY11" fmla="*/ 30733 h 137715"/>
                  <a:gd name="connsiteX12" fmla="*/ 69002 w 96401"/>
                  <a:gd name="connsiteY12" fmla="*/ 49171 h 137715"/>
                  <a:gd name="connsiteX13" fmla="*/ 69002 w 96401"/>
                  <a:gd name="connsiteY13" fmla="*/ 89066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99735" y="47896"/>
                    </a:moveTo>
                    <a:cubicBezTo>
                      <a:pt x="97532" y="21106"/>
                      <a:pt x="75266" y="0"/>
                      <a:pt x="49171" y="0"/>
                    </a:cubicBezTo>
                    <a:cubicBezTo>
                      <a:pt x="22035" y="0"/>
                      <a:pt x="0" y="22034"/>
                      <a:pt x="0" y="49171"/>
                    </a:cubicBezTo>
                    <a:lnTo>
                      <a:pt x="0" y="89066"/>
                    </a:lnTo>
                    <a:cubicBezTo>
                      <a:pt x="0" y="115159"/>
                      <a:pt x="20991" y="137425"/>
                      <a:pt x="49171" y="139746"/>
                    </a:cubicBezTo>
                    <a:cubicBezTo>
                      <a:pt x="76657" y="139746"/>
                      <a:pt x="99851" y="116552"/>
                      <a:pt x="99851" y="89066"/>
                    </a:cubicBezTo>
                    <a:lnTo>
                      <a:pt x="99735" y="47896"/>
                    </a:lnTo>
                    <a:close/>
                    <a:moveTo>
                      <a:pt x="69002" y="89066"/>
                    </a:moveTo>
                    <a:cubicBezTo>
                      <a:pt x="69002" y="100779"/>
                      <a:pt x="58449" y="109013"/>
                      <a:pt x="50331" y="109013"/>
                    </a:cubicBezTo>
                    <a:cubicBezTo>
                      <a:pt x="39429" y="108085"/>
                      <a:pt x="30616" y="99155"/>
                      <a:pt x="30616" y="89066"/>
                    </a:cubicBezTo>
                    <a:lnTo>
                      <a:pt x="30616" y="49171"/>
                    </a:lnTo>
                    <a:cubicBezTo>
                      <a:pt x="30616" y="39198"/>
                      <a:pt x="39082" y="30733"/>
                      <a:pt x="49056" y="30733"/>
                    </a:cubicBezTo>
                    <a:cubicBezTo>
                      <a:pt x="59145" y="30733"/>
                      <a:pt x="68191" y="39546"/>
                      <a:pt x="69002" y="49171"/>
                    </a:cubicBezTo>
                    <a:lnTo>
                      <a:pt x="69002" y="89066"/>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6" name="Freeform: Shape 155">
                <a:extLst>
                  <a:ext uri="{FF2B5EF4-FFF2-40B4-BE49-F238E27FC236}">
                    <a16:creationId xmlns:a16="http://schemas.microsoft.com/office/drawing/2014/main" id="{7E149763-2078-4F3C-B426-E7B3146F56E6}"/>
                  </a:ext>
                </a:extLst>
              </p:cNvPr>
              <p:cNvSpPr/>
              <p:nvPr/>
            </p:nvSpPr>
            <p:spPr>
              <a:xfrm>
                <a:off x="2772081" y="1518291"/>
                <a:ext cx="27543" cy="137716"/>
              </a:xfrm>
              <a:custGeom>
                <a:avLst/>
                <a:gdLst>
                  <a:gd name="connsiteX0" fmla="*/ 17279 w 27543"/>
                  <a:gd name="connsiteY0" fmla="*/ 139282 h 137715"/>
                  <a:gd name="connsiteX1" fmla="*/ 0 w 27543"/>
                  <a:gd name="connsiteY1" fmla="*/ 122002 h 137715"/>
                  <a:gd name="connsiteX2" fmla="*/ 0 w 27543"/>
                  <a:gd name="connsiteY2" fmla="*/ 17281 h 137715"/>
                  <a:gd name="connsiteX3" fmla="*/ 17279 w 27543"/>
                  <a:gd name="connsiteY3" fmla="*/ 0 h 137715"/>
                  <a:gd name="connsiteX4" fmla="*/ 34558 w 27543"/>
                  <a:gd name="connsiteY4" fmla="*/ 17281 h 137715"/>
                  <a:gd name="connsiteX5" fmla="*/ 34558 w 27543"/>
                  <a:gd name="connsiteY5" fmla="*/ 122002 h 137715"/>
                  <a:gd name="connsiteX6" fmla="*/ 17279 w 27543"/>
                  <a:gd name="connsiteY6" fmla="*/ 139282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139282"/>
                    </a:moveTo>
                    <a:cubicBezTo>
                      <a:pt x="7770" y="139282"/>
                      <a:pt x="0" y="131512"/>
                      <a:pt x="0" y="122002"/>
                    </a:cubicBezTo>
                    <a:lnTo>
                      <a:pt x="0" y="17281"/>
                    </a:lnTo>
                    <a:cubicBezTo>
                      <a:pt x="0" y="7770"/>
                      <a:pt x="7770" y="0"/>
                      <a:pt x="17279" y="0"/>
                    </a:cubicBezTo>
                    <a:cubicBezTo>
                      <a:pt x="26788" y="0"/>
                      <a:pt x="34558" y="7770"/>
                      <a:pt x="34558" y="17281"/>
                    </a:cubicBezTo>
                    <a:lnTo>
                      <a:pt x="34558" y="122002"/>
                    </a:lnTo>
                    <a:cubicBezTo>
                      <a:pt x="34675" y="131512"/>
                      <a:pt x="26904" y="139282"/>
                      <a:pt x="17279" y="139282"/>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7" name="Freeform: Shape 156">
                <a:extLst>
                  <a:ext uri="{FF2B5EF4-FFF2-40B4-BE49-F238E27FC236}">
                    <a16:creationId xmlns:a16="http://schemas.microsoft.com/office/drawing/2014/main" id="{7837ED52-D453-43BF-AB0E-5763440081AA}"/>
                  </a:ext>
                </a:extLst>
              </p:cNvPr>
              <p:cNvSpPr/>
              <p:nvPr/>
            </p:nvSpPr>
            <p:spPr>
              <a:xfrm>
                <a:off x="2535385" y="1345017"/>
                <a:ext cx="96400" cy="137716"/>
              </a:xfrm>
              <a:custGeom>
                <a:avLst/>
                <a:gdLst>
                  <a:gd name="connsiteX0" fmla="*/ 117 w 96401"/>
                  <a:gd name="connsiteY0" fmla="*/ 91849 h 137715"/>
                  <a:gd name="connsiteX1" fmla="*/ 50679 w 96401"/>
                  <a:gd name="connsiteY1" fmla="*/ 139746 h 137715"/>
                  <a:gd name="connsiteX2" fmla="*/ 99852 w 96401"/>
                  <a:gd name="connsiteY2" fmla="*/ 90573 h 137715"/>
                  <a:gd name="connsiteX3" fmla="*/ 99852 w 96401"/>
                  <a:gd name="connsiteY3" fmla="*/ 50679 h 137715"/>
                  <a:gd name="connsiteX4" fmla="*/ 50679 w 96401"/>
                  <a:gd name="connsiteY4" fmla="*/ 0 h 137715"/>
                  <a:gd name="connsiteX5" fmla="*/ 0 w 96401"/>
                  <a:gd name="connsiteY5" fmla="*/ 50679 h 137715"/>
                  <a:gd name="connsiteX6" fmla="*/ 117 w 96401"/>
                  <a:gd name="connsiteY6" fmla="*/ 91849 h 137715"/>
                  <a:gd name="connsiteX7" fmla="*/ 30733 w 96401"/>
                  <a:gd name="connsiteY7" fmla="*/ 50679 h 137715"/>
                  <a:gd name="connsiteX8" fmla="*/ 49404 w 96401"/>
                  <a:gd name="connsiteY8" fmla="*/ 30733 h 137715"/>
                  <a:gd name="connsiteX9" fmla="*/ 69120 w 96401"/>
                  <a:gd name="connsiteY9" fmla="*/ 50679 h 137715"/>
                  <a:gd name="connsiteX10" fmla="*/ 69120 w 96401"/>
                  <a:gd name="connsiteY10" fmla="*/ 90573 h 137715"/>
                  <a:gd name="connsiteX11" fmla="*/ 50679 w 96401"/>
                  <a:gd name="connsiteY11" fmla="*/ 109013 h 137715"/>
                  <a:gd name="connsiteX12" fmla="*/ 30733 w 96401"/>
                  <a:gd name="connsiteY12" fmla="*/ 90573 h 137715"/>
                  <a:gd name="connsiteX13" fmla="*/ 30733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7" y="91849"/>
                    </a:moveTo>
                    <a:cubicBezTo>
                      <a:pt x="2320" y="118638"/>
                      <a:pt x="24586" y="139746"/>
                      <a:pt x="50679" y="139746"/>
                    </a:cubicBezTo>
                    <a:cubicBezTo>
                      <a:pt x="77818" y="139746"/>
                      <a:pt x="99852" y="117711"/>
                      <a:pt x="99852" y="90573"/>
                    </a:cubicBezTo>
                    <a:lnTo>
                      <a:pt x="99852" y="50679"/>
                    </a:lnTo>
                    <a:cubicBezTo>
                      <a:pt x="99852" y="24586"/>
                      <a:pt x="78862" y="2319"/>
                      <a:pt x="50679" y="0"/>
                    </a:cubicBezTo>
                    <a:cubicBezTo>
                      <a:pt x="23195" y="0"/>
                      <a:pt x="0" y="23194"/>
                      <a:pt x="0" y="50679"/>
                    </a:cubicBezTo>
                    <a:lnTo>
                      <a:pt x="117" y="91849"/>
                    </a:lnTo>
                    <a:close/>
                    <a:moveTo>
                      <a:pt x="30733" y="50679"/>
                    </a:moveTo>
                    <a:cubicBezTo>
                      <a:pt x="30733" y="38967"/>
                      <a:pt x="41286" y="30733"/>
                      <a:pt x="49404" y="30733"/>
                    </a:cubicBezTo>
                    <a:cubicBezTo>
                      <a:pt x="60306" y="31659"/>
                      <a:pt x="69120" y="40590"/>
                      <a:pt x="69120" y="50679"/>
                    </a:cubicBezTo>
                    <a:lnTo>
                      <a:pt x="69120" y="90573"/>
                    </a:lnTo>
                    <a:cubicBezTo>
                      <a:pt x="69120" y="100546"/>
                      <a:pt x="60654" y="109013"/>
                      <a:pt x="50679" y="109013"/>
                    </a:cubicBezTo>
                    <a:cubicBezTo>
                      <a:pt x="40590" y="109013"/>
                      <a:pt x="31545" y="100199"/>
                      <a:pt x="30733" y="90573"/>
                    </a:cubicBezTo>
                    <a:lnTo>
                      <a:pt x="30733"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8" name="Freeform: Shape 157">
                <a:extLst>
                  <a:ext uri="{FF2B5EF4-FFF2-40B4-BE49-F238E27FC236}">
                    <a16:creationId xmlns:a16="http://schemas.microsoft.com/office/drawing/2014/main" id="{5A09B881-04C4-499D-9C0F-274A069498DB}"/>
                  </a:ext>
                </a:extLst>
              </p:cNvPr>
              <p:cNvSpPr/>
              <p:nvPr/>
            </p:nvSpPr>
            <p:spPr>
              <a:xfrm>
                <a:off x="26863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59" name="Freeform: Shape 158">
                <a:extLst>
                  <a:ext uri="{FF2B5EF4-FFF2-40B4-BE49-F238E27FC236}">
                    <a16:creationId xmlns:a16="http://schemas.microsoft.com/office/drawing/2014/main" id="{8FDCB67C-88FE-4962-AA3A-0EB9A794BA71}"/>
                  </a:ext>
                </a:extLst>
              </p:cNvPr>
              <p:cNvSpPr/>
              <p:nvPr/>
            </p:nvSpPr>
            <p:spPr>
              <a:xfrm>
                <a:off x="2772081"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1 w 96401"/>
                  <a:gd name="connsiteY7" fmla="*/ 50679 h 137715"/>
                  <a:gd name="connsiteX8" fmla="*/ 49403 w 96401"/>
                  <a:gd name="connsiteY8" fmla="*/ 30733 h 137715"/>
                  <a:gd name="connsiteX9" fmla="*/ 69118 w 96401"/>
                  <a:gd name="connsiteY9" fmla="*/ 50679 h 137715"/>
                  <a:gd name="connsiteX10" fmla="*/ 69118 w 96401"/>
                  <a:gd name="connsiteY10" fmla="*/ 90573 h 137715"/>
                  <a:gd name="connsiteX11" fmla="*/ 50679 w 96401"/>
                  <a:gd name="connsiteY11" fmla="*/ 109013 h 137715"/>
                  <a:gd name="connsiteX12" fmla="*/ 30731 w 96401"/>
                  <a:gd name="connsiteY12" fmla="*/ 90573 h 137715"/>
                  <a:gd name="connsiteX13" fmla="*/ 30731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5" y="139746"/>
                      <a:pt x="50679" y="139746"/>
                    </a:cubicBezTo>
                    <a:cubicBezTo>
                      <a:pt x="77816" y="139746"/>
                      <a:pt x="99851" y="117711"/>
                      <a:pt x="99851" y="90573"/>
                    </a:cubicBezTo>
                    <a:lnTo>
                      <a:pt x="99851" y="50679"/>
                    </a:lnTo>
                    <a:cubicBezTo>
                      <a:pt x="99851" y="24586"/>
                      <a:pt x="78860" y="2319"/>
                      <a:pt x="50679" y="0"/>
                    </a:cubicBezTo>
                    <a:cubicBezTo>
                      <a:pt x="23194" y="0"/>
                      <a:pt x="0" y="23194"/>
                      <a:pt x="0" y="50679"/>
                    </a:cubicBezTo>
                    <a:lnTo>
                      <a:pt x="116" y="91849"/>
                    </a:lnTo>
                    <a:close/>
                    <a:moveTo>
                      <a:pt x="30731" y="50679"/>
                    </a:moveTo>
                    <a:cubicBezTo>
                      <a:pt x="30731" y="38967"/>
                      <a:pt x="41284" y="30733"/>
                      <a:pt x="49403" y="30733"/>
                    </a:cubicBezTo>
                    <a:cubicBezTo>
                      <a:pt x="60304" y="31659"/>
                      <a:pt x="69118" y="40590"/>
                      <a:pt x="69118" y="50679"/>
                    </a:cubicBezTo>
                    <a:lnTo>
                      <a:pt x="69118" y="90573"/>
                    </a:lnTo>
                    <a:cubicBezTo>
                      <a:pt x="69118" y="100546"/>
                      <a:pt x="60653" y="109013"/>
                      <a:pt x="50679" y="109013"/>
                    </a:cubicBezTo>
                    <a:cubicBezTo>
                      <a:pt x="40589" y="109013"/>
                      <a:pt x="31544" y="100199"/>
                      <a:pt x="30731" y="90573"/>
                    </a:cubicBezTo>
                    <a:lnTo>
                      <a:pt x="30731" y="50679"/>
                    </a:ln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0" name="Freeform: Shape 159">
                <a:extLst>
                  <a:ext uri="{FF2B5EF4-FFF2-40B4-BE49-F238E27FC236}">
                    <a16:creationId xmlns:a16="http://schemas.microsoft.com/office/drawing/2014/main" id="{9FDECEC2-BFF1-4825-B551-87B8F854959A}"/>
                  </a:ext>
                </a:extLst>
              </p:cNvPr>
              <p:cNvSpPr/>
              <p:nvPr/>
            </p:nvSpPr>
            <p:spPr>
              <a:xfrm>
                <a:off x="2923075"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1" name="Freeform: Shape 160">
                <a:extLst>
                  <a:ext uri="{FF2B5EF4-FFF2-40B4-BE49-F238E27FC236}">
                    <a16:creationId xmlns:a16="http://schemas.microsoft.com/office/drawing/2014/main" id="{F1454744-A55D-4B6D-B31C-D45F907F97FC}"/>
                  </a:ext>
                </a:extLst>
              </p:cNvPr>
              <p:cNvSpPr/>
              <p:nvPr/>
            </p:nvSpPr>
            <p:spPr>
              <a:xfrm>
                <a:off x="2298688" y="1345017"/>
                <a:ext cx="96400" cy="137716"/>
              </a:xfrm>
              <a:custGeom>
                <a:avLst/>
                <a:gdLst>
                  <a:gd name="connsiteX0" fmla="*/ 116 w 96401"/>
                  <a:gd name="connsiteY0" fmla="*/ 91849 h 137715"/>
                  <a:gd name="connsiteX1" fmla="*/ 50679 w 96401"/>
                  <a:gd name="connsiteY1" fmla="*/ 139746 h 137715"/>
                  <a:gd name="connsiteX2" fmla="*/ 99851 w 96401"/>
                  <a:gd name="connsiteY2" fmla="*/ 90573 h 137715"/>
                  <a:gd name="connsiteX3" fmla="*/ 99851 w 96401"/>
                  <a:gd name="connsiteY3" fmla="*/ 50679 h 137715"/>
                  <a:gd name="connsiteX4" fmla="*/ 50679 w 96401"/>
                  <a:gd name="connsiteY4" fmla="*/ 0 h 137715"/>
                  <a:gd name="connsiteX5" fmla="*/ 0 w 96401"/>
                  <a:gd name="connsiteY5" fmla="*/ 50679 h 137715"/>
                  <a:gd name="connsiteX6" fmla="*/ 116 w 96401"/>
                  <a:gd name="connsiteY6" fmla="*/ 91849 h 137715"/>
                  <a:gd name="connsiteX7" fmla="*/ 30732 w 96401"/>
                  <a:gd name="connsiteY7" fmla="*/ 50679 h 137715"/>
                  <a:gd name="connsiteX8" fmla="*/ 49404 w 96401"/>
                  <a:gd name="connsiteY8" fmla="*/ 30733 h 137715"/>
                  <a:gd name="connsiteX9" fmla="*/ 69119 w 96401"/>
                  <a:gd name="connsiteY9" fmla="*/ 50679 h 137715"/>
                  <a:gd name="connsiteX10" fmla="*/ 69119 w 96401"/>
                  <a:gd name="connsiteY10" fmla="*/ 90573 h 137715"/>
                  <a:gd name="connsiteX11" fmla="*/ 50679 w 96401"/>
                  <a:gd name="connsiteY11" fmla="*/ 109013 h 137715"/>
                  <a:gd name="connsiteX12" fmla="*/ 30732 w 96401"/>
                  <a:gd name="connsiteY12" fmla="*/ 90573 h 137715"/>
                  <a:gd name="connsiteX13" fmla="*/ 30732 w 96401"/>
                  <a:gd name="connsiteY13" fmla="*/ 50679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1" h="137715">
                    <a:moveTo>
                      <a:pt x="116" y="91849"/>
                    </a:moveTo>
                    <a:cubicBezTo>
                      <a:pt x="2319" y="118638"/>
                      <a:pt x="24586" y="139746"/>
                      <a:pt x="50679" y="139746"/>
                    </a:cubicBezTo>
                    <a:cubicBezTo>
                      <a:pt x="77817" y="139746"/>
                      <a:pt x="99851" y="117711"/>
                      <a:pt x="99851" y="90573"/>
                    </a:cubicBezTo>
                    <a:lnTo>
                      <a:pt x="99851" y="50679"/>
                    </a:lnTo>
                    <a:cubicBezTo>
                      <a:pt x="99851" y="24586"/>
                      <a:pt x="78860" y="2319"/>
                      <a:pt x="50679" y="0"/>
                    </a:cubicBezTo>
                    <a:cubicBezTo>
                      <a:pt x="23194" y="0"/>
                      <a:pt x="0" y="23194"/>
                      <a:pt x="0" y="50679"/>
                    </a:cubicBezTo>
                    <a:lnTo>
                      <a:pt x="116" y="91849"/>
                    </a:lnTo>
                    <a:close/>
                    <a:moveTo>
                      <a:pt x="30732" y="50679"/>
                    </a:moveTo>
                    <a:cubicBezTo>
                      <a:pt x="30732" y="38967"/>
                      <a:pt x="41286" y="30733"/>
                      <a:pt x="49404" y="30733"/>
                    </a:cubicBezTo>
                    <a:cubicBezTo>
                      <a:pt x="60305" y="31659"/>
                      <a:pt x="69119" y="40590"/>
                      <a:pt x="69119" y="50679"/>
                    </a:cubicBezTo>
                    <a:lnTo>
                      <a:pt x="69119" y="90573"/>
                    </a:lnTo>
                    <a:cubicBezTo>
                      <a:pt x="69119" y="100546"/>
                      <a:pt x="60653" y="109013"/>
                      <a:pt x="50679" y="109013"/>
                    </a:cubicBezTo>
                    <a:cubicBezTo>
                      <a:pt x="40590" y="109013"/>
                      <a:pt x="31544" y="100199"/>
                      <a:pt x="30732" y="90573"/>
                    </a:cubicBezTo>
                    <a:lnTo>
                      <a:pt x="30732" y="50679"/>
                    </a:ln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62" name="Freeform: Shape 161">
                <a:extLst>
                  <a:ext uri="{FF2B5EF4-FFF2-40B4-BE49-F238E27FC236}">
                    <a16:creationId xmlns:a16="http://schemas.microsoft.com/office/drawing/2014/main" id="{57F51B95-A306-46B9-B828-9FCA5C9951DF}"/>
                  </a:ext>
                </a:extLst>
              </p:cNvPr>
              <p:cNvSpPr/>
              <p:nvPr/>
            </p:nvSpPr>
            <p:spPr>
              <a:xfrm>
                <a:off x="2449676" y="1344424"/>
                <a:ext cx="27543" cy="137716"/>
              </a:xfrm>
              <a:custGeom>
                <a:avLst/>
                <a:gdLst>
                  <a:gd name="connsiteX0" fmla="*/ 17279 w 27543"/>
                  <a:gd name="connsiteY0" fmla="*/ 0 h 137715"/>
                  <a:gd name="connsiteX1" fmla="*/ 34560 w 27543"/>
                  <a:gd name="connsiteY1" fmla="*/ 17281 h 137715"/>
                  <a:gd name="connsiteX2" fmla="*/ 34560 w 27543"/>
                  <a:gd name="connsiteY2" fmla="*/ 122002 h 137715"/>
                  <a:gd name="connsiteX3" fmla="*/ 17279 w 27543"/>
                  <a:gd name="connsiteY3" fmla="*/ 139282 h 137715"/>
                  <a:gd name="connsiteX4" fmla="*/ 0 w 27543"/>
                  <a:gd name="connsiteY4" fmla="*/ 122002 h 137715"/>
                  <a:gd name="connsiteX5" fmla="*/ 0 w 27543"/>
                  <a:gd name="connsiteY5" fmla="*/ 17281 h 137715"/>
                  <a:gd name="connsiteX6" fmla="*/ 17279 w 27543"/>
                  <a:gd name="connsiteY6" fmla="*/ 0 h 13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43" h="137715">
                    <a:moveTo>
                      <a:pt x="17279" y="0"/>
                    </a:moveTo>
                    <a:cubicBezTo>
                      <a:pt x="26790" y="0"/>
                      <a:pt x="34560" y="7770"/>
                      <a:pt x="34560" y="17281"/>
                    </a:cubicBezTo>
                    <a:lnTo>
                      <a:pt x="34560" y="122002"/>
                    </a:lnTo>
                    <a:cubicBezTo>
                      <a:pt x="34560" y="131512"/>
                      <a:pt x="26790" y="139282"/>
                      <a:pt x="17279" y="139282"/>
                    </a:cubicBezTo>
                    <a:cubicBezTo>
                      <a:pt x="7770" y="139282"/>
                      <a:pt x="0" y="131512"/>
                      <a:pt x="0" y="122002"/>
                    </a:cubicBezTo>
                    <a:lnTo>
                      <a:pt x="0" y="17281"/>
                    </a:lnTo>
                    <a:cubicBezTo>
                      <a:pt x="0" y="7770"/>
                      <a:pt x="7770" y="0"/>
                      <a:pt x="17279" y="0"/>
                    </a:cubicBezTo>
                    <a:close/>
                  </a:path>
                </a:pathLst>
              </a:custGeom>
              <a:grpFill/>
              <a:ln w="13607" cap="flat">
                <a:noFill/>
                <a:prstDash val="solid"/>
                <a:miter/>
              </a:ln>
            </p:spPr>
            <p:txBody>
              <a:bodyPr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sp>
          <p:nvSpPr>
            <p:cNvPr id="163" name="Oval 162">
              <a:extLst>
                <a:ext uri="{FF2B5EF4-FFF2-40B4-BE49-F238E27FC236}">
                  <a16:creationId xmlns:a16="http://schemas.microsoft.com/office/drawing/2014/main" id="{53FC3171-FA5B-4846-9BC3-AC5092C3B3F1}"/>
                </a:ext>
                <a:ext uri="{C183D7F6-B498-43B3-948B-1728B52AA6E4}">
                  <adec:decorative xmlns:adec="http://schemas.microsoft.com/office/drawing/2017/decorative" val="1"/>
                </a:ext>
              </a:extLst>
            </p:cNvPr>
            <p:cNvSpPr/>
            <p:nvPr/>
          </p:nvSpPr>
          <p:spPr bwMode="auto">
            <a:xfrm>
              <a:off x="9766385" y="4834936"/>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64" name="Group 163">
              <a:extLst>
                <a:ext uri="{FF2B5EF4-FFF2-40B4-BE49-F238E27FC236}">
                  <a16:creationId xmlns:a16="http://schemas.microsoft.com/office/drawing/2014/main" id="{2626FBCE-2FA7-49B5-B2AE-5C0AB48F0D2F}"/>
                </a:ext>
                <a:ext uri="{C183D7F6-B498-43B3-948B-1728B52AA6E4}">
                  <adec:decorative xmlns:adec="http://schemas.microsoft.com/office/drawing/2017/decorative" val="1"/>
                </a:ext>
              </a:extLst>
            </p:cNvPr>
            <p:cNvGrpSpPr/>
            <p:nvPr/>
          </p:nvGrpSpPr>
          <p:grpSpPr>
            <a:xfrm>
              <a:off x="5407334" y="6169575"/>
              <a:ext cx="457233" cy="271475"/>
              <a:chOff x="9538265" y="5826157"/>
              <a:chExt cx="466401" cy="276919"/>
            </a:xfrm>
          </p:grpSpPr>
          <p:sp>
            <p:nvSpPr>
              <p:cNvPr id="165" name="Freeform 162">
                <a:extLst>
                  <a:ext uri="{FF2B5EF4-FFF2-40B4-BE49-F238E27FC236}">
                    <a16:creationId xmlns:a16="http://schemas.microsoft.com/office/drawing/2014/main" id="{3165E529-0BB8-450C-BEB9-4E5ACE67D61B}"/>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66" name="Freeform 163">
                <a:extLst>
                  <a:ext uri="{FF2B5EF4-FFF2-40B4-BE49-F238E27FC236}">
                    <a16:creationId xmlns:a16="http://schemas.microsoft.com/office/drawing/2014/main" id="{6154ECB4-922B-4579-86A5-4482B400B42B}"/>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pic>
          <p:nvPicPr>
            <p:cNvPr id="167" name="Picture 166">
              <a:extLst>
                <a:ext uri="{FF2B5EF4-FFF2-40B4-BE49-F238E27FC236}">
                  <a16:creationId xmlns:a16="http://schemas.microsoft.com/office/drawing/2014/main" id="{5B062C43-A1D4-4198-80AD-81353D805D1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888591" y="4957141"/>
              <a:ext cx="383086" cy="383089"/>
            </a:xfrm>
            <a:prstGeom prst="rect">
              <a:avLst/>
            </a:prstGeom>
          </p:spPr>
        </p:pic>
        <p:grpSp>
          <p:nvGrpSpPr>
            <p:cNvPr id="168" name="!! Devices">
              <a:extLst>
                <a:ext uri="{FF2B5EF4-FFF2-40B4-BE49-F238E27FC236}">
                  <a16:creationId xmlns:a16="http://schemas.microsoft.com/office/drawing/2014/main" id="{8BC1F700-1C9B-4D1E-AFCC-C38DFC4F42E8}"/>
                </a:ext>
                <a:ext uri="{C183D7F6-B498-43B3-948B-1728B52AA6E4}">
                  <adec:decorative xmlns:adec="http://schemas.microsoft.com/office/drawing/2017/decorative" val="1"/>
                </a:ext>
              </a:extLst>
            </p:cNvPr>
            <p:cNvGrpSpPr/>
            <p:nvPr/>
          </p:nvGrpSpPr>
          <p:grpSpPr>
            <a:xfrm>
              <a:off x="5077681" y="4821720"/>
              <a:ext cx="373694" cy="307842"/>
              <a:chOff x="5179498" y="4917908"/>
              <a:chExt cx="381187" cy="314015"/>
            </a:xfrm>
          </p:grpSpPr>
          <p:sp>
            <p:nvSpPr>
              <p:cNvPr id="169" name="Freeform 17">
                <a:extLst>
                  <a:ext uri="{FF2B5EF4-FFF2-40B4-BE49-F238E27FC236}">
                    <a16:creationId xmlns:a16="http://schemas.microsoft.com/office/drawing/2014/main" id="{E21A7F49-A663-4DC8-82F6-4C58633A75BA}"/>
                  </a:ext>
                </a:extLst>
              </p:cNvPr>
              <p:cNvSpPr>
                <a:spLocks noEditPoints="1"/>
              </p:cNvSpPr>
              <p:nvPr/>
            </p:nvSpPr>
            <p:spPr bwMode="auto">
              <a:xfrm>
                <a:off x="5429291" y="4917908"/>
                <a:ext cx="131394" cy="224297"/>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D2D2D2"/>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170" name="Freeform 18">
                <a:extLst>
                  <a:ext uri="{FF2B5EF4-FFF2-40B4-BE49-F238E27FC236}">
                    <a16:creationId xmlns:a16="http://schemas.microsoft.com/office/drawing/2014/main" id="{C3C9B807-E51E-4AC8-82C8-1AA5DAC8E846}"/>
                  </a:ext>
                </a:extLst>
              </p:cNvPr>
              <p:cNvSpPr>
                <a:spLocks noEditPoints="1"/>
              </p:cNvSpPr>
              <p:nvPr/>
            </p:nvSpPr>
            <p:spPr bwMode="auto">
              <a:xfrm>
                <a:off x="5179498" y="5000616"/>
                <a:ext cx="334982" cy="231307"/>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chemeClr val="accent1"/>
              </a:solidFill>
              <a:ln w="0">
                <a:noFill/>
                <a:prstDash val="solid"/>
                <a:round/>
                <a:headEnd/>
                <a:tailEnd/>
              </a:ln>
            </p:spPr>
            <p:txBody>
              <a:bodyPr vert="horz" wrap="square" lIns="103383" tIns="51691" rIns="103383" bIns="51691" numCol="1" anchor="ctr"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cxnSp>
          <p:nvCxnSpPr>
            <p:cNvPr id="171" name="Straight Connector 170">
              <a:extLst>
                <a:ext uri="{FF2B5EF4-FFF2-40B4-BE49-F238E27FC236}">
                  <a16:creationId xmlns:a16="http://schemas.microsoft.com/office/drawing/2014/main" id="{2756C249-B5BF-46E9-9A81-1B5B4CD636D5}"/>
                </a:ext>
                <a:ext uri="{C183D7F6-B498-43B3-948B-1728B52AA6E4}">
                  <adec:decorative xmlns:adec="http://schemas.microsoft.com/office/drawing/2017/decorative" val="1"/>
                </a:ext>
              </a:extLst>
            </p:cNvPr>
            <p:cNvCxnSpPr>
              <a:cxnSpLocks/>
            </p:cNvCxnSpPr>
            <p:nvPr/>
          </p:nvCxnSpPr>
          <p:spPr>
            <a:xfrm rot="21270104" flipH="1" flipV="1">
              <a:off x="2665331" y="4919192"/>
              <a:ext cx="16252" cy="637622"/>
            </a:xfrm>
            <a:prstGeom prst="line">
              <a:avLst/>
            </a:prstGeom>
            <a:ln w="12700">
              <a:solidFill>
                <a:schemeClr val="tx2">
                  <a:lumMod val="25000"/>
                  <a:lumOff val="75000"/>
                </a:schemeClr>
              </a:solidFill>
              <a:prstDash val="solid"/>
              <a:headEnd type="none"/>
              <a:tailEnd type="non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8CDE1AE4-DD58-4B9F-975C-676E8765ED91}"/>
                </a:ext>
                <a:ext uri="{C183D7F6-B498-43B3-948B-1728B52AA6E4}">
                  <adec:decorative xmlns:adec="http://schemas.microsoft.com/office/drawing/2017/decorative" val="1"/>
                </a:ext>
              </a:extLst>
            </p:cNvPr>
            <p:cNvSpPr/>
            <p:nvPr/>
          </p:nvSpPr>
          <p:spPr bwMode="auto">
            <a:xfrm>
              <a:off x="2394281" y="5515252"/>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r"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173" name="Group 18">
              <a:extLst>
                <a:ext uri="{FF2B5EF4-FFF2-40B4-BE49-F238E27FC236}">
                  <a16:creationId xmlns:a16="http://schemas.microsoft.com/office/drawing/2014/main" id="{D40F596F-E414-4B26-9A9D-6E8022F81F49}"/>
                </a:ext>
                <a:ext uri="{C183D7F6-B498-43B3-948B-1728B52AA6E4}">
                  <adec:decorative xmlns:adec="http://schemas.microsoft.com/office/drawing/2017/decorative" val="1"/>
                </a:ext>
              </a:extLst>
            </p:cNvPr>
            <p:cNvGrpSpPr>
              <a:grpSpLocks noChangeAspect="1"/>
            </p:cNvGrpSpPr>
            <p:nvPr/>
          </p:nvGrpSpPr>
          <p:grpSpPr bwMode="auto">
            <a:xfrm>
              <a:off x="2499407" y="5628043"/>
              <a:ext cx="398411" cy="410861"/>
              <a:chOff x="1606" y="3616"/>
              <a:chExt cx="256" cy="264"/>
            </a:xfrm>
          </p:grpSpPr>
          <p:sp>
            <p:nvSpPr>
              <p:cNvPr id="174" name="AutoShape 17">
                <a:extLst>
                  <a:ext uri="{FF2B5EF4-FFF2-40B4-BE49-F238E27FC236}">
                    <a16:creationId xmlns:a16="http://schemas.microsoft.com/office/drawing/2014/main" id="{F54966C4-8D71-4BE9-8BEB-F4197F92520C}"/>
                  </a:ext>
                </a:extLst>
              </p:cNvPr>
              <p:cNvSpPr>
                <a:spLocks noChangeAspect="1" noChangeArrowheads="1" noTextEdit="1"/>
              </p:cNvSpPr>
              <p:nvPr/>
            </p:nvSpPr>
            <p:spPr bwMode="auto">
              <a:xfrm>
                <a:off x="1606" y="3618"/>
                <a:ext cx="256" cy="256"/>
              </a:xfrm>
              <a:prstGeom prst="rect">
                <a:avLst/>
              </a:prstGeom>
              <a:solidFill>
                <a:srgbClr val="FFFFFF"/>
              </a:solidFill>
              <a:ln w="9525">
                <a:noFill/>
                <a:miter lim="800000"/>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5" name="Freeform 19">
                <a:extLst>
                  <a:ext uri="{FF2B5EF4-FFF2-40B4-BE49-F238E27FC236}">
                    <a16:creationId xmlns:a16="http://schemas.microsoft.com/office/drawing/2014/main" id="{A25A2904-62A9-4701-A09F-53BAEA17D454}"/>
                  </a:ext>
                </a:extLst>
              </p:cNvPr>
              <p:cNvSpPr>
                <a:spLocks/>
              </p:cNvSpPr>
              <p:nvPr/>
            </p:nvSpPr>
            <p:spPr bwMode="auto">
              <a:xfrm>
                <a:off x="1771" y="3805"/>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6" name="Freeform 20">
                <a:extLst>
                  <a:ext uri="{FF2B5EF4-FFF2-40B4-BE49-F238E27FC236}">
                    <a16:creationId xmlns:a16="http://schemas.microsoft.com/office/drawing/2014/main" id="{1D086D48-8B0A-4C18-BE1D-A64061A82423}"/>
                  </a:ext>
                </a:extLst>
              </p:cNvPr>
              <p:cNvSpPr>
                <a:spLocks/>
              </p:cNvSpPr>
              <p:nvPr/>
            </p:nvSpPr>
            <p:spPr bwMode="auto">
              <a:xfrm>
                <a:off x="1622" y="3838"/>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7" name="Freeform 21">
                <a:extLst>
                  <a:ext uri="{FF2B5EF4-FFF2-40B4-BE49-F238E27FC236}">
                    <a16:creationId xmlns:a16="http://schemas.microsoft.com/office/drawing/2014/main" id="{A700BC65-EA49-421D-9063-0C8A6AFA558C}"/>
                  </a:ext>
                </a:extLst>
              </p:cNvPr>
              <p:cNvSpPr>
                <a:spLocks/>
              </p:cNvSpPr>
              <p:nvPr/>
            </p:nvSpPr>
            <p:spPr bwMode="auto">
              <a:xfrm>
                <a:off x="1680" y="3838"/>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rgbClr val="D1D1D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8" name="Freeform 22">
                <a:extLst>
                  <a:ext uri="{FF2B5EF4-FFF2-40B4-BE49-F238E27FC236}">
                    <a16:creationId xmlns:a16="http://schemas.microsoft.com/office/drawing/2014/main" id="{E9250CB6-874F-4295-9E2A-6740FD3E40E5}"/>
                  </a:ext>
                </a:extLst>
              </p:cNvPr>
              <p:cNvSpPr>
                <a:spLocks noEditPoints="1"/>
              </p:cNvSpPr>
              <p:nvPr/>
            </p:nvSpPr>
            <p:spPr bwMode="auto">
              <a:xfrm>
                <a:off x="1632" y="3616"/>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79" name="Freeform 23">
                <a:extLst>
                  <a:ext uri="{FF2B5EF4-FFF2-40B4-BE49-F238E27FC236}">
                    <a16:creationId xmlns:a16="http://schemas.microsoft.com/office/drawing/2014/main" id="{44C510F4-BB9F-482F-8F20-EA6C064C51D0}"/>
                  </a:ext>
                </a:extLst>
              </p:cNvPr>
              <p:cNvSpPr>
                <a:spLocks/>
              </p:cNvSpPr>
              <p:nvPr/>
            </p:nvSpPr>
            <p:spPr bwMode="auto">
              <a:xfrm>
                <a:off x="1697" y="3665"/>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sp>
            <p:nvSpPr>
              <p:cNvPr id="180" name="Freeform 24">
                <a:extLst>
                  <a:ext uri="{FF2B5EF4-FFF2-40B4-BE49-F238E27FC236}">
                    <a16:creationId xmlns:a16="http://schemas.microsoft.com/office/drawing/2014/main" id="{CDF2BA7C-39D8-4441-9955-FB2D91400DAA}"/>
                  </a:ext>
                </a:extLst>
              </p:cNvPr>
              <p:cNvSpPr>
                <a:spLocks/>
              </p:cNvSpPr>
              <p:nvPr/>
            </p:nvSpPr>
            <p:spPr bwMode="auto">
              <a:xfrm>
                <a:off x="1797" y="3838"/>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1A1A1A"/>
                  </a:solidFill>
                  <a:effectLst/>
                  <a:uLnTx/>
                  <a:uFillTx/>
                  <a:latin typeface="Segoe Pro Display"/>
                  <a:ea typeface="+mn-ea"/>
                  <a:cs typeface="+mn-cs"/>
                </a:endParaRPr>
              </a:p>
            </p:txBody>
          </p:sp>
        </p:grpSp>
        <p:pic>
          <p:nvPicPr>
            <p:cNvPr id="181" name="Picture 180">
              <a:extLst>
                <a:ext uri="{FF2B5EF4-FFF2-40B4-BE49-F238E27FC236}">
                  <a16:creationId xmlns:a16="http://schemas.microsoft.com/office/drawing/2014/main" id="{51DB37CE-43C3-425A-8AE5-81C02C79E65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375207" y="4377098"/>
              <a:ext cx="469345" cy="469345"/>
            </a:xfrm>
            <a:prstGeom prst="rect">
              <a:avLst/>
            </a:prstGeom>
          </p:spPr>
        </p:pic>
        <p:grpSp>
          <p:nvGrpSpPr>
            <p:cNvPr id="182" name="!! Network icon">
              <a:extLst>
                <a:ext uri="{FF2B5EF4-FFF2-40B4-BE49-F238E27FC236}">
                  <a16:creationId xmlns:a16="http://schemas.microsoft.com/office/drawing/2014/main" id="{6B27FB13-1555-4B1B-8860-29C613C5FDA3}"/>
                </a:ext>
                <a:ext uri="{C183D7F6-B498-43B3-948B-1728B52AA6E4}">
                  <adec:decorative xmlns:adec="http://schemas.microsoft.com/office/drawing/2017/decorative" val="1"/>
                </a:ext>
              </a:extLst>
            </p:cNvPr>
            <p:cNvGrpSpPr>
              <a:grpSpLocks noChangeAspect="1"/>
            </p:cNvGrpSpPr>
            <p:nvPr/>
          </p:nvGrpSpPr>
          <p:grpSpPr bwMode="auto">
            <a:xfrm>
              <a:off x="9743540" y="6208298"/>
              <a:ext cx="275389" cy="274347"/>
              <a:chOff x="4141" y="3359"/>
              <a:chExt cx="264" cy="263"/>
            </a:xfrm>
            <a:solidFill>
              <a:srgbClr val="0078D4"/>
            </a:solidFill>
          </p:grpSpPr>
          <p:sp>
            <p:nvSpPr>
              <p:cNvPr id="183" name="Freeform 286">
                <a:extLst>
                  <a:ext uri="{FF2B5EF4-FFF2-40B4-BE49-F238E27FC236}">
                    <a16:creationId xmlns:a16="http://schemas.microsoft.com/office/drawing/2014/main" id="{C2AB52B1-9BE6-4DEC-AB86-D383FFA6F5A3}"/>
                  </a:ext>
                </a:extLst>
              </p:cNvPr>
              <p:cNvSpPr>
                <a:spLocks noEditPoints="1"/>
              </p:cNvSpPr>
              <p:nvPr/>
            </p:nvSpPr>
            <p:spPr bwMode="auto">
              <a:xfrm>
                <a:off x="4141" y="3359"/>
                <a:ext cx="264" cy="263"/>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accent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4" name="Freeform 287">
                <a:extLst>
                  <a:ext uri="{FF2B5EF4-FFF2-40B4-BE49-F238E27FC236}">
                    <a16:creationId xmlns:a16="http://schemas.microsoft.com/office/drawing/2014/main" id="{B8EDD8E0-23E6-47DD-9CC4-3BB6197085B8}"/>
                  </a:ext>
                </a:extLst>
              </p:cNvPr>
              <p:cNvSpPr>
                <a:spLocks/>
              </p:cNvSpPr>
              <p:nvPr/>
            </p:nvSpPr>
            <p:spPr bwMode="auto">
              <a:xfrm>
                <a:off x="4158" y="3552"/>
                <a:ext cx="53" cy="53"/>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5" name="Freeform 288">
                <a:extLst>
                  <a:ext uri="{FF2B5EF4-FFF2-40B4-BE49-F238E27FC236}">
                    <a16:creationId xmlns:a16="http://schemas.microsoft.com/office/drawing/2014/main" id="{FD1FED86-164E-48B9-950D-F15937988CF6}"/>
                  </a:ext>
                </a:extLst>
              </p:cNvPr>
              <p:cNvSpPr>
                <a:spLocks/>
              </p:cNvSpPr>
              <p:nvPr/>
            </p:nvSpPr>
            <p:spPr bwMode="auto">
              <a:xfrm>
                <a:off x="4335" y="3552"/>
                <a:ext cx="53" cy="53"/>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sp>
            <p:nvSpPr>
              <p:cNvPr id="186" name="Freeform 289">
                <a:extLst>
                  <a:ext uri="{FF2B5EF4-FFF2-40B4-BE49-F238E27FC236}">
                    <a16:creationId xmlns:a16="http://schemas.microsoft.com/office/drawing/2014/main" id="{F5BEC112-582B-4569-97C1-28DF8AC1898D}"/>
                  </a:ext>
                </a:extLst>
              </p:cNvPr>
              <p:cNvSpPr>
                <a:spLocks/>
              </p:cNvSpPr>
              <p:nvPr/>
            </p:nvSpPr>
            <p:spPr bwMode="auto">
              <a:xfrm>
                <a:off x="4247" y="3375"/>
                <a:ext cx="52" cy="54"/>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C1C1C1"/>
              </a:solidFill>
              <a:ln w="0">
                <a:noFill/>
                <a:prstDash val="solid"/>
                <a:round/>
                <a:headEnd/>
                <a:tailEnd/>
              </a:ln>
            </p:spPr>
            <p:txBody>
              <a:bodyPr vert="horz" wrap="square" lIns="109712" tIns="54856" rIns="109712" bIns="54856" numCol="1"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gradFill>
                    <a:gsLst>
                      <a:gs pos="0">
                        <a:srgbClr val="282828"/>
                      </a:gs>
                      <a:gs pos="100000">
                        <a:srgbClr val="282828"/>
                      </a:gs>
                    </a:gsLst>
                    <a:lin ang="5400000" scaled="1"/>
                  </a:gradFill>
                  <a:effectLst/>
                  <a:uLnTx/>
                  <a:uFillTx/>
                  <a:latin typeface="Segoe Pro Display"/>
                  <a:ea typeface="+mn-ea"/>
                  <a:cs typeface="+mn-cs"/>
                </a:endParaRPr>
              </a:p>
            </p:txBody>
          </p:sp>
        </p:grpSp>
        <p:grpSp>
          <p:nvGrpSpPr>
            <p:cNvPr id="187" name="Group 186">
              <a:extLst>
                <a:ext uri="{FF2B5EF4-FFF2-40B4-BE49-F238E27FC236}">
                  <a16:creationId xmlns:a16="http://schemas.microsoft.com/office/drawing/2014/main" id="{80CAA6C1-5391-48D2-807C-1987205DADCE}"/>
                </a:ext>
                <a:ext uri="{C183D7F6-B498-43B3-948B-1728B52AA6E4}">
                  <adec:decorative xmlns:adec="http://schemas.microsoft.com/office/drawing/2017/decorative" val="1"/>
                </a:ext>
              </a:extLst>
            </p:cNvPr>
            <p:cNvGrpSpPr/>
            <p:nvPr/>
          </p:nvGrpSpPr>
          <p:grpSpPr>
            <a:xfrm>
              <a:off x="4294692" y="2299097"/>
              <a:ext cx="307572" cy="258104"/>
              <a:chOff x="10117519" y="2146368"/>
              <a:chExt cx="529756" cy="443121"/>
            </a:xfrm>
          </p:grpSpPr>
          <p:grpSp>
            <p:nvGrpSpPr>
              <p:cNvPr id="188" name="digital marketing" descr="digital marketing">
                <a:extLst>
                  <a:ext uri="{FF2B5EF4-FFF2-40B4-BE49-F238E27FC236}">
                    <a16:creationId xmlns:a16="http://schemas.microsoft.com/office/drawing/2014/main" id="{C1E1616F-EF9C-42A6-ACE8-C2BEB8B6053C}"/>
                  </a:ext>
                </a:extLst>
              </p:cNvPr>
              <p:cNvGrpSpPr/>
              <p:nvPr/>
            </p:nvGrpSpPr>
            <p:grpSpPr>
              <a:xfrm>
                <a:off x="10117519" y="2146368"/>
                <a:ext cx="416290" cy="329649"/>
                <a:chOff x="10115026" y="4870394"/>
                <a:chExt cx="416290" cy="329649"/>
              </a:xfrm>
            </p:grpSpPr>
            <p:sp>
              <p:nvSpPr>
                <p:cNvPr id="196" name="Freeform: Shape 195">
                  <a:extLst>
                    <a:ext uri="{FF2B5EF4-FFF2-40B4-BE49-F238E27FC236}">
                      <a16:creationId xmlns:a16="http://schemas.microsoft.com/office/drawing/2014/main" id="{439B8620-15EB-4DA5-8F92-48006B8C9D76}"/>
                    </a:ext>
                  </a:extLst>
                </p:cNvPr>
                <p:cNvSpPr/>
                <p:nvPr/>
              </p:nvSpPr>
              <p:spPr>
                <a:xfrm>
                  <a:off x="10115026" y="4879156"/>
                  <a:ext cx="416290"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C1C1C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7" name="Freeform: Shape 196">
                  <a:extLst>
                    <a:ext uri="{FF2B5EF4-FFF2-40B4-BE49-F238E27FC236}">
                      <a16:creationId xmlns:a16="http://schemas.microsoft.com/office/drawing/2014/main" id="{2224FD38-3487-477C-BA0D-8B057A7A8DEF}"/>
                    </a:ext>
                  </a:extLst>
                </p:cNvPr>
                <p:cNvSpPr/>
                <p:nvPr/>
              </p:nvSpPr>
              <p:spPr>
                <a:xfrm>
                  <a:off x="10115026" y="4870394"/>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8" name="Freeform: Shape 197">
                  <a:extLst>
                    <a:ext uri="{FF2B5EF4-FFF2-40B4-BE49-F238E27FC236}">
                      <a16:creationId xmlns:a16="http://schemas.microsoft.com/office/drawing/2014/main" id="{27421B3A-00A4-497F-A1A6-D52B47D062AF}"/>
                    </a:ext>
                  </a:extLst>
                </p:cNvPr>
                <p:cNvSpPr/>
                <p:nvPr/>
              </p:nvSpPr>
              <p:spPr>
                <a:xfrm>
                  <a:off x="10169290"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9" name="Freeform: Shape 198">
                  <a:extLst>
                    <a:ext uri="{FF2B5EF4-FFF2-40B4-BE49-F238E27FC236}">
                      <a16:creationId xmlns:a16="http://schemas.microsoft.com/office/drawing/2014/main" id="{637D48A3-E09B-4FA9-89DE-028A28C9292F}"/>
                    </a:ext>
                  </a:extLst>
                </p:cNvPr>
                <p:cNvSpPr/>
                <p:nvPr/>
              </p:nvSpPr>
              <p:spPr>
                <a:xfrm>
                  <a:off x="10136425"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0" name="Freeform: Shape 199">
                  <a:extLst>
                    <a:ext uri="{FF2B5EF4-FFF2-40B4-BE49-F238E27FC236}">
                      <a16:creationId xmlns:a16="http://schemas.microsoft.com/office/drawing/2014/main" id="{FB63E10C-4BA6-4454-81D1-FA1180B4969F}"/>
                    </a:ext>
                  </a:extLst>
                </p:cNvPr>
                <p:cNvSpPr/>
                <p:nvPr/>
              </p:nvSpPr>
              <p:spPr>
                <a:xfrm>
                  <a:off x="10202883" y="4882373"/>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201" name="Freeform: Shape 200">
                  <a:extLst>
                    <a:ext uri="{FF2B5EF4-FFF2-40B4-BE49-F238E27FC236}">
                      <a16:creationId xmlns:a16="http://schemas.microsoft.com/office/drawing/2014/main" id="{0BC474C1-3CD5-4AF7-B013-EC4994CC79CF}"/>
                    </a:ext>
                  </a:extLst>
                </p:cNvPr>
                <p:cNvSpPr/>
                <p:nvPr/>
              </p:nvSpPr>
              <p:spPr>
                <a:xfrm>
                  <a:off x="10268102" y="5002079"/>
                  <a:ext cx="108408" cy="134427"/>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nvGrpSpPr>
              <p:cNvPr id="189" name="digital marketing" descr="digital marketing">
                <a:extLst>
                  <a:ext uri="{FF2B5EF4-FFF2-40B4-BE49-F238E27FC236}">
                    <a16:creationId xmlns:a16="http://schemas.microsoft.com/office/drawing/2014/main" id="{9278A515-6FFF-4683-871E-BB99DDF642A7}"/>
                  </a:ext>
                </a:extLst>
              </p:cNvPr>
              <p:cNvGrpSpPr/>
              <p:nvPr/>
            </p:nvGrpSpPr>
            <p:grpSpPr>
              <a:xfrm>
                <a:off x="10230970" y="2259838"/>
                <a:ext cx="416305" cy="329651"/>
                <a:chOff x="10115011" y="4870398"/>
                <a:chExt cx="416305" cy="329651"/>
              </a:xfrm>
            </p:grpSpPr>
            <p:sp>
              <p:nvSpPr>
                <p:cNvPr id="190" name="Freeform: Shape 189">
                  <a:extLst>
                    <a:ext uri="{FF2B5EF4-FFF2-40B4-BE49-F238E27FC236}">
                      <a16:creationId xmlns:a16="http://schemas.microsoft.com/office/drawing/2014/main" id="{F28F2DDF-9206-472A-A732-73E0CBDD8CA9}"/>
                    </a:ext>
                  </a:extLst>
                </p:cNvPr>
                <p:cNvSpPr/>
                <p:nvPr/>
              </p:nvSpPr>
              <p:spPr>
                <a:xfrm>
                  <a:off x="10115011" y="4879162"/>
                  <a:ext cx="416291" cy="320887"/>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DCDCDC"/>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1" name="Freeform: Shape 190">
                  <a:extLst>
                    <a:ext uri="{FF2B5EF4-FFF2-40B4-BE49-F238E27FC236}">
                      <a16:creationId xmlns:a16="http://schemas.microsoft.com/office/drawing/2014/main" id="{661F478F-3494-40B6-BBC6-41F6A2BA4F58}"/>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2" name="Freeform: Shape 191">
                  <a:extLst>
                    <a:ext uri="{FF2B5EF4-FFF2-40B4-BE49-F238E27FC236}">
                      <a16:creationId xmlns:a16="http://schemas.microsoft.com/office/drawing/2014/main" id="{D4B442B2-54AC-4292-BB8D-AA7CBA740434}"/>
                    </a:ext>
                  </a:extLst>
                </p:cNvPr>
                <p:cNvSpPr/>
                <p:nvPr/>
              </p:nvSpPr>
              <p:spPr>
                <a:xfrm>
                  <a:off x="10169290"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3" name="Freeform: Shape 192">
                  <a:extLst>
                    <a:ext uri="{FF2B5EF4-FFF2-40B4-BE49-F238E27FC236}">
                      <a16:creationId xmlns:a16="http://schemas.microsoft.com/office/drawing/2014/main" id="{03283F8E-5A4C-45BD-ABCB-79F5BC2026DB}"/>
                    </a:ext>
                  </a:extLst>
                </p:cNvPr>
                <p:cNvSpPr/>
                <p:nvPr/>
              </p:nvSpPr>
              <p:spPr>
                <a:xfrm>
                  <a:off x="10136425"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4" name="Freeform: Shape 193">
                  <a:extLst>
                    <a:ext uri="{FF2B5EF4-FFF2-40B4-BE49-F238E27FC236}">
                      <a16:creationId xmlns:a16="http://schemas.microsoft.com/office/drawing/2014/main" id="{B4C8FB85-344A-4325-AD80-72A5E11CCF33}"/>
                    </a:ext>
                  </a:extLst>
                </p:cNvPr>
                <p:cNvSpPr/>
                <p:nvPr/>
              </p:nvSpPr>
              <p:spPr>
                <a:xfrm>
                  <a:off x="10202883" y="4882374"/>
                  <a:ext cx="21682" cy="21681"/>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sp>
              <p:nvSpPr>
                <p:cNvPr id="195" name="Freeform: Shape 194">
                  <a:extLst>
                    <a:ext uri="{FF2B5EF4-FFF2-40B4-BE49-F238E27FC236}">
                      <a16:creationId xmlns:a16="http://schemas.microsoft.com/office/drawing/2014/main" id="{4FBAB958-9EBC-4BA0-A5F9-676F93B24A1B}"/>
                    </a:ext>
                  </a:extLst>
                </p:cNvPr>
                <p:cNvSpPr/>
                <p:nvPr/>
              </p:nvSpPr>
              <p:spPr>
                <a:xfrm>
                  <a:off x="10268102" y="5002081"/>
                  <a:ext cx="108410" cy="134425"/>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chemeClr val="accent1"/>
                </a:solidFill>
                <a:ln w="4321" cap="flat">
                  <a:noFill/>
                  <a:prstDash val="solid"/>
                  <a:miter/>
                </a:ln>
              </p:spPr>
              <p:txBody>
                <a:bodyPr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78" b="1" i="0" u="none" strike="noStrike" kern="0" cap="none" spc="0" normalizeH="0" baseline="0" noProof="0">
                    <a:ln>
                      <a:noFill/>
                    </a:ln>
                    <a:solidFill>
                      <a:srgbClr val="282828"/>
                    </a:solidFill>
                    <a:effectLst/>
                    <a:uLnTx/>
                    <a:uFillTx/>
                    <a:latin typeface="Segoe Pro Display"/>
                    <a:ea typeface="+mn-ea"/>
                    <a:cs typeface="+mn-cs"/>
                  </a:endParaRPr>
                </a:p>
              </p:txBody>
            </p:sp>
          </p:grpSp>
        </p:grpSp>
        <p:grpSp>
          <p:nvGrpSpPr>
            <p:cNvPr id="202" name="Group 201">
              <a:extLst>
                <a:ext uri="{FF2B5EF4-FFF2-40B4-BE49-F238E27FC236}">
                  <a16:creationId xmlns:a16="http://schemas.microsoft.com/office/drawing/2014/main" id="{45BABBB3-60FF-46B5-9B7D-4FAD2372919D}"/>
                </a:ext>
                <a:ext uri="{C183D7F6-B498-43B3-948B-1728B52AA6E4}">
                  <adec:decorative xmlns:adec="http://schemas.microsoft.com/office/drawing/2017/decorative" val="1"/>
                </a:ext>
              </a:extLst>
            </p:cNvPr>
            <p:cNvGrpSpPr/>
            <p:nvPr/>
          </p:nvGrpSpPr>
          <p:grpSpPr>
            <a:xfrm>
              <a:off x="1878689" y="1213952"/>
              <a:ext cx="457233" cy="271475"/>
              <a:chOff x="9538265" y="5826157"/>
              <a:chExt cx="466401" cy="276919"/>
            </a:xfrm>
          </p:grpSpPr>
          <p:sp>
            <p:nvSpPr>
              <p:cNvPr id="203" name="Freeform 162">
                <a:extLst>
                  <a:ext uri="{FF2B5EF4-FFF2-40B4-BE49-F238E27FC236}">
                    <a16:creationId xmlns:a16="http://schemas.microsoft.com/office/drawing/2014/main" id="{E10A39C2-D633-4E8A-8861-9BE7A7E0AD16}"/>
                  </a:ext>
                </a:extLst>
              </p:cNvPr>
              <p:cNvSpPr>
                <a:spLocks/>
              </p:cNvSpPr>
              <p:nvPr/>
            </p:nvSpPr>
            <p:spPr bwMode="auto">
              <a:xfrm>
                <a:off x="9538265" y="5826157"/>
                <a:ext cx="365945" cy="256019"/>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D2D2D2"/>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sp>
            <p:nvSpPr>
              <p:cNvPr id="204" name="Freeform 163">
                <a:extLst>
                  <a:ext uri="{FF2B5EF4-FFF2-40B4-BE49-F238E27FC236}">
                    <a16:creationId xmlns:a16="http://schemas.microsoft.com/office/drawing/2014/main" id="{B71F279C-930C-4B70-97DF-175B618F451E}"/>
                  </a:ext>
                </a:extLst>
              </p:cNvPr>
              <p:cNvSpPr>
                <a:spLocks/>
              </p:cNvSpPr>
              <p:nvPr/>
            </p:nvSpPr>
            <p:spPr bwMode="auto">
              <a:xfrm>
                <a:off x="9656659" y="5916722"/>
                <a:ext cx="348007" cy="186354"/>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105456" tIns="52728" rIns="105456" bIns="52728" numCol="1" anchor="ctr"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C3C41"/>
                  </a:solidFill>
                  <a:effectLst/>
                  <a:uLnTx/>
                  <a:uFillTx/>
                  <a:latin typeface="Segoe Pro Display"/>
                  <a:ea typeface="+mn-ea"/>
                  <a:cs typeface="+mn-cs"/>
                </a:endParaRPr>
              </a:p>
            </p:txBody>
          </p:sp>
        </p:grpSp>
        <p:grpSp>
          <p:nvGrpSpPr>
            <p:cNvPr id="205" name="Group 4">
              <a:extLst>
                <a:ext uri="{FF2B5EF4-FFF2-40B4-BE49-F238E27FC236}">
                  <a16:creationId xmlns:a16="http://schemas.microsoft.com/office/drawing/2014/main" id="{A63456B6-FE8F-4346-BC45-5B387573D808}"/>
                </a:ext>
                <a:ext uri="{C183D7F6-B498-43B3-948B-1728B52AA6E4}">
                  <adec:decorative xmlns:adec="http://schemas.microsoft.com/office/drawing/2017/decorative" val="1"/>
                </a:ext>
              </a:extLst>
            </p:cNvPr>
            <p:cNvGrpSpPr>
              <a:grpSpLocks noChangeAspect="1"/>
            </p:cNvGrpSpPr>
            <p:nvPr/>
          </p:nvGrpSpPr>
          <p:grpSpPr bwMode="auto">
            <a:xfrm>
              <a:off x="5565305" y="2898306"/>
              <a:ext cx="1061392" cy="1061393"/>
              <a:chOff x="3576" y="1862"/>
              <a:chExt cx="682" cy="682"/>
            </a:xfrm>
          </p:grpSpPr>
          <p:sp>
            <p:nvSpPr>
              <p:cNvPr id="206" name="AutoShape 3">
                <a:extLst>
                  <a:ext uri="{FF2B5EF4-FFF2-40B4-BE49-F238E27FC236}">
                    <a16:creationId xmlns:a16="http://schemas.microsoft.com/office/drawing/2014/main" id="{13C2F7FE-13D3-47DB-96A7-A0841A817FC8}"/>
                  </a:ext>
                </a:extLst>
              </p:cNvPr>
              <p:cNvSpPr>
                <a:spLocks noChangeAspect="1" noChangeArrowheads="1" noTextEdit="1"/>
              </p:cNvSpPr>
              <p:nvPr/>
            </p:nvSpPr>
            <p:spPr bwMode="auto">
              <a:xfrm>
                <a:off x="3576" y="1862"/>
                <a:ext cx="682" cy="6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7" name="Freeform 5">
                <a:extLst>
                  <a:ext uri="{FF2B5EF4-FFF2-40B4-BE49-F238E27FC236}">
                    <a16:creationId xmlns:a16="http://schemas.microsoft.com/office/drawing/2014/main" id="{2CEC0E10-FAF0-4329-ADEE-E66E6F78AFA1}"/>
                  </a:ext>
                </a:extLst>
              </p:cNvPr>
              <p:cNvSpPr>
                <a:spLocks noEditPoints="1"/>
              </p:cNvSpPr>
              <p:nvPr/>
            </p:nvSpPr>
            <p:spPr bwMode="auto">
              <a:xfrm>
                <a:off x="3659" y="2022"/>
                <a:ext cx="269" cy="472"/>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8" name="Freeform 6">
                <a:extLst>
                  <a:ext uri="{FF2B5EF4-FFF2-40B4-BE49-F238E27FC236}">
                    <a16:creationId xmlns:a16="http://schemas.microsoft.com/office/drawing/2014/main" id="{9791442D-603C-4CCB-84BB-F080B013F6BE}"/>
                  </a:ext>
                </a:extLst>
              </p:cNvPr>
              <p:cNvSpPr>
                <a:spLocks noEditPoints="1"/>
              </p:cNvSpPr>
              <p:nvPr/>
            </p:nvSpPr>
            <p:spPr bwMode="auto">
              <a:xfrm>
                <a:off x="3837" y="2112"/>
                <a:ext cx="225" cy="382"/>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09" name="Freeform 7">
                <a:extLst>
                  <a:ext uri="{FF2B5EF4-FFF2-40B4-BE49-F238E27FC236}">
                    <a16:creationId xmlns:a16="http://schemas.microsoft.com/office/drawing/2014/main" id="{67BCDC2E-3462-4E76-B471-ABCC401FF505}"/>
                  </a:ext>
                </a:extLst>
              </p:cNvPr>
              <p:cNvSpPr>
                <a:spLocks/>
              </p:cNvSpPr>
              <p:nvPr/>
            </p:nvSpPr>
            <p:spPr bwMode="auto">
              <a:xfrm>
                <a:off x="3928" y="2381"/>
                <a:ext cx="45" cy="113"/>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0" name="Freeform 8">
                <a:extLst>
                  <a:ext uri="{FF2B5EF4-FFF2-40B4-BE49-F238E27FC236}">
                    <a16:creationId xmlns:a16="http://schemas.microsoft.com/office/drawing/2014/main" id="{542073C7-B1CC-4F11-A242-DE9EFF5E3B8E}"/>
                  </a:ext>
                </a:extLst>
              </p:cNvPr>
              <p:cNvSpPr>
                <a:spLocks/>
              </p:cNvSpPr>
              <p:nvPr/>
            </p:nvSpPr>
            <p:spPr bwMode="auto">
              <a:xfrm>
                <a:off x="4062" y="1918"/>
                <a:ext cx="136" cy="57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1" name="Freeform 9">
                <a:extLst>
                  <a:ext uri="{FF2B5EF4-FFF2-40B4-BE49-F238E27FC236}">
                    <a16:creationId xmlns:a16="http://schemas.microsoft.com/office/drawing/2014/main" id="{CD2E8772-082A-4DF5-890E-408D86D8B4E3}"/>
                  </a:ext>
                </a:extLst>
              </p:cNvPr>
              <p:cNvSpPr>
                <a:spLocks/>
              </p:cNvSpPr>
              <p:nvPr/>
            </p:nvSpPr>
            <p:spPr bwMode="auto">
              <a:xfrm>
                <a:off x="3703" y="2156"/>
                <a:ext cx="45" cy="45"/>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2" name="Freeform 10">
                <a:extLst>
                  <a:ext uri="{FF2B5EF4-FFF2-40B4-BE49-F238E27FC236}">
                    <a16:creationId xmlns:a16="http://schemas.microsoft.com/office/drawing/2014/main" id="{D9C39071-DB15-41B1-BAF4-94466C3CBE17}"/>
                  </a:ext>
                </a:extLst>
              </p:cNvPr>
              <p:cNvSpPr>
                <a:spLocks/>
              </p:cNvSpPr>
              <p:nvPr/>
            </p:nvSpPr>
            <p:spPr bwMode="auto">
              <a:xfrm>
                <a:off x="3884" y="2246"/>
                <a:ext cx="44" cy="46"/>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sp>
            <p:nvSpPr>
              <p:cNvPr id="213" name="Freeform 11">
                <a:extLst>
                  <a:ext uri="{FF2B5EF4-FFF2-40B4-BE49-F238E27FC236}">
                    <a16:creationId xmlns:a16="http://schemas.microsoft.com/office/drawing/2014/main" id="{3E5F3903-C80B-44EC-890B-9073FCA4FB7C}"/>
                  </a:ext>
                </a:extLst>
              </p:cNvPr>
              <p:cNvSpPr>
                <a:spLocks/>
              </p:cNvSpPr>
              <p:nvPr/>
            </p:nvSpPr>
            <p:spPr bwMode="auto">
              <a:xfrm>
                <a:off x="3973" y="2156"/>
                <a:ext cx="45" cy="45"/>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2F2F2F"/>
              </a:solidFill>
              <a:ln w="0">
                <a:noFill/>
                <a:prstDash val="solid"/>
                <a:round/>
                <a:headEnd/>
                <a:tailEnd/>
              </a:ln>
            </p:spPr>
            <p:txBody>
              <a:bodyPr vert="horz" wrap="square" lIns="89642" tIns="44821" rIns="89642" bIns="44821"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78" b="1" i="0" u="none" strike="noStrike" kern="1200" cap="none" spc="0" normalizeH="0" baseline="0" noProof="0">
                  <a:ln>
                    <a:noFill/>
                  </a:ln>
                  <a:solidFill>
                    <a:srgbClr val="333333"/>
                  </a:solidFill>
                  <a:effectLst/>
                  <a:uLnTx/>
                  <a:uFillTx/>
                  <a:latin typeface="Segoe Pro Display"/>
                  <a:ea typeface="+mn-ea"/>
                  <a:cs typeface="+mn-cs"/>
                </a:endParaRPr>
              </a:p>
            </p:txBody>
          </p:sp>
        </p:grpSp>
        <p:grpSp>
          <p:nvGrpSpPr>
            <p:cNvPr id="214" name="Group 14">
              <a:extLst>
                <a:ext uri="{FF2B5EF4-FFF2-40B4-BE49-F238E27FC236}">
                  <a16:creationId xmlns:a16="http://schemas.microsoft.com/office/drawing/2014/main" id="{7EFEA0BB-70F7-4B89-8D53-90AA011552E0}"/>
                </a:ext>
                <a:ext uri="{C183D7F6-B498-43B3-948B-1728B52AA6E4}">
                  <adec:decorative xmlns:adec="http://schemas.microsoft.com/office/drawing/2017/decorative" val="1"/>
                </a:ext>
              </a:extLst>
            </p:cNvPr>
            <p:cNvGrpSpPr>
              <a:grpSpLocks noChangeAspect="1"/>
            </p:cNvGrpSpPr>
            <p:nvPr/>
          </p:nvGrpSpPr>
          <p:grpSpPr bwMode="auto">
            <a:xfrm>
              <a:off x="9323753" y="3083504"/>
              <a:ext cx="367285" cy="367285"/>
              <a:chOff x="5991" y="1981"/>
              <a:chExt cx="236" cy="236"/>
            </a:xfrm>
          </p:grpSpPr>
          <p:sp>
            <p:nvSpPr>
              <p:cNvPr id="215" name="AutoShape 13">
                <a:extLst>
                  <a:ext uri="{FF2B5EF4-FFF2-40B4-BE49-F238E27FC236}">
                    <a16:creationId xmlns:a16="http://schemas.microsoft.com/office/drawing/2014/main" id="{6469DE05-F844-4D52-8C2C-6C0310C34FC9}"/>
                  </a:ext>
                </a:extLst>
              </p:cNvPr>
              <p:cNvSpPr>
                <a:spLocks noChangeAspect="1" noChangeArrowheads="1" noTextEdit="1"/>
              </p:cNvSpPr>
              <p:nvPr/>
            </p:nvSpPr>
            <p:spPr bwMode="auto">
              <a:xfrm>
                <a:off x="5991" y="1981"/>
                <a:ext cx="236" cy="2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6" name="Freeform 15">
                <a:extLst>
                  <a:ext uri="{FF2B5EF4-FFF2-40B4-BE49-F238E27FC236}">
                    <a16:creationId xmlns:a16="http://schemas.microsoft.com/office/drawing/2014/main" id="{0B3EF6C0-ECDE-4319-998D-B30748F84AF4}"/>
                  </a:ext>
                </a:extLst>
              </p:cNvPr>
              <p:cNvSpPr>
                <a:spLocks/>
              </p:cNvSpPr>
              <p:nvPr/>
            </p:nvSpPr>
            <p:spPr bwMode="auto">
              <a:xfrm>
                <a:off x="6018" y="2152"/>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7" name="Freeform 16">
                <a:extLst>
                  <a:ext uri="{FF2B5EF4-FFF2-40B4-BE49-F238E27FC236}">
                    <a16:creationId xmlns:a16="http://schemas.microsoft.com/office/drawing/2014/main" id="{B8A60F2D-2E80-4447-A5C8-0DD249BD5FE6}"/>
                  </a:ext>
                </a:extLst>
              </p:cNvPr>
              <p:cNvSpPr>
                <a:spLocks/>
              </p:cNvSpPr>
              <p:nvPr/>
            </p:nvSpPr>
            <p:spPr bwMode="auto">
              <a:xfrm>
                <a:off x="6018" y="2047"/>
                <a:ext cx="190" cy="53"/>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D1D1D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8" name="Freeform 17">
                <a:extLst>
                  <a:ext uri="{FF2B5EF4-FFF2-40B4-BE49-F238E27FC236}">
                    <a16:creationId xmlns:a16="http://schemas.microsoft.com/office/drawing/2014/main" id="{9EDC0807-36F0-4A65-B493-4EE05D2802B3}"/>
                  </a:ext>
                </a:extLst>
              </p:cNvPr>
              <p:cNvSpPr>
                <a:spLocks/>
              </p:cNvSpPr>
              <p:nvPr/>
            </p:nvSpPr>
            <p:spPr bwMode="auto">
              <a:xfrm>
                <a:off x="6018" y="1995"/>
                <a:ext cx="190" cy="53"/>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sp>
            <p:nvSpPr>
              <p:cNvPr id="219" name="Freeform 18">
                <a:extLst>
                  <a:ext uri="{FF2B5EF4-FFF2-40B4-BE49-F238E27FC236}">
                    <a16:creationId xmlns:a16="http://schemas.microsoft.com/office/drawing/2014/main" id="{359DD807-E883-4CAC-8640-DACE22D61431}"/>
                  </a:ext>
                </a:extLst>
              </p:cNvPr>
              <p:cNvSpPr>
                <a:spLocks/>
              </p:cNvSpPr>
              <p:nvPr/>
            </p:nvSpPr>
            <p:spPr bwMode="auto">
              <a:xfrm>
                <a:off x="6018" y="2100"/>
                <a:ext cx="190" cy="53"/>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Pro Display"/>
                  <a:ea typeface="+mn-ea"/>
                  <a:cs typeface="+mn-cs"/>
                </a:endParaRPr>
              </a:p>
            </p:txBody>
          </p:sp>
        </p:grpSp>
        <p:sp>
          <p:nvSpPr>
            <p:cNvPr id="220" name="Oval 219">
              <a:extLst>
                <a:ext uri="{FF2B5EF4-FFF2-40B4-BE49-F238E27FC236}">
                  <a16:creationId xmlns:a16="http://schemas.microsoft.com/office/drawing/2014/main" id="{B1AB1666-3216-4C57-B859-09A9132E5CF4}"/>
                </a:ext>
                <a:ext uri="{C183D7F6-B498-43B3-948B-1728B52AA6E4}">
                  <adec:decorative xmlns:adec="http://schemas.microsoft.com/office/drawing/2017/decorative" val="1"/>
                </a:ext>
              </a:extLst>
            </p:cNvPr>
            <p:cNvSpPr/>
            <p:nvPr/>
          </p:nvSpPr>
          <p:spPr bwMode="auto">
            <a:xfrm>
              <a:off x="10645253" y="211424"/>
              <a:ext cx="627497" cy="627497"/>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pitchFamily="34" charset="0"/>
              </a:endParaRPr>
            </a:p>
          </p:txBody>
        </p:sp>
        <p:grpSp>
          <p:nvGrpSpPr>
            <p:cNvPr id="221" name="Group 220">
              <a:extLst>
                <a:ext uri="{FF2B5EF4-FFF2-40B4-BE49-F238E27FC236}">
                  <a16:creationId xmlns:a16="http://schemas.microsoft.com/office/drawing/2014/main" id="{3ABE5D61-5C75-46A3-BBC4-FB416C75DF26}"/>
                </a:ext>
              </a:extLst>
            </p:cNvPr>
            <p:cNvGrpSpPr/>
            <p:nvPr/>
          </p:nvGrpSpPr>
          <p:grpSpPr>
            <a:xfrm>
              <a:off x="10744627" y="320154"/>
              <a:ext cx="415420" cy="415415"/>
              <a:chOff x="6076528" y="5763968"/>
              <a:chExt cx="423750" cy="423745"/>
            </a:xfrm>
          </p:grpSpPr>
          <p:sp>
            <p:nvSpPr>
              <p:cNvPr id="222" name="Freeform: Shape 221">
                <a:extLst>
                  <a:ext uri="{FF2B5EF4-FFF2-40B4-BE49-F238E27FC236}">
                    <a16:creationId xmlns:a16="http://schemas.microsoft.com/office/drawing/2014/main" id="{AB66B83B-25E2-45F6-A8DD-C1728808CFC5}"/>
                  </a:ext>
                </a:extLst>
              </p:cNvPr>
              <p:cNvSpPr/>
              <p:nvPr/>
            </p:nvSpPr>
            <p:spPr>
              <a:xfrm>
                <a:off x="6287906" y="5812231"/>
                <a:ext cx="172148" cy="172146"/>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3" name="Freeform: Shape 222">
                <a:extLst>
                  <a:ext uri="{FF2B5EF4-FFF2-40B4-BE49-F238E27FC236}">
                    <a16:creationId xmlns:a16="http://schemas.microsoft.com/office/drawing/2014/main" id="{6D3160D3-6127-4E8F-8F46-577A053FE638}"/>
                  </a:ext>
                </a:extLst>
              </p:cNvPr>
              <p:cNvSpPr/>
              <p:nvPr/>
            </p:nvSpPr>
            <p:spPr>
              <a:xfrm>
                <a:off x="6076528" y="5951960"/>
                <a:ext cx="423750" cy="4414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4" name="Freeform: Shape 223">
                <a:extLst>
                  <a:ext uri="{FF2B5EF4-FFF2-40B4-BE49-F238E27FC236}">
                    <a16:creationId xmlns:a16="http://schemas.microsoft.com/office/drawing/2014/main" id="{12240001-B040-4092-AAA9-057C65380CB1}"/>
                  </a:ext>
                </a:extLst>
              </p:cNvPr>
              <p:cNvSpPr/>
              <p:nvPr/>
            </p:nvSpPr>
            <p:spPr>
              <a:xfrm>
                <a:off x="6121152" y="5977806"/>
                <a:ext cx="163320" cy="163319"/>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5" name="Freeform: Shape 224">
                <a:extLst>
                  <a:ext uri="{FF2B5EF4-FFF2-40B4-BE49-F238E27FC236}">
                    <a16:creationId xmlns:a16="http://schemas.microsoft.com/office/drawing/2014/main" id="{6BD9751C-C521-44A4-8A77-1932C7F4AE14}"/>
                  </a:ext>
                </a:extLst>
              </p:cNvPr>
              <p:cNvSpPr/>
              <p:nvPr/>
            </p:nvSpPr>
            <p:spPr>
              <a:xfrm>
                <a:off x="6121079" y="5807850"/>
                <a:ext cx="335469" cy="335465"/>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6" name="Freeform: Shape 225">
                <a:extLst>
                  <a:ext uri="{FF2B5EF4-FFF2-40B4-BE49-F238E27FC236}">
                    <a16:creationId xmlns:a16="http://schemas.microsoft.com/office/drawing/2014/main" id="{16D3F069-EBBC-4ACD-B526-B0BFB4E6B4A4}"/>
                  </a:ext>
                </a:extLst>
              </p:cNvPr>
              <p:cNvSpPr/>
              <p:nvPr/>
            </p:nvSpPr>
            <p:spPr>
              <a:xfrm>
                <a:off x="6265941" y="5763968"/>
                <a:ext cx="44140" cy="423745"/>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C1C1C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sp>
            <p:nvSpPr>
              <p:cNvPr id="227" name="Freeform: Shape 226">
                <a:extLst>
                  <a:ext uri="{FF2B5EF4-FFF2-40B4-BE49-F238E27FC236}">
                    <a16:creationId xmlns:a16="http://schemas.microsoft.com/office/drawing/2014/main" id="{A9D68918-5D85-4802-81CE-7372A08C57AA}"/>
                  </a:ext>
                </a:extLst>
              </p:cNvPr>
              <p:cNvSpPr/>
              <p:nvPr/>
            </p:nvSpPr>
            <p:spPr>
              <a:xfrm>
                <a:off x="6243287" y="5929545"/>
                <a:ext cx="88282" cy="88280"/>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accent1"/>
              </a:solidFill>
              <a:ln w="441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282828"/>
                  </a:solidFill>
                  <a:effectLst/>
                  <a:uLnTx/>
                  <a:uFillTx/>
                  <a:latin typeface="Segoe Pro Display"/>
                  <a:ea typeface="+mn-ea"/>
                  <a:cs typeface="+mn-cs"/>
                </a:endParaRPr>
              </a:p>
            </p:txBody>
          </p:sp>
        </p:grpSp>
        <p:sp>
          <p:nvSpPr>
            <p:cNvPr id="228" name="Sensor text">
              <a:extLst>
                <a:ext uri="{FF2B5EF4-FFF2-40B4-BE49-F238E27FC236}">
                  <a16:creationId xmlns:a16="http://schemas.microsoft.com/office/drawing/2014/main" id="{1E2B1801-98FE-4C5F-8831-557757C41026}"/>
                </a:ext>
              </a:extLst>
            </p:cNvPr>
            <p:cNvSpPr/>
            <p:nvPr/>
          </p:nvSpPr>
          <p:spPr>
            <a:xfrm>
              <a:off x="9553059" y="322312"/>
              <a:ext cx="1283525" cy="256467"/>
            </a:xfrm>
            <a:prstGeom prst="rect">
              <a:avLst/>
            </a:prstGeom>
          </p:spPr>
          <p:txBody>
            <a:bodyPr wrap="square" lIns="179285" anchor="ctr" anchorCtr="0">
              <a:spAutoFit/>
            </a:bodyPr>
            <a:lstStyle/>
            <a:p>
              <a:pPr marL="0" marR="0" lvl="0" indent="0" algn="l" defTabSz="725536" rtl="0" eaLnBrk="1" fontAlgn="base" latinLnBrk="0" hangingPunct="1">
                <a:lnSpc>
                  <a:spcPct val="100000"/>
                </a:lnSpc>
                <a:spcBef>
                  <a:spcPct val="0"/>
                </a:spcBef>
                <a:spcAft>
                  <a:spcPct val="0"/>
                </a:spcAft>
                <a:buClrTx/>
                <a:buSzTx/>
                <a:buFontTx/>
                <a:buNone/>
                <a:tabLst/>
                <a:defRPr/>
              </a:pPr>
              <a:r>
                <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OT and </a:t>
              </a:r>
              <a:r>
                <a:rPr kumimoji="0" lang="en-US" sz="1078" b="1" i="0" u="none" strike="noStrike" kern="1200" cap="none" spc="0" normalizeH="0" baseline="0" noProof="0" err="1">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rPr>
                <a:t>IIoT</a:t>
              </a:r>
              <a:endParaRPr kumimoji="0" lang="en-US" sz="1078" b="1" i="0" u="none" strike="noStrike" kern="1200" cap="none" spc="0" normalizeH="0" baseline="0" noProof="0">
                <a:ln>
                  <a:noFill/>
                </a:ln>
                <a:gradFill>
                  <a:gsLst>
                    <a:gs pos="83000">
                      <a:srgbClr val="1A1A1A"/>
                    </a:gs>
                    <a:gs pos="100000">
                      <a:srgbClr val="1A1A1A"/>
                    </a:gs>
                  </a:gsLst>
                  <a:lin ang="5400000" scaled="1"/>
                </a:gradFill>
                <a:effectLst/>
                <a:uLnTx/>
                <a:uFillTx/>
                <a:latin typeface="Segoe Pro Display"/>
                <a:ea typeface="+mn-ea"/>
                <a:cs typeface="Segoe UI Semibold" panose="020B0702040204020203" pitchFamily="34" charset="0"/>
              </a:endParaRPr>
            </a:p>
          </p:txBody>
        </p:sp>
      </p:grpSp>
      <p:sp>
        <p:nvSpPr>
          <p:cNvPr id="235" name="Rectangle 234">
            <a:extLst>
              <a:ext uri="{FF2B5EF4-FFF2-40B4-BE49-F238E27FC236}">
                <a16:creationId xmlns:a16="http://schemas.microsoft.com/office/drawing/2014/main" id="{E52EA4E4-997A-49B5-8661-9E2E8565072C}"/>
              </a:ext>
            </a:extLst>
          </p:cNvPr>
          <p:cNvSpPr/>
          <p:nvPr/>
        </p:nvSpPr>
        <p:spPr bwMode="auto">
          <a:xfrm>
            <a:off x="-106680" y="-213360"/>
            <a:ext cx="12374880" cy="717804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626D754-2EB9-49DD-801A-F9A38B8DCCE0}"/>
              </a:ext>
            </a:extLst>
          </p:cNvPr>
          <p:cNvSpPr>
            <a:spLocks noGrp="1"/>
          </p:cNvSpPr>
          <p:nvPr>
            <p:ph type="title"/>
          </p:nvPr>
        </p:nvSpPr>
        <p:spPr/>
        <p:txBody>
          <a:bodyPr/>
          <a:lstStyle/>
          <a:p>
            <a:r>
              <a:rPr lang="en-US"/>
              <a:t>The digitized world is interconnected and dynamic</a:t>
            </a:r>
            <a:endParaRPr lang="gsw-CH"/>
          </a:p>
        </p:txBody>
      </p:sp>
      <p:sp>
        <p:nvSpPr>
          <p:cNvPr id="230" name="TextBox 229">
            <a:extLst>
              <a:ext uri="{FF2B5EF4-FFF2-40B4-BE49-F238E27FC236}">
                <a16:creationId xmlns:a16="http://schemas.microsoft.com/office/drawing/2014/main" id="{A77C3E9D-B17D-4B2E-B5D3-9A8D895F8CD2}"/>
              </a:ext>
            </a:extLst>
          </p:cNvPr>
          <p:cNvSpPr txBox="1"/>
          <p:nvPr/>
        </p:nvSpPr>
        <p:spPr>
          <a:xfrm>
            <a:off x="647160" y="1934121"/>
            <a:ext cx="1319272"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Use Cases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2" name="TextBox 231">
            <a:extLst>
              <a:ext uri="{FF2B5EF4-FFF2-40B4-BE49-F238E27FC236}">
                <a16:creationId xmlns:a16="http://schemas.microsoft.com/office/drawing/2014/main" id="{DBD15912-17D0-4981-9D26-59A1C6337ABE}"/>
              </a:ext>
            </a:extLst>
          </p:cNvPr>
          <p:cNvSpPr txBox="1"/>
          <p:nvPr/>
        </p:nvSpPr>
        <p:spPr>
          <a:xfrm>
            <a:off x="637601" y="2726240"/>
            <a:ext cx="5157852" cy="176971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Normalization of remote work </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evolving partnerships and competitors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Rapidly changing communication patterns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Evolving national interests and regulations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Convergence of IT and OT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t>
            </a:r>
          </a:p>
        </p:txBody>
      </p:sp>
      <p:pic>
        <p:nvPicPr>
          <p:cNvPr id="234" name="Graphic 233" descr="Direction arrow">
            <a:extLst>
              <a:ext uri="{FF2B5EF4-FFF2-40B4-BE49-F238E27FC236}">
                <a16:creationId xmlns:a16="http://schemas.microsoft.com/office/drawing/2014/main" id="{952DE4D7-00FE-4686-BC95-195B9476F8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7361" y="2407587"/>
            <a:ext cx="472570" cy="2776352"/>
          </a:xfrm>
          <a:prstGeom prst="rect">
            <a:avLst/>
          </a:prstGeom>
        </p:spPr>
      </p:pic>
      <p:sp>
        <p:nvSpPr>
          <p:cNvPr id="236" name="TextBox 235">
            <a:extLst>
              <a:ext uri="{FF2B5EF4-FFF2-40B4-BE49-F238E27FC236}">
                <a16:creationId xmlns:a16="http://schemas.microsoft.com/office/drawing/2014/main" id="{A605E8C9-C5F5-4CA3-B57D-45D6F5ED4ED9}"/>
              </a:ext>
            </a:extLst>
          </p:cNvPr>
          <p:cNvSpPr txBox="1"/>
          <p:nvPr/>
        </p:nvSpPr>
        <p:spPr>
          <a:xfrm>
            <a:off x="6790960" y="1934121"/>
            <a:ext cx="385772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Modern Security Imperatives</a:t>
            </a:r>
            <a:endParaRPr kumimoji="0" lang="gsw-CH" sz="23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38" name="TextBox 237">
            <a:extLst>
              <a:ext uri="{FF2B5EF4-FFF2-40B4-BE49-F238E27FC236}">
                <a16:creationId xmlns:a16="http://schemas.microsoft.com/office/drawing/2014/main" id="{D0B05AC6-81A2-42C8-BE14-2AE03D24489D}"/>
              </a:ext>
            </a:extLst>
          </p:cNvPr>
          <p:cNvSpPr txBox="1"/>
          <p:nvPr/>
        </p:nvSpPr>
        <p:spPr>
          <a:xfrm>
            <a:off x="6790960" y="2549268"/>
            <a:ext cx="5157852" cy="206210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Agility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Simplicity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Risk-Based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Automated Policy Enforcement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Adaptive Identity Management</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Data-Driven Security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1" i="0" u="none" strike="noStrike" kern="0" cap="none" spc="0" normalizeH="0" baseline="0" noProof="0">
                <a:ln>
                  <a:noFill/>
                </a:ln>
                <a:solidFill>
                  <a:prstClr val="black"/>
                </a:solidFill>
                <a:effectLst/>
                <a:uLnTx/>
                <a:uFillTx/>
                <a:latin typeface="Segoe UI"/>
                <a:ea typeface="Cambria" panose="02040503050406030204" pitchFamily="18" charset="0"/>
                <a:cs typeface="Calibri" panose="020F0502020204030204" pitchFamily="34" charset="0"/>
              </a:rPr>
              <a:t>Asset-Centric Approaches</a:t>
            </a:r>
          </a:p>
        </p:txBody>
      </p:sp>
    </p:spTree>
    <p:extLst>
      <p:ext uri="{BB962C8B-B14F-4D97-AF65-F5344CB8AC3E}">
        <p14:creationId xmlns:p14="http://schemas.microsoft.com/office/powerpoint/2010/main" val="298995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fade">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fade">
                                      <p:cBhvr>
                                        <p:cTn id="15" dur="500"/>
                                        <p:tgtEl>
                                          <p:spTgt spid="2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500"/>
                                        <p:tgtEl>
                                          <p:spTgt spid="2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34"/>
                                        </p:tgtEl>
                                        <p:attrNameLst>
                                          <p:attrName>style.visibility</p:attrName>
                                        </p:attrNameLst>
                                      </p:cBhvr>
                                      <p:to>
                                        <p:strVal val="visible"/>
                                      </p:to>
                                    </p:set>
                                    <p:animEffect transition="in" filter="wipe(left)">
                                      <p:cBhvr>
                                        <p:cTn id="23" dur="500"/>
                                        <p:tgtEl>
                                          <p:spTgt spid="2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8"/>
                                        </p:tgtEl>
                                        <p:attrNameLst>
                                          <p:attrName>style.visibility</p:attrName>
                                        </p:attrNameLst>
                                      </p:cBhvr>
                                      <p:to>
                                        <p:strVal val="visible"/>
                                      </p:to>
                                    </p:set>
                                    <p:animEffect transition="in" filter="fade">
                                      <p:cBhvr>
                                        <p:cTn id="26" dur="500"/>
                                        <p:tgtEl>
                                          <p:spTgt spid="2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6"/>
                                        </p:tgtEl>
                                        <p:attrNameLst>
                                          <p:attrName>style.visibility</p:attrName>
                                        </p:attrNameLst>
                                      </p:cBhvr>
                                      <p:to>
                                        <p:strVal val="visible"/>
                                      </p:to>
                                    </p:set>
                                    <p:animEffect transition="in" filter="fade">
                                      <p:cBhvr>
                                        <p:cTn id="29"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0" grpId="0"/>
      <p:bldP spid="232" grpId="0"/>
      <p:bldP spid="236" grpId="0"/>
      <p:bldP spid="23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1946-1893-451C-8974-3C7E2AC6414E}"/>
              </a:ext>
            </a:extLst>
          </p:cNvPr>
          <p:cNvSpPr>
            <a:spLocks noGrp="1"/>
          </p:cNvSpPr>
          <p:nvPr>
            <p:ph type="title"/>
          </p:nvPr>
        </p:nvSpPr>
        <p:spPr/>
        <p:txBody>
          <a:bodyPr/>
          <a:lstStyle/>
          <a:p>
            <a:r>
              <a:rPr lang="en-GB"/>
              <a:t>“Bad </a:t>
            </a:r>
            <a:r>
              <a:rPr lang="en-GB" err="1"/>
              <a:t>Neighborhood</a:t>
            </a:r>
            <a:r>
              <a:rPr lang="en-GB"/>
              <a:t>” on the Internet</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298045C8-CC95-4ABD-BBFF-6E2FDA30BF94}"/>
              </a:ext>
            </a:extLst>
          </p:cNvPr>
          <p:cNvCxnSpPr>
            <a:cxnSpLocks/>
            <a:stCxn id="18" idx="2"/>
            <a:endCxn id="32" idx="4"/>
          </p:cNvCxnSpPr>
          <p:nvPr/>
        </p:nvCxnSpPr>
        <p:spPr>
          <a:xfrm flipV="1">
            <a:off x="2699595" y="2464067"/>
            <a:ext cx="168847" cy="2720704"/>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3D029F43-FB2C-4774-B9A9-B408D77B179F}"/>
              </a:ext>
            </a:extLst>
          </p:cNvPr>
          <p:cNvSpPr/>
          <p:nvPr/>
        </p:nvSpPr>
        <p:spPr>
          <a:xfrm>
            <a:off x="2272485" y="13594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FA101797-5CF2-40D4-BB22-410DA9991A32}"/>
              </a:ext>
            </a:extLst>
          </p:cNvPr>
          <p:cNvCxnSpPr>
            <a:cxnSpLocks/>
            <a:stCxn id="18" idx="2"/>
            <a:endCxn id="29" idx="2"/>
          </p:cNvCxnSpPr>
          <p:nvPr/>
        </p:nvCxnSpPr>
        <p:spPr>
          <a:xfrm flipV="1">
            <a:off x="2699595" y="2097781"/>
            <a:ext cx="3880506" cy="3086990"/>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2B9C951D-716A-44FB-B9F3-1B0C9430C773}"/>
              </a:ext>
            </a:extLst>
          </p:cNvPr>
          <p:cNvSpPr/>
          <p:nvPr/>
        </p:nvSpPr>
        <p:spPr>
          <a:xfrm>
            <a:off x="6629294" y="1671150"/>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Ransomware Kits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$66 upfront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(or 30% of the profit / affiliate model)</a:t>
            </a:r>
          </a:p>
        </p:txBody>
      </p:sp>
      <p:cxnSp>
        <p:nvCxnSpPr>
          <p:cNvPr id="7" name="Straight Connector 6" descr="Line from &quot;Attacker&quot; to &quot;Compromised PCs / Devices&quot;">
            <a:extLst>
              <a:ext uri="{FF2B5EF4-FFF2-40B4-BE49-F238E27FC236}">
                <a16:creationId xmlns:a16="http://schemas.microsoft.com/office/drawing/2014/main" id="{E488A8E7-5175-4C8A-A91B-E600C105CC2F}"/>
              </a:ext>
            </a:extLst>
          </p:cNvPr>
          <p:cNvCxnSpPr>
            <a:cxnSpLocks/>
            <a:stCxn id="18" idx="2"/>
            <a:endCxn id="21" idx="3"/>
          </p:cNvCxnSpPr>
          <p:nvPr/>
        </p:nvCxnSpPr>
        <p:spPr>
          <a:xfrm flipV="1">
            <a:off x="2699595" y="3119798"/>
            <a:ext cx="5163504" cy="2064973"/>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ADECC07B-1CE1-40A5-8A2D-28D274A6C2BE}"/>
              </a:ext>
            </a:extLst>
          </p:cNvPr>
          <p:cNvSpPr/>
          <p:nvPr/>
        </p:nvSpPr>
        <p:spPr>
          <a:xfrm>
            <a:off x="7903369" y="2698584"/>
            <a:ext cx="2959151"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PC: $0.13 to $0.89</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81CD8C01-2E2A-427D-882B-373C63A5A8E9}"/>
              </a:ext>
            </a:extLst>
          </p:cNvPr>
          <p:cNvCxnSpPr>
            <a:cxnSpLocks/>
            <a:stCxn id="18" idx="2"/>
            <a:endCxn id="26" idx="2"/>
          </p:cNvCxnSpPr>
          <p:nvPr/>
        </p:nvCxnSpPr>
        <p:spPr>
          <a:xfrm flipV="1">
            <a:off x="2699595" y="4137499"/>
            <a:ext cx="6306758" cy="104727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cxnSp>
        <p:nvCxnSpPr>
          <p:cNvPr id="10" name="Straight Connector 9" descr="Line from &quot;Attacker&quot; to &quot;Stolen Passwords&quot;">
            <a:extLst>
              <a:ext uri="{FF2B5EF4-FFF2-40B4-BE49-F238E27FC236}">
                <a16:creationId xmlns:a16="http://schemas.microsoft.com/office/drawing/2014/main" id="{9D1F8C18-AE60-4F97-A8B2-205A4759A959}"/>
              </a:ext>
            </a:extLst>
          </p:cNvPr>
          <p:cNvCxnSpPr>
            <a:cxnSpLocks/>
            <a:stCxn id="18" idx="2"/>
            <a:endCxn id="22" idx="2"/>
          </p:cNvCxnSpPr>
          <p:nvPr/>
        </p:nvCxnSpPr>
        <p:spPr>
          <a:xfrm flipV="1">
            <a:off x="2699595" y="5150309"/>
            <a:ext cx="4092276" cy="34462"/>
          </a:xfrm>
          <a:prstGeom prst="line">
            <a:avLst/>
          </a:prstGeom>
          <a:noFill/>
          <a:ln w="19050" cap="rnd">
            <a:solidFill>
              <a:schemeClr val="tx2"/>
            </a:solidFill>
            <a:prstDash val="solid"/>
          </a:ln>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CC6A9898-1F87-4466-9444-6AFBD709BAC4}"/>
              </a:ext>
            </a:extLst>
          </p:cNvPr>
          <p:cNvSpPr/>
          <p:nvPr/>
        </p:nvSpPr>
        <p:spPr>
          <a:xfrm>
            <a:off x="6862109" y="475345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Stolen Passwords</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$0.97 per 1,000 (average)</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(Bulk: $150 for 400M)</a:t>
            </a:r>
          </a:p>
        </p:txBody>
      </p:sp>
      <p:cxnSp>
        <p:nvCxnSpPr>
          <p:cNvPr id="12" name="Straight Connector 11" descr="Line from &quot;Attacker&quot; to &quot;Denial of Service&quot;">
            <a:extLst>
              <a:ext uri="{FF2B5EF4-FFF2-40B4-BE49-F238E27FC236}">
                <a16:creationId xmlns:a16="http://schemas.microsoft.com/office/drawing/2014/main" id="{0031706B-CD1A-480D-B814-F3C3C0927637}"/>
              </a:ext>
            </a:extLst>
          </p:cNvPr>
          <p:cNvCxnSpPr>
            <a:cxnSpLocks/>
            <a:stCxn id="18" idx="2"/>
            <a:endCxn id="23" idx="2"/>
          </p:cNvCxnSpPr>
          <p:nvPr/>
        </p:nvCxnSpPr>
        <p:spPr>
          <a:xfrm>
            <a:off x="2699595" y="5184771"/>
            <a:ext cx="2805469" cy="978870"/>
          </a:xfrm>
          <a:prstGeom prst="line">
            <a:avLst/>
          </a:prstGeom>
          <a:noFill/>
          <a:ln w="19050" cap="rnd">
            <a:solidFill>
              <a:schemeClr val="tx2"/>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3" name="Rectangle 12">
            <a:extLst>
              <a:ext uri="{FF2B5EF4-FFF2-40B4-BE49-F238E27FC236}">
                <a16:creationId xmlns:a16="http://schemas.microsoft.com/office/drawing/2014/main" id="{C93D12E5-6308-47C2-9588-4C81ED52BCE7}"/>
              </a:ext>
            </a:extLst>
          </p:cNvPr>
          <p:cNvSpPr/>
          <p:nvPr/>
        </p:nvSpPr>
        <p:spPr>
          <a:xfrm>
            <a:off x="5562253" y="5780887"/>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$766.67 per month</a:t>
            </a:r>
          </a:p>
        </p:txBody>
      </p:sp>
      <p:sp>
        <p:nvSpPr>
          <p:cNvPr id="14" name="Oval 13">
            <a:extLst>
              <a:ext uri="{FF2B5EF4-FFF2-40B4-BE49-F238E27FC236}">
                <a16:creationId xmlns:a16="http://schemas.microsoft.com/office/drawing/2014/main" id="{E2E45698-6A4B-4F1D-AE4D-7EA583FA7DA5}"/>
              </a:ext>
              <a:ext uri="{C183D7F6-B498-43B3-948B-1728B52AA6E4}">
                <adec:decorative xmlns:adec="http://schemas.microsoft.com/office/drawing/2017/decorative" val="1"/>
              </a:ext>
            </a:extLst>
          </p:cNvPr>
          <p:cNvSpPr/>
          <p:nvPr/>
        </p:nvSpPr>
        <p:spPr bwMode="auto">
          <a:xfrm>
            <a:off x="1149197" y="3465096"/>
            <a:ext cx="3100798" cy="31007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descr="Attackers">
            <a:extLst>
              <a:ext uri="{FF2B5EF4-FFF2-40B4-BE49-F238E27FC236}">
                <a16:creationId xmlns:a16="http://schemas.microsoft.com/office/drawing/2014/main" id="{2D78676F-3DB3-4364-AB5E-6A412639B2E8}"/>
              </a:ext>
            </a:extLst>
          </p:cNvPr>
          <p:cNvGrpSpPr/>
          <p:nvPr/>
        </p:nvGrpSpPr>
        <p:grpSpPr>
          <a:xfrm>
            <a:off x="1785126" y="4101025"/>
            <a:ext cx="1828940" cy="1828940"/>
            <a:chOff x="1527175" y="3391383"/>
            <a:chExt cx="1891686" cy="1891686"/>
          </a:xfrm>
        </p:grpSpPr>
        <p:sp>
          <p:nvSpPr>
            <p:cNvPr id="17" name="Oval 16">
              <a:extLst>
                <a:ext uri="{FF2B5EF4-FFF2-40B4-BE49-F238E27FC236}">
                  <a16:creationId xmlns:a16="http://schemas.microsoft.com/office/drawing/2014/main" id="{EFCD496B-35B8-4518-BC8B-758CD983C17C}"/>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TextBox 17">
              <a:extLst>
                <a:ext uri="{FF2B5EF4-FFF2-40B4-BE49-F238E27FC236}">
                  <a16:creationId xmlns:a16="http://schemas.microsoft.com/office/drawing/2014/main" id="{4477EE1B-377C-4CA5-AB06-E562C63829D6}"/>
                </a:ext>
              </a:extLst>
            </p:cNvPr>
            <p:cNvSpPr txBox="1"/>
            <p:nvPr/>
          </p:nvSpPr>
          <p:spPr>
            <a:xfrm>
              <a:off x="1856905" y="4162141"/>
              <a:ext cx="1232224" cy="350169"/>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D83B01"/>
                  </a:solidFill>
                  <a:effectLst/>
                  <a:uLnTx/>
                  <a:uFillTx/>
                  <a:latin typeface="Segoe UI Semibold"/>
                  <a:ea typeface="+mn-ea"/>
                  <a:cs typeface="+mn-cs"/>
                </a:rPr>
                <a:t>Attackers</a:t>
              </a:r>
            </a:p>
          </p:txBody>
        </p:sp>
      </p:grpSp>
      <p:grpSp>
        <p:nvGrpSpPr>
          <p:cNvPr id="19" name="Group 18">
            <a:extLst>
              <a:ext uri="{FF2B5EF4-FFF2-40B4-BE49-F238E27FC236}">
                <a16:creationId xmlns:a16="http://schemas.microsoft.com/office/drawing/2014/main" id="{12D58318-0F91-403D-8987-BE9CB06F08B6}"/>
              </a:ext>
              <a:ext uri="{C183D7F6-B498-43B3-948B-1728B52AA6E4}">
                <adec:decorative xmlns:adec="http://schemas.microsoft.com/office/drawing/2017/decorative" val="1"/>
              </a:ext>
            </a:extLst>
          </p:cNvPr>
          <p:cNvGrpSpPr/>
          <p:nvPr/>
        </p:nvGrpSpPr>
        <p:grpSpPr>
          <a:xfrm rot="1884715">
            <a:off x="7825375" y="3032070"/>
            <a:ext cx="155988" cy="155988"/>
            <a:chOff x="1389403" y="-447226"/>
            <a:chExt cx="2114718" cy="2114718"/>
          </a:xfrm>
        </p:grpSpPr>
        <p:sp>
          <p:nvSpPr>
            <p:cNvPr id="20" name="Oval 19">
              <a:extLst>
                <a:ext uri="{FF2B5EF4-FFF2-40B4-BE49-F238E27FC236}">
                  <a16:creationId xmlns:a16="http://schemas.microsoft.com/office/drawing/2014/main" id="{72CD4F2A-942D-41E8-AB97-8EFC073E81EF}"/>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DD824709-737F-4B57-B5F0-6C070397D94B}"/>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7D46CD9D-1521-4D39-8CCF-C22C0E099FAC}"/>
              </a:ext>
              <a:ext uri="{C183D7F6-B498-43B3-948B-1728B52AA6E4}">
                <adec:decorative xmlns:adec="http://schemas.microsoft.com/office/drawing/2017/decorative" val="1"/>
              </a:ext>
            </a:extLst>
          </p:cNvPr>
          <p:cNvSpPr/>
          <p:nvPr/>
        </p:nvSpPr>
        <p:spPr bwMode="auto">
          <a:xfrm rot="705640">
            <a:off x="6790365" y="509318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8365A14D-D3D1-429B-9F19-D80DD6E42C43}"/>
              </a:ext>
              <a:ext uri="{C183D7F6-B498-43B3-948B-1728B52AA6E4}">
                <adec:decorative xmlns:adec="http://schemas.microsoft.com/office/drawing/2017/decorative" val="1"/>
              </a:ext>
            </a:extLst>
          </p:cNvPr>
          <p:cNvSpPr/>
          <p:nvPr/>
        </p:nvSpPr>
        <p:spPr bwMode="auto">
          <a:xfrm rot="1600294">
            <a:off x="5498254" y="6128369"/>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B52E9856-B11E-42D5-897C-605288267D91}"/>
              </a:ext>
              <a:ext uri="{C183D7F6-B498-43B3-948B-1728B52AA6E4}">
                <adec:decorative xmlns:adec="http://schemas.microsoft.com/office/drawing/2017/decorative" val="1"/>
              </a:ext>
            </a:extLst>
          </p:cNvPr>
          <p:cNvGrpSpPr/>
          <p:nvPr/>
        </p:nvGrpSpPr>
        <p:grpSpPr>
          <a:xfrm>
            <a:off x="8944896" y="4006413"/>
            <a:ext cx="262173" cy="262171"/>
            <a:chOff x="8498470" y="4291768"/>
            <a:chExt cx="262173" cy="262171"/>
          </a:xfrm>
        </p:grpSpPr>
        <p:sp>
          <p:nvSpPr>
            <p:cNvPr id="25" name="Oval 24">
              <a:extLst>
                <a:ext uri="{FF2B5EF4-FFF2-40B4-BE49-F238E27FC236}">
                  <a16:creationId xmlns:a16="http://schemas.microsoft.com/office/drawing/2014/main" id="{CB00B2DE-5707-4D09-A8AF-AD69971718DC}"/>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17AEB34C-9A48-4C86-BCCD-AF7094A0C91A}"/>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28185842-CFAA-48C5-8E25-C8656E52BC5A}"/>
              </a:ext>
              <a:ext uri="{C183D7F6-B498-43B3-948B-1728B52AA6E4}">
                <adec:decorative xmlns:adec="http://schemas.microsoft.com/office/drawing/2017/decorative" val="1"/>
              </a:ext>
            </a:extLst>
          </p:cNvPr>
          <p:cNvGrpSpPr/>
          <p:nvPr/>
        </p:nvGrpSpPr>
        <p:grpSpPr>
          <a:xfrm>
            <a:off x="6459761" y="1907396"/>
            <a:ext cx="350468" cy="350468"/>
            <a:chOff x="7143092" y="2150561"/>
            <a:chExt cx="350468" cy="350468"/>
          </a:xfrm>
        </p:grpSpPr>
        <p:sp>
          <p:nvSpPr>
            <p:cNvPr id="28" name="Oval 27">
              <a:extLst>
                <a:ext uri="{FF2B5EF4-FFF2-40B4-BE49-F238E27FC236}">
                  <a16:creationId xmlns:a16="http://schemas.microsoft.com/office/drawing/2014/main" id="{21F38C8F-4B7B-44B7-9AB7-5C03C7489EFC}"/>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29457039-A1B1-41A6-932D-25456A9DC376}"/>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0" name="Group 29">
            <a:extLst>
              <a:ext uri="{FF2B5EF4-FFF2-40B4-BE49-F238E27FC236}">
                <a16:creationId xmlns:a16="http://schemas.microsoft.com/office/drawing/2014/main" id="{79F4F5DF-144F-4831-B0D2-D6CD830EE142}"/>
              </a:ext>
              <a:ext uri="{C183D7F6-B498-43B3-948B-1728B52AA6E4}">
                <adec:decorative xmlns:adec="http://schemas.microsoft.com/office/drawing/2017/decorative" val="1"/>
              </a:ext>
            </a:extLst>
          </p:cNvPr>
          <p:cNvGrpSpPr/>
          <p:nvPr/>
        </p:nvGrpSpPr>
        <p:grpSpPr>
          <a:xfrm rot="665990">
            <a:off x="2499203" y="1987064"/>
            <a:ext cx="773828" cy="773828"/>
            <a:chOff x="1551767" y="2170835"/>
            <a:chExt cx="773828" cy="773828"/>
          </a:xfrm>
        </p:grpSpPr>
        <p:sp>
          <p:nvSpPr>
            <p:cNvPr id="31" name="Oval 30">
              <a:extLst>
                <a:ext uri="{FF2B5EF4-FFF2-40B4-BE49-F238E27FC236}">
                  <a16:creationId xmlns:a16="http://schemas.microsoft.com/office/drawing/2014/main" id="{FD6E1129-9D2A-48A3-A555-DEA5BC98C9A2}"/>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6BB31E4F-0B74-441D-8D85-FC04E88616CF}"/>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33" name="!!Phishing">
            <a:extLst>
              <a:ext uri="{FF2B5EF4-FFF2-40B4-BE49-F238E27FC236}">
                <a16:creationId xmlns:a16="http://schemas.microsoft.com/office/drawing/2014/main" id="{3F2ADA30-125B-4221-8A21-D7766217E3EE}"/>
              </a:ext>
            </a:extLst>
          </p:cNvPr>
          <p:cNvSpPr/>
          <p:nvPr/>
        </p:nvSpPr>
        <p:spPr>
          <a:xfrm>
            <a:off x="9075560" y="3725977"/>
            <a:ext cx="2920341" cy="822843"/>
          </a:xfrm>
          <a:prstGeom prst="rect">
            <a:avLst/>
          </a:prstGeom>
          <a:noFill/>
          <a:ln>
            <a:noFill/>
          </a:ln>
        </p:spPr>
        <p:style>
          <a:lnRef idx="1">
            <a:schemeClr val="dk1"/>
          </a:lnRef>
          <a:fillRef idx="2">
            <a:schemeClr val="dk1"/>
          </a:fillRef>
          <a:effectRef idx="1">
            <a:schemeClr val="dk1"/>
          </a:effectRef>
          <a:fontRef idx="minor">
            <a:schemeClr val="dk1"/>
          </a:fontRef>
        </p:style>
        <p:txBody>
          <a:bodyPr lIns="274281" tIns="91427" bIns="91427" rtlCol="0" anchor="t">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Spearphishing for hire </a:t>
            </a:r>
          </a:p>
          <a:p>
            <a:pPr marL="171417"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$100 to $1,000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(per successful account takeover) </a:t>
            </a:r>
          </a:p>
        </p:txBody>
      </p:sp>
    </p:spTree>
    <p:extLst>
      <p:ext uri="{BB962C8B-B14F-4D97-AF65-F5344CB8AC3E}">
        <p14:creationId xmlns:p14="http://schemas.microsoft.com/office/powerpoint/2010/main" val="2747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750" fill="hold"/>
                                        <p:tgtEl>
                                          <p:spTgt spid="14"/>
                                        </p:tgtEl>
                                        <p:attrNameLst>
                                          <p:attrName>ppt_w</p:attrName>
                                        </p:attrNameLst>
                                      </p:cBhvr>
                                      <p:tavLst>
                                        <p:tav tm="0">
                                          <p:val>
                                            <p:fltVal val="0"/>
                                          </p:val>
                                        </p:tav>
                                        <p:tav tm="100000">
                                          <p:val>
                                            <p:strVal val="#ppt_w"/>
                                          </p:val>
                                        </p:tav>
                                      </p:tavLst>
                                    </p:anim>
                                    <p:anim calcmode="lin" valueType="num">
                                      <p:cBhvr>
                                        <p:cTn id="11" dur="750" fill="hold"/>
                                        <p:tgtEl>
                                          <p:spTgt spid="14"/>
                                        </p:tgtEl>
                                        <p:attrNameLst>
                                          <p:attrName>ppt_h</p:attrName>
                                        </p:attrNameLst>
                                      </p:cBhvr>
                                      <p:tavLst>
                                        <p:tav tm="0">
                                          <p:val>
                                            <p:fltVal val="0"/>
                                          </p:val>
                                        </p:tav>
                                        <p:tav tm="100000">
                                          <p:val>
                                            <p:strVal val="#ppt_h"/>
                                          </p:val>
                                        </p:tav>
                                      </p:tavLst>
                                    </p:anim>
                                    <p:anim calcmode="lin" valueType="num">
                                      <p:cBhvr>
                                        <p:cTn id="12" dur="750" fill="hold"/>
                                        <p:tgtEl>
                                          <p:spTgt spid="14"/>
                                        </p:tgtEl>
                                        <p:attrNameLst>
                                          <p:attrName>style.rotation</p:attrName>
                                        </p:attrNameLst>
                                      </p:cBhvr>
                                      <p:tavLst>
                                        <p:tav tm="0">
                                          <p:val>
                                            <p:fltVal val="360"/>
                                          </p:val>
                                        </p:tav>
                                        <p:tav tm="100000">
                                          <p:val>
                                            <p:fltVal val="0"/>
                                          </p:val>
                                        </p:tav>
                                      </p:tavLst>
                                    </p:anim>
                                    <p:animEffect transition="in" filter="fade">
                                      <p:cBhvr>
                                        <p:cTn id="13" dur="75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42" presetClass="path" presetSubtype="0" decel="100000" fill="hold" nodeType="withEffect">
                                  <p:stCondLst>
                                    <p:cond delay="0"/>
                                  </p:stCondLst>
                                  <p:childTnLst>
                                    <p:animMotion origin="layout" path="M 2.91667E-6 -2.22222E-6 L -0.46706 0.20625 " pathEditMode="relative" rAng="0" ptsTypes="AA">
                                      <p:cBhvr>
                                        <p:cTn id="18" dur="750" spd="-100000" fill="hold"/>
                                        <p:tgtEl>
                                          <p:spTgt spid="19"/>
                                        </p:tgtEl>
                                        <p:attrNameLst>
                                          <p:attrName>ppt_x</p:attrName>
                                          <p:attrName>ppt_y</p:attrName>
                                        </p:attrNameLst>
                                      </p:cBhvr>
                                      <p:rCtr x="-23359" y="10301"/>
                                    </p:animMotion>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42" presetClass="path" presetSubtype="0" decel="100000" fill="hold" grpId="1" nodeType="withEffect">
                                  <p:stCondLst>
                                    <p:cond delay="0"/>
                                  </p:stCondLst>
                                  <p:childTnLst>
                                    <p:animMotion origin="layout" path="M -4.16667E-7 7.40741E-7 L -0.39088 -0.08935 " pathEditMode="relative" rAng="0" ptsTypes="AA">
                                      <p:cBhvr>
                                        <p:cTn id="23" dur="750" spd="-100000" fill="hold"/>
                                        <p:tgtEl>
                                          <p:spTgt spid="22"/>
                                        </p:tgtEl>
                                        <p:attrNameLst>
                                          <p:attrName>ppt_x</p:attrName>
                                          <p:attrName>ppt_y</p:attrName>
                                        </p:attrNameLst>
                                      </p:cBhvr>
                                      <p:rCtr x="-19544" y="-4468"/>
                                    </p:animMotion>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42" presetClass="path" presetSubtype="0" decel="100000" fill="hold" grpId="1" nodeType="withEffect">
                                  <p:stCondLst>
                                    <p:cond delay="0"/>
                                  </p:stCondLst>
                                  <p:childTnLst>
                                    <p:animMotion origin="layout" path="M 2.08333E-7 2.22222E-6 L -0.28529 -0.24445 " pathEditMode="relative" rAng="0" ptsTypes="AA">
                                      <p:cBhvr>
                                        <p:cTn id="28" dur="750" spd="-100000" fill="hold"/>
                                        <p:tgtEl>
                                          <p:spTgt spid="23"/>
                                        </p:tgtEl>
                                        <p:attrNameLst>
                                          <p:attrName>ppt_x</p:attrName>
                                          <p:attrName>ppt_y</p:attrName>
                                        </p:attrNameLst>
                                      </p:cBhvr>
                                      <p:rCtr x="-14271" y="-12222"/>
                                    </p:animMotion>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0"/>
                                  </p:stCondLst>
                                  <p:childTnLst>
                                    <p:animMotion origin="layout" path="M 1.25E-6 -4.81481E-6 L 0.10963 0.23426 " pathEditMode="relative" rAng="0" ptsTypes="AA">
                                      <p:cBhvr>
                                        <p:cTn id="33" dur="750" spd="-100000" fill="hold"/>
                                        <p:tgtEl>
                                          <p:spTgt spid="30"/>
                                        </p:tgtEl>
                                        <p:attrNameLst>
                                          <p:attrName>ppt_x</p:attrName>
                                          <p:attrName>ppt_y</p:attrName>
                                        </p:attrNameLst>
                                      </p:cBhvr>
                                      <p:rCtr x="5482" y="11713"/>
                                    </p:animMotion>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42" presetClass="path" presetSubtype="0" decel="100000" fill="hold" nodeType="withEffect">
                                  <p:stCondLst>
                                    <p:cond delay="0"/>
                                  </p:stCondLst>
                                  <p:childTnLst>
                                    <p:animMotion origin="layout" path="M -6.25E-7 -3.7037E-6 L -0.36471 0.3507 " pathEditMode="relative" rAng="0" ptsTypes="AA">
                                      <p:cBhvr>
                                        <p:cTn id="38" dur="750" spd="-100000" fill="hold"/>
                                        <p:tgtEl>
                                          <p:spTgt spid="27"/>
                                        </p:tgtEl>
                                        <p:attrNameLst>
                                          <p:attrName>ppt_x</p:attrName>
                                          <p:attrName>ppt_y</p:attrName>
                                        </p:attrNameLst>
                                      </p:cBhvr>
                                      <p:rCtr x="-18242" y="17523"/>
                                    </p:animMotion>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42" presetClass="path" presetSubtype="0" decel="100000" fill="hold" nodeType="withEffect">
                                  <p:stCondLst>
                                    <p:cond delay="0"/>
                                  </p:stCondLst>
                                  <p:childTnLst>
                                    <p:animMotion origin="layout" path="M -1.04167E-6 -7.40741E-7 L -0.56693 0.04931 " pathEditMode="relative" rAng="0" ptsTypes="AA">
                                      <p:cBhvr>
                                        <p:cTn id="43" dur="750" spd="-100000" fill="hold"/>
                                        <p:tgtEl>
                                          <p:spTgt spid="24"/>
                                        </p:tgtEl>
                                        <p:attrNameLst>
                                          <p:attrName>ppt_x</p:attrName>
                                          <p:attrName>ppt_y</p:attrName>
                                        </p:attrNameLst>
                                      </p:cBhvr>
                                      <p:rCtr x="-28346" y="2454"/>
                                    </p:animMotion>
                                  </p:childTnLst>
                                </p:cTn>
                              </p:par>
                              <p:par>
                                <p:cTn id="44" presetID="22" presetClass="entr" presetSubtype="4"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down)">
                                      <p:cBhvr>
                                        <p:cTn id="46" dur="500"/>
                                        <p:tgtEl>
                                          <p:spTgt spid="3"/>
                                        </p:tgtEl>
                                      </p:cBhvr>
                                    </p:animEffect>
                                  </p:childTnLst>
                                </p:cTn>
                              </p:par>
                              <p:par>
                                <p:cTn id="47" presetID="22" presetClass="entr" presetSubtype="8"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22" presetClass="entr" presetSubtype="8"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left)">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fade">
                                      <p:cBhvr>
                                        <p:cTn id="76" dur="500"/>
                                        <p:tgtEl>
                                          <p:spTgt spid="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1" grpId="0"/>
      <p:bldP spid="13" grpId="0"/>
      <p:bldP spid="14" grpId="0" animBg="1"/>
      <p:bldP spid="22" grpId="0" animBg="1"/>
      <p:bldP spid="22" grpId="1" animBg="1"/>
      <p:bldP spid="23" grpId="0" animBg="1"/>
      <p:bldP spid="23" grpId="1" animBg="1"/>
      <p:bldP spid="3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Phishing">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4113606"/>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4819135"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4819133"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7318FBE-49D3-42A1-8879-19502D864494}"/>
              </a:ext>
            </a:extLst>
          </p:cNvPr>
          <p:cNvSpPr txBox="1"/>
          <p:nvPr/>
        </p:nvSpPr>
        <p:spPr>
          <a:xfrm>
            <a:off x="5073551" y="1548127"/>
            <a:ext cx="3723263"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107C10"/>
                </a:solidFill>
                <a:effectLst/>
                <a:uLnTx/>
                <a:uFillTx/>
                <a:latin typeface="Segoe UI Semibold"/>
                <a:ea typeface="+mn-ea"/>
                <a:cs typeface="+mn-cs"/>
              </a:rPr>
              <a:t>Existing Control-Framework</a:t>
            </a:r>
            <a:endParaRPr kumimoji="0" lang="gsw-CH" sz="2300" b="0" i="0" u="none" strike="noStrike" kern="1200" cap="none" spc="0" normalizeH="0" baseline="0" noProof="0" err="1">
              <a:ln>
                <a:noFill/>
              </a:ln>
              <a:solidFill>
                <a:srgbClr val="107C10"/>
              </a:solidFill>
              <a:effectLst/>
              <a:uLnTx/>
              <a:uFillTx/>
              <a:latin typeface="Segoe UI Semibold"/>
              <a:ea typeface="+mn-ea"/>
              <a:cs typeface="+mn-cs"/>
            </a:endParaRPr>
          </a:p>
        </p:txBody>
      </p:sp>
      <p:sp>
        <p:nvSpPr>
          <p:cNvPr id="57" name="TextBox 56">
            <a:extLst>
              <a:ext uri="{FF2B5EF4-FFF2-40B4-BE49-F238E27FC236}">
                <a16:creationId xmlns:a16="http://schemas.microsoft.com/office/drawing/2014/main" id="{ED0DAF27-564D-4E7F-A7F0-A490F8227BCC}"/>
              </a:ext>
            </a:extLst>
          </p:cNvPr>
          <p:cNvSpPr txBox="1"/>
          <p:nvPr/>
        </p:nvSpPr>
        <p:spPr>
          <a:xfrm>
            <a:off x="5102428" y="2909440"/>
            <a:ext cx="2465355" cy="3539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300" b="0" i="0" u="none" strike="noStrike" kern="1200" cap="none" spc="0" normalizeH="0" baseline="0" noProof="0">
                <a:ln>
                  <a:noFill/>
                </a:ln>
                <a:solidFill>
                  <a:srgbClr val="FFB900"/>
                </a:solidFill>
                <a:effectLst/>
                <a:uLnTx/>
                <a:uFillTx/>
                <a:latin typeface="Segoe UI Semibold"/>
                <a:ea typeface="+mn-ea"/>
                <a:cs typeface="+mn-cs"/>
              </a:rPr>
              <a:t>Control Objectives</a:t>
            </a:r>
            <a:endParaRPr kumimoji="0" lang="gsw-CH" sz="2300" b="0" i="0" u="none" strike="noStrike" kern="1200" cap="none" spc="0" normalizeH="0" baseline="0" noProof="0" err="1">
              <a:ln>
                <a:noFill/>
              </a:ln>
              <a:solidFill>
                <a:srgbClr val="FFB900"/>
              </a:solidFill>
              <a:effectLst/>
              <a:uLnTx/>
              <a:uFillTx/>
              <a:latin typeface="Segoe UI Semibold"/>
              <a:ea typeface="+mn-ea"/>
              <a:cs typeface="+mn-cs"/>
            </a:endParaRPr>
          </a:p>
        </p:txBody>
      </p:sp>
      <p:cxnSp>
        <p:nvCxnSpPr>
          <p:cNvPr id="59" name="Straight Connector 58">
            <a:extLst>
              <a:ext uri="{FF2B5EF4-FFF2-40B4-BE49-F238E27FC236}">
                <a16:creationId xmlns:a16="http://schemas.microsoft.com/office/drawing/2014/main" id="{02DDC344-BF52-48CC-BBDF-E22BB51A687D}"/>
              </a:ext>
            </a:extLst>
          </p:cNvPr>
          <p:cNvCxnSpPr/>
          <p:nvPr/>
        </p:nvCxnSpPr>
        <p:spPr>
          <a:xfrm>
            <a:off x="6096000" y="1989503"/>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Graphic 4">
            <a:extLst>
              <a:ext uri="{FF2B5EF4-FFF2-40B4-BE49-F238E27FC236}">
                <a16:creationId xmlns:a16="http://schemas.microsoft.com/office/drawing/2014/main" id="{C8A87870-5E94-4B1F-B2F5-2F917398CD06}"/>
              </a:ext>
            </a:extLst>
          </p:cNvPr>
          <p:cNvSpPr/>
          <p:nvPr/>
        </p:nvSpPr>
        <p:spPr>
          <a:xfrm rot="16200000" flipH="1">
            <a:off x="5992836" y="2583397"/>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C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cxnSp>
        <p:nvCxnSpPr>
          <p:cNvPr id="63" name="Straight Connector 62">
            <a:extLst>
              <a:ext uri="{FF2B5EF4-FFF2-40B4-BE49-F238E27FC236}">
                <a16:creationId xmlns:a16="http://schemas.microsoft.com/office/drawing/2014/main" id="{60F5759A-EAFB-4B7E-BBE0-CFF6EF09DEF0}"/>
              </a:ext>
            </a:extLst>
          </p:cNvPr>
          <p:cNvCxnSpPr>
            <a:cxnSpLocks/>
          </p:cNvCxnSpPr>
          <p:nvPr/>
        </p:nvCxnSpPr>
        <p:spPr>
          <a:xfrm>
            <a:off x="6096000" y="3326140"/>
            <a:ext cx="0" cy="787466"/>
          </a:xfrm>
          <a:prstGeom prst="line">
            <a:avLst/>
          </a:prstGeom>
          <a:ln w="444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Graphic 4">
            <a:extLst>
              <a:ext uri="{FF2B5EF4-FFF2-40B4-BE49-F238E27FC236}">
                <a16:creationId xmlns:a16="http://schemas.microsoft.com/office/drawing/2014/main" id="{994A2668-189F-4342-B327-1E2162368011}"/>
              </a:ext>
            </a:extLst>
          </p:cNvPr>
          <p:cNvSpPr/>
          <p:nvPr/>
        </p:nvSpPr>
        <p:spPr>
          <a:xfrm rot="16200000" flipH="1">
            <a:off x="5992836" y="3920034"/>
            <a:ext cx="206328" cy="33629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0" marR="0" lvl="0" indent="0" algn="ctr" defTabSz="76197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Roboto Light" pitchFamily="2" charset="0"/>
              <a:ea typeface="Roboto Light" pitchFamily="2" charset="0"/>
              <a:cs typeface="+mn-cs"/>
            </a:endParaRPr>
          </a:p>
        </p:txBody>
      </p:sp>
    </p:spTree>
    <p:extLst>
      <p:ext uri="{BB962C8B-B14F-4D97-AF65-F5344CB8AC3E}">
        <p14:creationId xmlns:p14="http://schemas.microsoft.com/office/powerpoint/2010/main" val="2433699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500"/>
                                        <p:tgtEl>
                                          <p:spTgt spid="5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wipe(up)">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up)">
                                      <p:cBhvr>
                                        <p:cTn id="21" dur="500"/>
                                        <p:tgtEl>
                                          <p:spTgt spid="6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up)">
                                      <p:cBhvr>
                                        <p:cTn id="2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7" grpId="0"/>
      <p:bldP spid="61" grpId="0" animBg="1"/>
      <p:bldP spid="6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8078-202B-45CE-BA0D-FC87F462D40E}"/>
              </a:ext>
            </a:extLst>
          </p:cNvPr>
          <p:cNvSpPr>
            <a:spLocks noGrp="1"/>
          </p:cNvSpPr>
          <p:nvPr>
            <p:ph type="title"/>
          </p:nvPr>
        </p:nvSpPr>
        <p:spPr/>
        <p:txBody>
          <a:bodyPr/>
          <a:lstStyle/>
          <a:p>
            <a:r>
              <a:rPr lang="en-GB"/>
              <a:t>Azure Capabilities and Guidance</a:t>
            </a:r>
            <a:endParaRPr lang="gsw-CH"/>
          </a:p>
        </p:txBody>
      </p:sp>
      <p:cxnSp>
        <p:nvCxnSpPr>
          <p:cNvPr id="3" name="Straight Connector 2" descr="Line from &quot;Attacker&quot; to &quot;Attacker for hire (per job)&quot;">
            <a:extLst>
              <a:ext uri="{FF2B5EF4-FFF2-40B4-BE49-F238E27FC236}">
                <a16:creationId xmlns:a16="http://schemas.microsoft.com/office/drawing/2014/main" id="{6794B16A-3F2D-4AB5-888E-E1004AD6867F}"/>
              </a:ext>
            </a:extLst>
          </p:cNvPr>
          <p:cNvCxnSpPr>
            <a:cxnSpLocks/>
            <a:stCxn id="19" idx="2"/>
            <a:endCxn id="49" idx="5"/>
          </p:cNvCxnSpPr>
          <p:nvPr/>
        </p:nvCxnSpPr>
        <p:spPr>
          <a:xfrm flipV="1">
            <a:off x="1455152" y="2115921"/>
            <a:ext cx="13294" cy="3561588"/>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4" name="Rectangle 3">
            <a:extLst>
              <a:ext uri="{FF2B5EF4-FFF2-40B4-BE49-F238E27FC236}">
                <a16:creationId xmlns:a16="http://schemas.microsoft.com/office/drawing/2014/main" id="{9F79E4AE-12B2-48D2-923B-3F0805902F73}"/>
              </a:ext>
            </a:extLst>
          </p:cNvPr>
          <p:cNvSpPr/>
          <p:nvPr/>
        </p:nvSpPr>
        <p:spPr>
          <a:xfrm>
            <a:off x="303165" y="1110499"/>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Attacker for hire (per job)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alpha val="0"/>
                  </a:srgbClr>
                </a:solidFill>
                <a:effectLst/>
                <a:uLnTx/>
                <a:uFillTx/>
                <a:latin typeface="Segoe UI"/>
                <a:ea typeface="+mn-ea"/>
                <a:cs typeface="+mn-cs"/>
              </a:rPr>
              <a:t>$250 per job (and up)</a:t>
            </a:r>
          </a:p>
        </p:txBody>
      </p:sp>
      <p:cxnSp>
        <p:nvCxnSpPr>
          <p:cNvPr id="5" name="Straight Connector 4" descr="Line from &quot;Attacker&quot; to &quot;Ransomware Kits&quot;">
            <a:extLst>
              <a:ext uri="{FF2B5EF4-FFF2-40B4-BE49-F238E27FC236}">
                <a16:creationId xmlns:a16="http://schemas.microsoft.com/office/drawing/2014/main" id="{D07F66E7-AE88-4F93-BE00-3920ABB0F9EA}"/>
              </a:ext>
            </a:extLst>
          </p:cNvPr>
          <p:cNvCxnSpPr>
            <a:cxnSpLocks/>
            <a:stCxn id="19" idx="2"/>
            <a:endCxn id="46" idx="2"/>
          </p:cNvCxnSpPr>
          <p:nvPr/>
        </p:nvCxnSpPr>
        <p:spPr>
          <a:xfrm flipV="1">
            <a:off x="1455152" y="2280016"/>
            <a:ext cx="746710" cy="3397493"/>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6" name="Rectangle 5">
            <a:extLst>
              <a:ext uri="{FF2B5EF4-FFF2-40B4-BE49-F238E27FC236}">
                <a16:creationId xmlns:a16="http://schemas.microsoft.com/office/drawing/2014/main" id="{EF1B6AA6-BBC2-4BBB-A101-5D9D46453450}"/>
              </a:ext>
            </a:extLst>
          </p:cNvPr>
          <p:cNvSpPr/>
          <p:nvPr/>
        </p:nvSpPr>
        <p:spPr>
          <a:xfrm>
            <a:off x="2286618" y="1954009"/>
            <a:ext cx="3208829"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Ransomware Kits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$66 upfront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(or 30% of the profit / affiliate model)</a:t>
            </a:r>
          </a:p>
        </p:txBody>
      </p:sp>
      <p:cxnSp>
        <p:nvCxnSpPr>
          <p:cNvPr id="7" name="Straight Connector 6" descr="Line from &quot;Attacker&quot; to &quot;Compromised PCs / Devices">
            <a:extLst>
              <a:ext uri="{FF2B5EF4-FFF2-40B4-BE49-F238E27FC236}">
                <a16:creationId xmlns:a16="http://schemas.microsoft.com/office/drawing/2014/main" id="{A0D8E235-4867-4253-BC67-B2722F933160}"/>
              </a:ext>
            </a:extLst>
          </p:cNvPr>
          <p:cNvCxnSpPr>
            <a:cxnSpLocks/>
            <a:stCxn id="19" idx="2"/>
            <a:endCxn id="38" idx="3"/>
          </p:cNvCxnSpPr>
          <p:nvPr/>
        </p:nvCxnSpPr>
        <p:spPr>
          <a:xfrm flipV="1">
            <a:off x="1455152" y="2677675"/>
            <a:ext cx="1070744" cy="299983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745F224D-EBAB-4F6F-9FA2-8745340BEAB0}"/>
              </a:ext>
            </a:extLst>
          </p:cNvPr>
          <p:cNvSpPr/>
          <p:nvPr/>
        </p:nvSpPr>
        <p:spPr>
          <a:xfrm>
            <a:off x="2470788" y="2436212"/>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Compromised PCs / Devices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PC: $0.13 to $0.89</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Mobile: $0.82 to $2.78</a:t>
            </a:r>
          </a:p>
        </p:txBody>
      </p:sp>
      <p:cxnSp>
        <p:nvCxnSpPr>
          <p:cNvPr id="9" name="Straight Connector 8" descr="Line from &quot;Attacker&quot; to &quot;Spearphishing for Hire&quot;">
            <a:extLst>
              <a:ext uri="{FF2B5EF4-FFF2-40B4-BE49-F238E27FC236}">
                <a16:creationId xmlns:a16="http://schemas.microsoft.com/office/drawing/2014/main" id="{A8966756-EA66-4A67-BA9B-FA5AE2A98401}"/>
              </a:ext>
            </a:extLst>
          </p:cNvPr>
          <p:cNvCxnSpPr>
            <a:cxnSpLocks/>
            <a:stCxn id="19" idx="2"/>
            <a:endCxn id="43" idx="2"/>
          </p:cNvCxnSpPr>
          <p:nvPr/>
        </p:nvCxnSpPr>
        <p:spPr>
          <a:xfrm flipV="1">
            <a:off x="1455152" y="3296615"/>
            <a:ext cx="1215784" cy="2380894"/>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13F0995-0035-434F-964A-9197BFB0BC10}"/>
              </a:ext>
            </a:extLst>
          </p:cNvPr>
          <p:cNvSpPr/>
          <p:nvPr/>
        </p:nvSpPr>
        <p:spPr>
          <a:xfrm>
            <a:off x="2738990" y="3067431"/>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83B01"/>
                </a:solidFill>
                <a:effectLst/>
                <a:uLnTx/>
                <a:uFillTx/>
                <a:latin typeface="Segoe UI Semibold"/>
                <a:ea typeface="+mn-ea"/>
                <a:cs typeface="+mn-cs"/>
              </a:rPr>
              <a:t>Spearphishing</a:t>
            </a:r>
            <a:r>
              <a:rPr kumimoji="0" lang="en-US" sz="1200" b="0" i="0" u="none" strike="noStrike" kern="1200" cap="none" spc="0" normalizeH="0" baseline="0" noProof="0">
                <a:ln>
                  <a:noFill/>
                </a:ln>
                <a:solidFill>
                  <a:srgbClr val="D83B01"/>
                </a:solidFill>
                <a:effectLst/>
                <a:uLnTx/>
                <a:uFillTx/>
                <a:latin typeface="Segoe UI Semibold"/>
                <a:ea typeface="+mn-ea"/>
                <a:cs typeface="+mn-cs"/>
              </a:rPr>
              <a:t> for hire </a:t>
            </a:r>
          </a:p>
          <a:p>
            <a:pPr marL="17145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$100 to $1,000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(per successful account takeover) </a:t>
            </a:r>
          </a:p>
        </p:txBody>
      </p:sp>
      <p:cxnSp>
        <p:nvCxnSpPr>
          <p:cNvPr id="11" name="Straight Connector 10" descr="Line from &quot;Attacker&quot; to &quot;Stolen Passwords&quot;">
            <a:extLst>
              <a:ext uri="{FF2B5EF4-FFF2-40B4-BE49-F238E27FC236}">
                <a16:creationId xmlns:a16="http://schemas.microsoft.com/office/drawing/2014/main" id="{DC59A51E-76A4-414E-9959-8892F7CA2B6C}"/>
              </a:ext>
            </a:extLst>
          </p:cNvPr>
          <p:cNvCxnSpPr>
            <a:cxnSpLocks/>
            <a:stCxn id="19" idx="2"/>
            <a:endCxn id="39" idx="2"/>
          </p:cNvCxnSpPr>
          <p:nvPr/>
        </p:nvCxnSpPr>
        <p:spPr>
          <a:xfrm flipV="1">
            <a:off x="1455152" y="3829237"/>
            <a:ext cx="1309773" cy="1848272"/>
          </a:xfrm>
          <a:prstGeom prst="line">
            <a:avLst/>
          </a:prstGeom>
          <a:noFill/>
          <a:ln w="19050" cap="rnd">
            <a:solidFill>
              <a:srgbClr val="000000"/>
            </a:solidFill>
            <a:prstDash val="solid"/>
          </a:ln>
        </p:spPr>
        <p:style>
          <a:lnRef idx="1">
            <a:schemeClr val="accent2"/>
          </a:lnRef>
          <a:fillRef idx="3">
            <a:schemeClr val="accent2"/>
          </a:fillRef>
          <a:effectRef idx="2">
            <a:schemeClr val="accent2"/>
          </a:effectRef>
          <a:fontRef idx="minor">
            <a:schemeClr val="lt1"/>
          </a:fontRef>
        </p:style>
      </p:cxnSp>
      <p:sp>
        <p:nvSpPr>
          <p:cNvPr id="12" name="Rectangle 11">
            <a:extLst>
              <a:ext uri="{FF2B5EF4-FFF2-40B4-BE49-F238E27FC236}">
                <a16:creationId xmlns:a16="http://schemas.microsoft.com/office/drawing/2014/main" id="{3AAA51CA-2D02-4D48-B4FE-F81EC6CCA940}"/>
              </a:ext>
            </a:extLst>
          </p:cNvPr>
          <p:cNvSpPr/>
          <p:nvPr/>
        </p:nvSpPr>
        <p:spPr>
          <a:xfrm>
            <a:off x="2751921" y="3571418"/>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Stolen Passwords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$0.97 per 1,000 (average)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(Bulk: $150 for 400M)</a:t>
            </a:r>
          </a:p>
        </p:txBody>
      </p:sp>
      <p:cxnSp>
        <p:nvCxnSpPr>
          <p:cNvPr id="13" name="Straight Connector 12" descr="Line from &quot;Attacker&quot; to &quot;Denial of Service&quot;">
            <a:extLst>
              <a:ext uri="{FF2B5EF4-FFF2-40B4-BE49-F238E27FC236}">
                <a16:creationId xmlns:a16="http://schemas.microsoft.com/office/drawing/2014/main" id="{37744682-E472-4951-B6C7-21136D665566}"/>
              </a:ext>
            </a:extLst>
          </p:cNvPr>
          <p:cNvCxnSpPr>
            <a:cxnSpLocks/>
            <a:stCxn id="19" idx="2"/>
            <a:endCxn id="40" idx="2"/>
          </p:cNvCxnSpPr>
          <p:nvPr/>
        </p:nvCxnSpPr>
        <p:spPr>
          <a:xfrm flipV="1">
            <a:off x="1455152" y="4468523"/>
            <a:ext cx="1206835" cy="1208986"/>
          </a:xfrm>
          <a:prstGeom prst="line">
            <a:avLst/>
          </a:prstGeom>
          <a:noFill/>
          <a:ln w="19050" cap="rnd">
            <a:solidFill>
              <a:srgbClr val="000000"/>
            </a:solidFill>
            <a:prstDash val="solid"/>
            <a:tailEnd type="none"/>
          </a:ln>
        </p:spPr>
        <p:style>
          <a:lnRef idx="1">
            <a:schemeClr val="accent2"/>
          </a:lnRef>
          <a:fillRef idx="3">
            <a:schemeClr val="accent2"/>
          </a:fillRef>
          <a:effectRef idx="2">
            <a:schemeClr val="accent2"/>
          </a:effectRef>
          <a:fontRef idx="minor">
            <a:schemeClr val="lt1"/>
          </a:fontRef>
        </p:style>
      </p:cxnSp>
      <p:sp>
        <p:nvSpPr>
          <p:cNvPr id="14" name="Rectangle 13">
            <a:extLst>
              <a:ext uri="{FF2B5EF4-FFF2-40B4-BE49-F238E27FC236}">
                <a16:creationId xmlns:a16="http://schemas.microsoft.com/office/drawing/2014/main" id="{FC637365-EFD0-4017-B404-5287A5DF7E4E}"/>
              </a:ext>
            </a:extLst>
          </p:cNvPr>
          <p:cNvSpPr/>
          <p:nvPr/>
        </p:nvSpPr>
        <p:spPr>
          <a:xfrm>
            <a:off x="2593190" y="4250723"/>
            <a:ext cx="2743200" cy="822960"/>
          </a:xfrm>
          <a:prstGeom prst="rect">
            <a:avLst/>
          </a:prstGeom>
          <a:noFill/>
          <a:ln>
            <a:noFill/>
          </a:ln>
        </p:spPr>
        <p:style>
          <a:lnRef idx="1">
            <a:schemeClr val="dk1"/>
          </a:lnRef>
          <a:fillRef idx="2">
            <a:schemeClr val="dk1"/>
          </a:fillRef>
          <a:effectRef idx="1">
            <a:schemeClr val="dk1"/>
          </a:effectRef>
          <a:fontRef idx="minor">
            <a:schemeClr val="dk1"/>
          </a:fontRef>
        </p:style>
        <p:txBody>
          <a:bodyPr lIns="274320" tIns="91440" bIns="91440" rtlCol="0" anchor="t">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83B01"/>
                </a:solidFill>
                <a:effectLst/>
                <a:uLnTx/>
                <a:uFillTx/>
                <a:latin typeface="Segoe UI Semibold"/>
                <a:ea typeface="+mn-ea"/>
                <a:cs typeface="+mn-cs"/>
              </a:rPr>
              <a:t>Denial of Service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$766.67 per month</a:t>
            </a:r>
          </a:p>
        </p:txBody>
      </p:sp>
      <p:sp>
        <p:nvSpPr>
          <p:cNvPr id="15" name="Oval 14">
            <a:extLst>
              <a:ext uri="{FF2B5EF4-FFF2-40B4-BE49-F238E27FC236}">
                <a16:creationId xmlns:a16="http://schemas.microsoft.com/office/drawing/2014/main" id="{59EC272F-719C-4C4E-9DBB-DEA75CCC41D1}"/>
              </a:ext>
              <a:ext uri="{C183D7F6-B498-43B3-948B-1728B52AA6E4}">
                <adec:decorative xmlns:adec="http://schemas.microsoft.com/office/drawing/2017/decorative" val="1"/>
              </a:ext>
            </a:extLst>
          </p:cNvPr>
          <p:cNvSpPr/>
          <p:nvPr/>
        </p:nvSpPr>
        <p:spPr bwMode="auto">
          <a:xfrm>
            <a:off x="448803" y="4532659"/>
            <a:ext cx="2012698" cy="201269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 name="Group 16" descr="Attackers">
            <a:extLst>
              <a:ext uri="{FF2B5EF4-FFF2-40B4-BE49-F238E27FC236}">
                <a16:creationId xmlns:a16="http://schemas.microsoft.com/office/drawing/2014/main" id="{E43E98F7-AE93-4DD4-8530-0C84338D1068}"/>
              </a:ext>
            </a:extLst>
          </p:cNvPr>
          <p:cNvGrpSpPr/>
          <p:nvPr/>
        </p:nvGrpSpPr>
        <p:grpSpPr>
          <a:xfrm>
            <a:off x="822025" y="4905881"/>
            <a:ext cx="1266254" cy="1266254"/>
            <a:chOff x="1527175" y="3391383"/>
            <a:chExt cx="1891686" cy="1891686"/>
          </a:xfrm>
        </p:grpSpPr>
        <p:sp>
          <p:nvSpPr>
            <p:cNvPr id="18" name="Oval 17">
              <a:extLst>
                <a:ext uri="{FF2B5EF4-FFF2-40B4-BE49-F238E27FC236}">
                  <a16:creationId xmlns:a16="http://schemas.microsoft.com/office/drawing/2014/main" id="{8F023984-C80A-4787-A934-92F39B07CBF6}"/>
                </a:ext>
                <a:ext uri="{C183D7F6-B498-43B3-948B-1728B52AA6E4}">
                  <adec:decorative xmlns:adec="http://schemas.microsoft.com/office/drawing/2017/decorative" val="1"/>
                </a:ext>
              </a:extLst>
            </p:cNvPr>
            <p:cNvSpPr/>
            <p:nvPr/>
          </p:nvSpPr>
          <p:spPr bwMode="auto">
            <a:xfrm>
              <a:off x="1527175" y="3391383"/>
              <a:ext cx="1891686" cy="1891686"/>
            </a:xfrm>
            <a:prstGeom prst="ellipse">
              <a:avLst/>
            </a:prstGeom>
            <a:solidFill>
              <a:schemeClr val="bg1"/>
            </a:solidFill>
            <a:ln>
              <a:noFill/>
              <a:headEnd type="none" w="med" len="med"/>
              <a:tailEnd type="none" w="med" len="med"/>
            </a:ln>
            <a:effectLst>
              <a:outerShdw blurRad="254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4BC9D7D-CF4C-4312-ACF2-679E47E44CC8}"/>
                </a:ext>
              </a:extLst>
            </p:cNvPr>
            <p:cNvSpPr txBox="1"/>
            <p:nvPr/>
          </p:nvSpPr>
          <p:spPr>
            <a:xfrm>
              <a:off x="1744913" y="4130321"/>
              <a:ext cx="1456209" cy="413815"/>
            </a:xfrm>
            <a:prstGeom prst="rect">
              <a:avLst/>
            </a:prstGeom>
            <a:noFill/>
          </p:spPr>
          <p:txBody>
            <a:bodyPr wrap="none" lIns="0" tIns="0" rIns="0" b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Attackers</a:t>
              </a:r>
            </a:p>
          </p:txBody>
        </p:sp>
      </p:grpSp>
      <p:sp>
        <p:nvSpPr>
          <p:cNvPr id="21" name="!!Control Box">
            <a:extLst>
              <a:ext uri="{FF2B5EF4-FFF2-40B4-BE49-F238E27FC236}">
                <a16:creationId xmlns:a16="http://schemas.microsoft.com/office/drawing/2014/main" id="{A9106CCE-07C8-4C24-9678-994DB162570B}"/>
              </a:ext>
            </a:extLst>
          </p:cNvPr>
          <p:cNvSpPr/>
          <p:nvPr/>
        </p:nvSpPr>
        <p:spPr bwMode="auto">
          <a:xfrm>
            <a:off x="4819135" y="1234413"/>
            <a:ext cx="4410571" cy="3861462"/>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A20D263-043B-4972-9107-C15097691073}"/>
              </a:ext>
            </a:extLst>
          </p:cNvPr>
          <p:cNvSpPr/>
          <p:nvPr/>
        </p:nvSpPr>
        <p:spPr bwMode="auto">
          <a:xfrm>
            <a:off x="9056536" y="4437182"/>
            <a:ext cx="349641"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Native Controls">
            <a:extLst>
              <a:ext uri="{FF2B5EF4-FFF2-40B4-BE49-F238E27FC236}">
                <a16:creationId xmlns:a16="http://schemas.microsoft.com/office/drawing/2014/main" id="{CE7363AC-D108-44BA-8E5D-A0A148221FC9}"/>
              </a:ext>
            </a:extLst>
          </p:cNvPr>
          <p:cNvSpPr/>
          <p:nvPr/>
        </p:nvSpPr>
        <p:spPr bwMode="auto">
          <a:xfrm>
            <a:off x="5017241" y="1350904"/>
            <a:ext cx="4146842" cy="61555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Native Security Controls </a:t>
            </a:r>
            <a:br>
              <a:rPr kumimoji="0" lang="en-US" sz="1800" b="1"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00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integration with existing security capabilities</a:t>
            </a:r>
            <a:endParaRPr kumimoji="0" lang="en-US" sz="1100" b="0" i="1" u="none" strike="noStrike" kern="1200" cap="none" spc="0" normalizeH="0" baseline="0" noProof="0">
              <a:ln>
                <a:noFill/>
              </a:ln>
              <a:solidFill>
                <a:srgbClr val="000000"/>
              </a:solidFill>
              <a:effectLst/>
              <a:highlight>
                <a:srgbClr val="FFFF00"/>
              </a:highlight>
              <a:uLnTx/>
              <a:uFillTx/>
              <a:latin typeface="Segoe UI"/>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3BD0C435-5075-452A-B79A-C7EAD2ACE128}"/>
              </a:ext>
            </a:extLst>
          </p:cNvPr>
          <p:cNvSpPr/>
          <p:nvPr/>
        </p:nvSpPr>
        <p:spPr bwMode="auto">
          <a:xfrm>
            <a:off x="5019283" y="2072818"/>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Threat Detection (&amp; SIEM)</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Azure, Azure AD, Windows, Linux, iOS, Android, SaaS apps + correlate with cloud native SIEM+SOAR+UEBA (Azure Sentinel)</a:t>
            </a:r>
          </a:p>
        </p:txBody>
      </p:sp>
      <p:sp>
        <p:nvSpPr>
          <p:cNvPr id="25" name="Rectangle 24">
            <a:extLst>
              <a:ext uri="{FF2B5EF4-FFF2-40B4-BE49-F238E27FC236}">
                <a16:creationId xmlns:a16="http://schemas.microsoft.com/office/drawing/2014/main" id="{39BA52D8-60E2-48A9-8B34-B38A2578F332}"/>
              </a:ext>
            </a:extLst>
          </p:cNvPr>
          <p:cNvSpPr/>
          <p:nvPr/>
        </p:nvSpPr>
        <p:spPr bwMode="auto">
          <a:xfrm>
            <a:off x="5019283" y="308575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50" normalizeH="0" baseline="0" noProof="0">
                <a:ln>
                  <a:noFill/>
                </a:ln>
                <a:solidFill>
                  <a:srgbClr val="000000"/>
                </a:solidFill>
                <a:effectLst/>
                <a:uLnTx/>
                <a:uFillTx/>
                <a:latin typeface="Segoe UI Semibold"/>
                <a:ea typeface="+mn-ea"/>
                <a:cs typeface="Segoe UI Semibold" panose="020B0702040204020203" pitchFamily="34" charset="0"/>
              </a:rPr>
              <a:t>Passwordless and Multi-factor Authentication (MFA)</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Defeat popular and effective identity and password attacks with biometrics, hardware security, and threat intelligence</a:t>
            </a:r>
          </a:p>
        </p:txBody>
      </p:sp>
      <p:sp>
        <p:nvSpPr>
          <p:cNvPr id="26" name="Rectangle 25">
            <a:extLst>
              <a:ext uri="{FF2B5EF4-FFF2-40B4-BE49-F238E27FC236}">
                <a16:creationId xmlns:a16="http://schemas.microsoft.com/office/drawing/2014/main" id="{E9569F3B-80EE-44E4-A9C1-8486D7246CD6}"/>
              </a:ext>
            </a:extLst>
          </p:cNvPr>
          <p:cNvSpPr/>
          <p:nvPr/>
        </p:nvSpPr>
        <p:spPr bwMode="auto">
          <a:xfrm>
            <a:off x="5019283" y="4137167"/>
            <a:ext cx="4051692" cy="80021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Native Firewall and Network Security</a:t>
            </a:r>
          </a:p>
          <a:p>
            <a:pPr marL="0" marR="0" lvl="0" indent="0" algn="l" defTabSz="932293" rtl="0" eaLnBrk="1" fontAlgn="base" latinLnBrk="0" hangingPunct="1">
              <a:lnSpc>
                <a:spcPct val="100000"/>
              </a:lnSpc>
              <a:spcBef>
                <a:spcPct val="0"/>
              </a:spcBef>
              <a:spcAft>
                <a:spcPts val="60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Protect business-critical assets with Azure Firewall, DDoS protection, &amp; integrated web application firewall (WAF)</a:t>
            </a:r>
          </a:p>
        </p:txBody>
      </p:sp>
      <p:grpSp>
        <p:nvGrpSpPr>
          <p:cNvPr id="27" name="Group 26" descr="Square shaped box over &quot;Industry partnerships&quot; with arrow pointing right on the middle-right side">
            <a:extLst>
              <a:ext uri="{FF2B5EF4-FFF2-40B4-BE49-F238E27FC236}">
                <a16:creationId xmlns:a16="http://schemas.microsoft.com/office/drawing/2014/main" id="{22AA046E-AF68-445A-807E-BDB78DE83C60}"/>
              </a:ext>
            </a:extLst>
          </p:cNvPr>
          <p:cNvGrpSpPr/>
          <p:nvPr/>
        </p:nvGrpSpPr>
        <p:grpSpPr>
          <a:xfrm>
            <a:off x="4816205" y="5296898"/>
            <a:ext cx="4588390" cy="974553"/>
            <a:chOff x="4816205" y="5296898"/>
            <a:chExt cx="4588390" cy="974553"/>
          </a:xfrm>
        </p:grpSpPr>
        <p:sp>
          <p:nvSpPr>
            <p:cNvPr id="28" name="Rectangle 27">
              <a:extLst>
                <a:ext uri="{FF2B5EF4-FFF2-40B4-BE49-F238E27FC236}">
                  <a16:creationId xmlns:a16="http://schemas.microsoft.com/office/drawing/2014/main" id="{3DD1A56F-423A-45B4-B0C5-4C16D107BD31}"/>
                </a:ext>
              </a:extLst>
            </p:cNvPr>
            <p:cNvSpPr/>
            <p:nvPr/>
          </p:nvSpPr>
          <p:spPr bwMode="auto">
            <a:xfrm>
              <a:off x="4816205" y="5296898"/>
              <a:ext cx="4410571" cy="974553"/>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0491734C-C2A7-49CB-BC7F-FCBD6E67B350}"/>
                </a:ext>
              </a:extLst>
            </p:cNvPr>
            <p:cNvSpPr/>
            <p:nvPr/>
          </p:nvSpPr>
          <p:spPr bwMode="auto">
            <a:xfrm>
              <a:off x="9069393" y="5615369"/>
              <a:ext cx="335202" cy="335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sym typeface="Wingdings" panose="05000000000000000000" pitchFamily="2" charset="2"/>
                </a:rPr>
                <a:t></a:t>
              </a: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Rectangle 29">
            <a:extLst>
              <a:ext uri="{FF2B5EF4-FFF2-40B4-BE49-F238E27FC236}">
                <a16:creationId xmlns:a16="http://schemas.microsoft.com/office/drawing/2014/main" id="{BD6D8CEA-F97E-4ED6-99F1-1AEAFE036814}"/>
              </a:ext>
            </a:extLst>
          </p:cNvPr>
          <p:cNvSpPr/>
          <p:nvPr/>
        </p:nvSpPr>
        <p:spPr bwMode="auto">
          <a:xfrm>
            <a:off x="5016692" y="5330204"/>
            <a:ext cx="4054284" cy="90794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Industry Collaboration </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with customers, NIST, CIS, The Open Group, and others</a:t>
            </a:r>
          </a:p>
        </p:txBody>
      </p:sp>
      <p:sp>
        <p:nvSpPr>
          <p:cNvPr id="31" name="Rectangle 30">
            <a:extLst>
              <a:ext uri="{FF2B5EF4-FFF2-40B4-BE49-F238E27FC236}">
                <a16:creationId xmlns:a16="http://schemas.microsoft.com/office/drawing/2014/main" id="{40ACF782-732C-4280-8789-D7719C35B908}"/>
              </a:ext>
            </a:extLst>
          </p:cNvPr>
          <p:cNvSpPr/>
          <p:nvPr/>
        </p:nvSpPr>
        <p:spPr bwMode="auto">
          <a:xfrm>
            <a:off x="9514505" y="1234413"/>
            <a:ext cx="2094883" cy="50346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Azure Security Guidance</a:t>
            </a:r>
          </a:p>
        </p:txBody>
      </p:sp>
      <p:sp>
        <p:nvSpPr>
          <p:cNvPr id="32" name="Rectangle 31">
            <a:extLst>
              <a:ext uri="{FF2B5EF4-FFF2-40B4-BE49-F238E27FC236}">
                <a16:creationId xmlns:a16="http://schemas.microsoft.com/office/drawing/2014/main" id="{95FA80FE-67D8-4B5B-BA69-2F96404E1FCC}"/>
              </a:ext>
            </a:extLst>
          </p:cNvPr>
          <p:cNvSpPr/>
          <p:nvPr/>
        </p:nvSpPr>
        <p:spPr bwMode="auto">
          <a:xfrm>
            <a:off x="9721516" y="2130203"/>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33" name="Rectangle 32">
            <a:extLst>
              <a:ext uri="{FF2B5EF4-FFF2-40B4-BE49-F238E27FC236}">
                <a16:creationId xmlns:a16="http://schemas.microsoft.com/office/drawing/2014/main" id="{5F1A70C9-C5F4-4C11-8863-64903E9166F0}"/>
              </a:ext>
            </a:extLst>
          </p:cNvPr>
          <p:cNvSpPr/>
          <p:nvPr/>
        </p:nvSpPr>
        <p:spPr bwMode="auto">
          <a:xfrm>
            <a:off x="9721516" y="3044356"/>
            <a:ext cx="1680862" cy="769287"/>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Security Benchmarks</a:t>
            </a:r>
          </a:p>
        </p:txBody>
      </p:sp>
      <p:sp>
        <p:nvSpPr>
          <p:cNvPr id="34" name="Rectangle 33">
            <a:extLst>
              <a:ext uri="{FF2B5EF4-FFF2-40B4-BE49-F238E27FC236}">
                <a16:creationId xmlns:a16="http://schemas.microsoft.com/office/drawing/2014/main" id="{93B60382-B3EA-4EB8-8A86-8457D984BE84}"/>
              </a:ext>
            </a:extLst>
          </p:cNvPr>
          <p:cNvSpPr/>
          <p:nvPr/>
        </p:nvSpPr>
        <p:spPr bwMode="auto">
          <a:xfrm>
            <a:off x="9721516" y="3958509"/>
            <a:ext cx="1680860" cy="1338389"/>
          </a:xfrm>
          <a:prstGeom prst="rect">
            <a:avLst/>
          </a:prstGeom>
          <a:solidFill>
            <a:schemeClr val="bg1"/>
          </a:solidFill>
          <a:ln>
            <a:noFill/>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Cloud Adoption Framework(CAF)</a:t>
            </a:r>
          </a:p>
          <a:p>
            <a:pPr marL="0" marR="0" lvl="0" indent="0" algn="l" defTabSz="932293" rtl="0" eaLnBrk="1" fontAlgn="base"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Well Architected Framework (WAF)</a:t>
            </a:r>
          </a:p>
        </p:txBody>
      </p:sp>
      <p:sp>
        <p:nvSpPr>
          <p:cNvPr id="35" name="Oval 34">
            <a:extLst>
              <a:ext uri="{FF2B5EF4-FFF2-40B4-BE49-F238E27FC236}">
                <a16:creationId xmlns:a16="http://schemas.microsoft.com/office/drawing/2014/main" id="{9EFA33B4-CBF9-4970-8101-319355E0DA3D}"/>
              </a:ext>
            </a:extLst>
          </p:cNvPr>
          <p:cNvSpPr/>
          <p:nvPr/>
        </p:nvSpPr>
        <p:spPr bwMode="auto">
          <a:xfrm>
            <a:off x="10395535" y="5617746"/>
            <a:ext cx="332823" cy="332823"/>
          </a:xfrm>
          <a:prstGeom prst="ellipse">
            <a:avLst/>
          </a:prstGeom>
          <a:solidFill>
            <a:schemeClr val="bg1"/>
          </a:solidFill>
          <a:ln>
            <a:noFill/>
            <a:headEnd type="none" w="med" len="med"/>
            <a:tailEnd type="none" w="med" len="med"/>
          </a:ln>
          <a:effectLst>
            <a:outerShdw blurRad="1270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sym typeface="Wingdings" panose="05000000000000000000" pitchFamily="2" charset="2"/>
              </a:rPr>
              <a:t>+</a:t>
            </a:r>
            <a:endParaRPr kumimoji="0" lang="en-US" sz="22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p:txBody>
      </p:sp>
      <p:grpSp>
        <p:nvGrpSpPr>
          <p:cNvPr id="36" name="Group 35">
            <a:extLst>
              <a:ext uri="{FF2B5EF4-FFF2-40B4-BE49-F238E27FC236}">
                <a16:creationId xmlns:a16="http://schemas.microsoft.com/office/drawing/2014/main" id="{5EE660FD-AF43-40AC-B6B6-8582C181A3AC}"/>
              </a:ext>
              <a:ext uri="{C183D7F6-B498-43B3-948B-1728B52AA6E4}">
                <adec:decorative xmlns:adec="http://schemas.microsoft.com/office/drawing/2017/decorative" val="1"/>
              </a:ext>
            </a:extLst>
          </p:cNvPr>
          <p:cNvGrpSpPr/>
          <p:nvPr/>
        </p:nvGrpSpPr>
        <p:grpSpPr>
          <a:xfrm>
            <a:off x="2477196" y="2570386"/>
            <a:ext cx="155988" cy="155988"/>
            <a:chOff x="1389403" y="-447226"/>
            <a:chExt cx="2114718" cy="2114718"/>
          </a:xfrm>
        </p:grpSpPr>
        <p:sp>
          <p:nvSpPr>
            <p:cNvPr id="37" name="Oval 36">
              <a:extLst>
                <a:ext uri="{FF2B5EF4-FFF2-40B4-BE49-F238E27FC236}">
                  <a16:creationId xmlns:a16="http://schemas.microsoft.com/office/drawing/2014/main" id="{797C28EE-3EDA-474D-A491-147D95FF984C}"/>
                </a:ext>
              </a:extLst>
            </p:cNvPr>
            <p:cNvSpPr/>
            <p:nvPr/>
          </p:nvSpPr>
          <p:spPr bwMode="auto">
            <a:xfrm>
              <a:off x="1389403" y="-447226"/>
              <a:ext cx="2114718" cy="211471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6A76374C-4480-4DA1-9B99-C19B21599DE0}"/>
                </a:ext>
              </a:extLst>
            </p:cNvPr>
            <p:cNvSpPr/>
            <p:nvPr/>
          </p:nvSpPr>
          <p:spPr bwMode="auto">
            <a:xfrm>
              <a:off x="1885121" y="48502"/>
              <a:ext cx="1123292" cy="1123291"/>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A2ED68FD-9825-4540-95CE-8B18C1E0C5E0}"/>
              </a:ext>
              <a:ext uri="{C183D7F6-B498-43B3-948B-1728B52AA6E4}">
                <adec:decorative xmlns:adec="http://schemas.microsoft.com/office/drawing/2017/decorative" val="1"/>
              </a:ext>
            </a:extLst>
          </p:cNvPr>
          <p:cNvSpPr/>
          <p:nvPr/>
        </p:nvSpPr>
        <p:spPr bwMode="auto">
          <a:xfrm rot="18562033">
            <a:off x="2738687" y="3702028"/>
            <a:ext cx="143488" cy="143488"/>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Oval 39">
            <a:extLst>
              <a:ext uri="{FF2B5EF4-FFF2-40B4-BE49-F238E27FC236}">
                <a16:creationId xmlns:a16="http://schemas.microsoft.com/office/drawing/2014/main" id="{E799F314-9922-4021-8E57-F546E64C4951}"/>
              </a:ext>
              <a:ext uri="{C183D7F6-B498-43B3-948B-1728B52AA6E4}">
                <adec:decorative xmlns:adec="http://schemas.microsoft.com/office/drawing/2017/decorative" val="1"/>
              </a:ext>
            </a:extLst>
          </p:cNvPr>
          <p:cNvSpPr/>
          <p:nvPr/>
        </p:nvSpPr>
        <p:spPr bwMode="auto">
          <a:xfrm rot="19398300">
            <a:off x="2649304" y="4366281"/>
            <a:ext cx="127997" cy="12799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35482FED-35DB-4E38-B1DC-542A0B8F79D3}"/>
              </a:ext>
              <a:ext uri="{C183D7F6-B498-43B3-948B-1728B52AA6E4}">
                <adec:decorative xmlns:adec="http://schemas.microsoft.com/office/drawing/2017/decorative" val="1"/>
              </a:ext>
            </a:extLst>
          </p:cNvPr>
          <p:cNvGrpSpPr/>
          <p:nvPr/>
        </p:nvGrpSpPr>
        <p:grpSpPr>
          <a:xfrm rot="19068396">
            <a:off x="2591436" y="3118764"/>
            <a:ext cx="262173" cy="262171"/>
            <a:chOff x="8498470" y="4291768"/>
            <a:chExt cx="262173" cy="262171"/>
          </a:xfrm>
        </p:grpSpPr>
        <p:sp>
          <p:nvSpPr>
            <p:cNvPr id="42" name="Oval 41">
              <a:extLst>
                <a:ext uri="{FF2B5EF4-FFF2-40B4-BE49-F238E27FC236}">
                  <a16:creationId xmlns:a16="http://schemas.microsoft.com/office/drawing/2014/main" id="{9632F32D-5017-4C1D-A8F0-24580C607077}"/>
                </a:ext>
              </a:extLst>
            </p:cNvPr>
            <p:cNvSpPr/>
            <p:nvPr/>
          </p:nvSpPr>
          <p:spPr bwMode="auto">
            <a:xfrm>
              <a:off x="8498470" y="4291768"/>
              <a:ext cx="262173" cy="262171"/>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0C96CFEC-9082-4C61-B6D0-73DF3D138545}"/>
                </a:ext>
              </a:extLst>
            </p:cNvPr>
            <p:cNvSpPr/>
            <p:nvPr/>
          </p:nvSpPr>
          <p:spPr bwMode="auto">
            <a:xfrm>
              <a:off x="8559927" y="4353224"/>
              <a:ext cx="139261" cy="13926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8844D2E3-70A6-4271-874F-2387BD0A6E43}"/>
              </a:ext>
              <a:ext uri="{C183D7F6-B498-43B3-948B-1728B52AA6E4}">
                <adec:decorative xmlns:adec="http://schemas.microsoft.com/office/drawing/2017/decorative" val="1"/>
              </a:ext>
            </a:extLst>
          </p:cNvPr>
          <p:cNvGrpSpPr/>
          <p:nvPr/>
        </p:nvGrpSpPr>
        <p:grpSpPr>
          <a:xfrm rot="19173940">
            <a:off x="2058584" y="2057647"/>
            <a:ext cx="350468" cy="350468"/>
            <a:chOff x="7143092" y="2150561"/>
            <a:chExt cx="350468" cy="350468"/>
          </a:xfrm>
        </p:grpSpPr>
        <p:sp>
          <p:nvSpPr>
            <p:cNvPr id="45" name="Oval 44">
              <a:extLst>
                <a:ext uri="{FF2B5EF4-FFF2-40B4-BE49-F238E27FC236}">
                  <a16:creationId xmlns:a16="http://schemas.microsoft.com/office/drawing/2014/main" id="{4E77FD9E-6D24-4DFD-B8C3-0BFA7C9FF295}"/>
                </a:ext>
              </a:extLst>
            </p:cNvPr>
            <p:cNvSpPr/>
            <p:nvPr/>
          </p:nvSpPr>
          <p:spPr bwMode="auto">
            <a:xfrm rot="20674277">
              <a:off x="7143092" y="2150561"/>
              <a:ext cx="350468" cy="35046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1AAB1D63-9E44-49B1-948F-0C9EF406FDBB}"/>
                </a:ext>
              </a:extLst>
            </p:cNvPr>
            <p:cNvSpPr/>
            <p:nvPr/>
          </p:nvSpPr>
          <p:spPr bwMode="auto">
            <a:xfrm rot="20674277">
              <a:off x="7261380" y="2268849"/>
              <a:ext cx="113893" cy="113893"/>
            </a:xfrm>
            <a:prstGeom prst="ellipse">
              <a:avLst/>
            </a:prstGeom>
            <a:solidFill>
              <a:srgbClr val="D83B01"/>
            </a:solidFill>
            <a:ln w="19050">
              <a:noFill/>
              <a:prstDash val="sysDash"/>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7" name="Group 46">
            <a:extLst>
              <a:ext uri="{FF2B5EF4-FFF2-40B4-BE49-F238E27FC236}">
                <a16:creationId xmlns:a16="http://schemas.microsoft.com/office/drawing/2014/main" id="{69D861E3-F188-4CD5-892A-F77468145A73}"/>
              </a:ext>
              <a:ext uri="{C183D7F6-B498-43B3-948B-1728B52AA6E4}">
                <adec:decorative xmlns:adec="http://schemas.microsoft.com/office/drawing/2017/decorative" val="1"/>
              </a:ext>
            </a:extLst>
          </p:cNvPr>
          <p:cNvGrpSpPr/>
          <p:nvPr/>
        </p:nvGrpSpPr>
        <p:grpSpPr>
          <a:xfrm rot="2482822">
            <a:off x="1075737" y="1637385"/>
            <a:ext cx="773828" cy="773828"/>
            <a:chOff x="1551767" y="2170835"/>
            <a:chExt cx="773828" cy="773828"/>
          </a:xfrm>
        </p:grpSpPr>
        <p:sp>
          <p:nvSpPr>
            <p:cNvPr id="48" name="Oval 47">
              <a:extLst>
                <a:ext uri="{FF2B5EF4-FFF2-40B4-BE49-F238E27FC236}">
                  <a16:creationId xmlns:a16="http://schemas.microsoft.com/office/drawing/2014/main" id="{F03987C1-E20D-4816-BCCF-307CDA49DFFB}"/>
                </a:ext>
              </a:extLst>
            </p:cNvPr>
            <p:cNvSpPr/>
            <p:nvPr/>
          </p:nvSpPr>
          <p:spPr bwMode="auto">
            <a:xfrm>
              <a:off x="1551767" y="2170835"/>
              <a:ext cx="773828" cy="773828"/>
            </a:xfrm>
            <a:prstGeom prst="ellipse">
              <a:avLst/>
            </a:prstGeom>
            <a:solidFill>
              <a:srgbClr val="D83B01">
                <a:alpha val="30000"/>
              </a:srgbClr>
            </a:solidFill>
            <a:ln w="19050" cap="rnd">
              <a:solidFill>
                <a:srgbClr val="D83B01"/>
              </a:solidFill>
              <a:prstDash val="sysDot"/>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44CBF199-80B4-4E70-B465-7D5F20EFB2EB}"/>
                </a:ext>
              </a:extLst>
            </p:cNvPr>
            <p:cNvSpPr/>
            <p:nvPr/>
          </p:nvSpPr>
          <p:spPr bwMode="auto">
            <a:xfrm>
              <a:off x="1846874" y="2465942"/>
              <a:ext cx="183613" cy="183613"/>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50" name="Rectangle 49">
            <a:extLst>
              <a:ext uri="{FF2B5EF4-FFF2-40B4-BE49-F238E27FC236}">
                <a16:creationId xmlns:a16="http://schemas.microsoft.com/office/drawing/2014/main" id="{1C430B5F-4E7B-4E66-80AA-B9E117E0044E}"/>
              </a:ext>
            </a:extLst>
          </p:cNvPr>
          <p:cNvSpPr/>
          <p:nvPr/>
        </p:nvSpPr>
        <p:spPr bwMode="auto">
          <a:xfrm>
            <a:off x="9721516" y="2130203"/>
            <a:ext cx="1680862" cy="769287"/>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Top 10 Best practices</a:t>
            </a:r>
          </a:p>
        </p:txBody>
      </p:sp>
      <p:sp>
        <p:nvSpPr>
          <p:cNvPr id="51" name="Rectangle 50">
            <a:extLst>
              <a:ext uri="{FF2B5EF4-FFF2-40B4-BE49-F238E27FC236}">
                <a16:creationId xmlns:a16="http://schemas.microsoft.com/office/drawing/2014/main" id="{A3BF4E0C-2800-47BB-840C-76E2B942434A}"/>
              </a:ext>
            </a:extLst>
          </p:cNvPr>
          <p:cNvSpPr/>
          <p:nvPr/>
        </p:nvSpPr>
        <p:spPr bwMode="auto">
          <a:xfrm>
            <a:off x="303165" y="1180491"/>
            <a:ext cx="4432068" cy="554034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3" name="Straight Connector 52" descr="Horizontal line placed between &quot;Compromised PCs / Devices&quot; and Spearphishing for hire&quot;">
            <a:extLst>
              <a:ext uri="{FF2B5EF4-FFF2-40B4-BE49-F238E27FC236}">
                <a16:creationId xmlns:a16="http://schemas.microsoft.com/office/drawing/2014/main" id="{4599F567-2C4A-4D4A-B945-63CCCAEE68B5}"/>
              </a:ext>
            </a:extLst>
          </p:cNvPr>
          <p:cNvCxnSpPr>
            <a:cxnSpLocks/>
          </p:cNvCxnSpPr>
          <p:nvPr/>
        </p:nvCxnSpPr>
        <p:spPr>
          <a:xfrm flipH="1">
            <a:off x="0" y="297939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descr="Horizontal line placed between &quot;Stolen Passwords&quot; and &quot;Denial of Service&quot;">
            <a:extLst>
              <a:ext uri="{FF2B5EF4-FFF2-40B4-BE49-F238E27FC236}">
                <a16:creationId xmlns:a16="http://schemas.microsoft.com/office/drawing/2014/main" id="{9D66784A-8229-429A-A46D-D41CC05FFD99}"/>
              </a:ext>
            </a:extLst>
          </p:cNvPr>
          <p:cNvCxnSpPr>
            <a:cxnSpLocks/>
          </p:cNvCxnSpPr>
          <p:nvPr/>
        </p:nvCxnSpPr>
        <p:spPr>
          <a:xfrm flipH="1">
            <a:off x="2" y="3992337"/>
            <a:ext cx="9229704" cy="0"/>
          </a:xfrm>
          <a:prstGeom prst="line">
            <a:avLst/>
          </a:prstGeom>
          <a:ln w="19050" cap="rnd">
            <a:solidFill>
              <a:srgbClr val="666666"/>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326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35" presetClass="path" presetSubtype="0" decel="100000" fill="hold" grpId="1" nodeType="withEffect">
                                  <p:stCondLst>
                                    <p:cond delay="250"/>
                                  </p:stCondLst>
                                  <p:childTnLst>
                                    <p:animMotion origin="layout" path="M -4.16667E-7 1.85185E-6 L -0.01953 0.00185 " pathEditMode="relative" rAng="0" ptsTypes="AA">
                                      <p:cBhvr>
                                        <p:cTn id="9" dur="750" spd="-100000" fill="hold"/>
                                        <p:tgtEl>
                                          <p:spTgt spid="23"/>
                                        </p:tgtEl>
                                        <p:attrNameLst>
                                          <p:attrName>ppt_x</p:attrName>
                                          <p:attrName>ppt_y</p:attrName>
                                        </p:attrNameLst>
                                      </p:cBhvr>
                                      <p:rCtr x="-97700" y="9300"/>
                                    </p:animMotion>
                                  </p:childTnLst>
                                </p:cTn>
                              </p:par>
                              <p:par>
                                <p:cTn id="10" presetID="10" presetClass="entr" presetSubtype="0" fill="hold" grpId="0"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35" presetClass="path" presetSubtype="0" decel="100000" fill="hold" grpId="1" nodeType="withEffect">
                                  <p:stCondLst>
                                    <p:cond delay="500"/>
                                  </p:stCondLst>
                                  <p:childTnLst>
                                    <p:animMotion origin="layout" path="M -4.58333E-6 3.33333E-6 L -0.01953 0.00185 " pathEditMode="relative" rAng="0" ptsTypes="AA">
                                      <p:cBhvr>
                                        <p:cTn id="14" dur="750" spd="-100000" fill="hold"/>
                                        <p:tgtEl>
                                          <p:spTgt spid="24"/>
                                        </p:tgtEl>
                                        <p:attrNameLst>
                                          <p:attrName>ppt_x</p:attrName>
                                          <p:attrName>ppt_y</p:attrName>
                                        </p:attrNameLst>
                                      </p:cBhvr>
                                      <p:rCtr x="-97700" y="9300"/>
                                    </p:animMotion>
                                  </p:childTnLst>
                                </p:cTn>
                              </p:par>
                              <p:par>
                                <p:cTn id="15" presetID="10" presetClass="entr" presetSubtype="0" fill="hold" grpId="0" nodeType="withEffect">
                                  <p:stCondLst>
                                    <p:cond delay="7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35" presetClass="path" presetSubtype="0" decel="100000" fill="hold" grpId="1" nodeType="withEffect">
                                  <p:stCondLst>
                                    <p:cond delay="750"/>
                                  </p:stCondLst>
                                  <p:childTnLst>
                                    <p:animMotion origin="layout" path="M -4.58333E-6 -1.85185E-6 L -0.01953 0.00185 " pathEditMode="relative" rAng="0" ptsTypes="AA">
                                      <p:cBhvr>
                                        <p:cTn id="19" dur="750" spd="-100000" fill="hold"/>
                                        <p:tgtEl>
                                          <p:spTgt spid="25"/>
                                        </p:tgtEl>
                                        <p:attrNameLst>
                                          <p:attrName>ppt_x</p:attrName>
                                          <p:attrName>ppt_y</p:attrName>
                                        </p:attrNameLst>
                                      </p:cBhvr>
                                      <p:rCtr x="-97700" y="9300"/>
                                    </p:animMotion>
                                  </p:childTnLst>
                                </p:cTn>
                              </p:par>
                              <p:par>
                                <p:cTn id="20" presetID="10" presetClass="entr" presetSubtype="0" fill="hold" grpId="0"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35" presetClass="path" presetSubtype="0" decel="100000" fill="hold" grpId="1" nodeType="withEffect">
                                  <p:stCondLst>
                                    <p:cond delay="1000"/>
                                  </p:stCondLst>
                                  <p:childTnLst>
                                    <p:animMotion origin="layout" path="M -4.58333E-6 -4.07407E-6 L -0.01953 0.00186 " pathEditMode="relative" rAng="0" ptsTypes="AA">
                                      <p:cBhvr>
                                        <p:cTn id="24" dur="750" spd="-100000" fill="hold"/>
                                        <p:tgtEl>
                                          <p:spTgt spid="26"/>
                                        </p:tgtEl>
                                        <p:attrNameLst>
                                          <p:attrName>ppt_x</p:attrName>
                                          <p:attrName>ppt_y</p:attrName>
                                        </p:attrNameLst>
                                      </p:cBhvr>
                                      <p:rCtr x="-97700" y="9300"/>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35" presetClass="path" presetSubtype="0" decel="100000" fill="hold" nodeType="withEffect">
                                  <p:stCondLst>
                                    <p:cond delay="0"/>
                                  </p:stCondLst>
                                  <p:childTnLst>
                                    <p:animMotion origin="layout" path="M -3.33333E-6 -4.07407E-6 L -0.00924 -0.00208 " pathEditMode="relative" rAng="0" ptsTypes="AA">
                                      <p:cBhvr>
                                        <p:cTn id="31" dur="750" spd="-100000" fill="hold"/>
                                        <p:tgtEl>
                                          <p:spTgt spid="27"/>
                                        </p:tgtEl>
                                        <p:attrNameLst>
                                          <p:attrName>ppt_x</p:attrName>
                                          <p:attrName>ppt_y</p:attrName>
                                        </p:attrNameLst>
                                      </p:cBhvr>
                                      <p:rCtr x="-46900" y="-11600"/>
                                    </p:animMotion>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35" presetClass="path" presetSubtype="0" decel="100000" fill="hold" grpId="1" nodeType="withEffect">
                                  <p:stCondLst>
                                    <p:cond delay="0"/>
                                  </p:stCondLst>
                                  <p:childTnLst>
                                    <p:animMotion origin="layout" path="M -3.33333E-6 -4.07407E-6 L -0.00924 -0.00208 " pathEditMode="relative" rAng="0" ptsTypes="AA">
                                      <p:cBhvr>
                                        <p:cTn id="36" dur="750" spd="-100000" fill="hold"/>
                                        <p:tgtEl>
                                          <p:spTgt spid="30"/>
                                        </p:tgtEl>
                                        <p:attrNameLst>
                                          <p:attrName>ppt_x</p:attrName>
                                          <p:attrName>ppt_y</p:attrName>
                                        </p:attrNameLst>
                                      </p:cBhvr>
                                      <p:rCtr x="-46900" y="-11600"/>
                                    </p:animMotion>
                                  </p:childTnLst>
                                </p:cTn>
                              </p:par>
                            </p:childTnLst>
                          </p:cTn>
                        </p:par>
                        <p:par>
                          <p:cTn id="37" fill="hold">
                            <p:stCondLst>
                              <p:cond delay="750"/>
                            </p:stCondLst>
                            <p:childTnLst>
                              <p:par>
                                <p:cTn id="38" presetID="10" presetClass="entr" presetSubtype="0"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35" presetClass="path" presetSubtype="0" decel="100000" fill="hold" grpId="1" nodeType="withEffect">
                                  <p:stCondLst>
                                    <p:cond delay="0"/>
                                  </p:stCondLst>
                                  <p:childTnLst>
                                    <p:animMotion origin="layout" path="M -3.33333E-6 -4.07407E-6 L -0.00924 -0.00208 " pathEditMode="relative" rAng="0" ptsTypes="AA">
                                      <p:cBhvr>
                                        <p:cTn id="42" dur="750" spd="-100000" fill="hold"/>
                                        <p:tgtEl>
                                          <p:spTgt spid="31"/>
                                        </p:tgtEl>
                                        <p:attrNameLst>
                                          <p:attrName>ppt_x</p:attrName>
                                          <p:attrName>ppt_y</p:attrName>
                                        </p:attrNameLst>
                                      </p:cBhvr>
                                      <p:rCtr x="-46900" y="-11600"/>
                                    </p:animMotion>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35" presetClass="path" presetSubtype="0" decel="100000" fill="hold" grpId="1" nodeType="withEffect">
                                  <p:stCondLst>
                                    <p:cond delay="0"/>
                                  </p:stCondLst>
                                  <p:childTnLst>
                                    <p:animMotion origin="layout" path="M -3.33333E-6 -4.07407E-6 L -0.00924 -0.00208 " pathEditMode="relative" rAng="0" ptsTypes="AA">
                                      <p:cBhvr>
                                        <p:cTn id="47" dur="750" spd="-100000" fill="hold"/>
                                        <p:tgtEl>
                                          <p:spTgt spid="32"/>
                                        </p:tgtEl>
                                        <p:attrNameLst>
                                          <p:attrName>ppt_x</p:attrName>
                                          <p:attrName>ppt_y</p:attrName>
                                        </p:attrNameLst>
                                      </p:cBhvr>
                                      <p:rCtr x="-46900" y="-11600"/>
                                    </p:animMotion>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par>
                                <p:cTn id="51" presetID="35" presetClass="path" presetSubtype="0" decel="100000" fill="hold" grpId="1" nodeType="withEffect">
                                  <p:stCondLst>
                                    <p:cond delay="0"/>
                                  </p:stCondLst>
                                  <p:childTnLst>
                                    <p:animMotion origin="layout" path="M -3.33333E-6 -4.07407E-6 L -0.00924 -0.00208 " pathEditMode="relative" rAng="0" ptsTypes="AA">
                                      <p:cBhvr>
                                        <p:cTn id="52" dur="750" spd="-100000" fill="hold"/>
                                        <p:tgtEl>
                                          <p:spTgt spid="33"/>
                                        </p:tgtEl>
                                        <p:attrNameLst>
                                          <p:attrName>ppt_x</p:attrName>
                                          <p:attrName>ppt_y</p:attrName>
                                        </p:attrNameLst>
                                      </p:cBhvr>
                                      <p:rCtr x="-46900" y="-11600"/>
                                    </p:animMotion>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35" presetClass="path" presetSubtype="0" decel="100000" fill="hold" grpId="1" nodeType="withEffect">
                                  <p:stCondLst>
                                    <p:cond delay="0"/>
                                  </p:stCondLst>
                                  <p:childTnLst>
                                    <p:animMotion origin="layout" path="M -3.33333E-6 -4.07407E-6 L -0.00924 -0.00208 " pathEditMode="relative" rAng="0" ptsTypes="AA">
                                      <p:cBhvr>
                                        <p:cTn id="57" dur="750" spd="-100000" fill="hold"/>
                                        <p:tgtEl>
                                          <p:spTgt spid="34"/>
                                        </p:tgtEl>
                                        <p:attrNameLst>
                                          <p:attrName>ppt_x</p:attrName>
                                          <p:attrName>ppt_y</p:attrName>
                                        </p:attrNameLst>
                                      </p:cBhvr>
                                      <p:rCtr x="-46900" y="-11600"/>
                                    </p:animMotion>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35" presetClass="path" presetSubtype="0" decel="100000" fill="hold" grpId="1" nodeType="withEffect">
                                  <p:stCondLst>
                                    <p:cond delay="0"/>
                                  </p:stCondLst>
                                  <p:childTnLst>
                                    <p:animMotion origin="layout" path="M -3.33333E-6 -4.07407E-6 L -0.00924 -0.00208 " pathEditMode="relative" rAng="0" ptsTypes="AA">
                                      <p:cBhvr>
                                        <p:cTn id="62" dur="750" spd="-100000" fill="hold"/>
                                        <p:tgtEl>
                                          <p:spTgt spid="35"/>
                                        </p:tgtEl>
                                        <p:attrNameLst>
                                          <p:attrName>ppt_x</p:attrName>
                                          <p:attrName>ppt_y</p:attrName>
                                        </p:attrNameLst>
                                      </p:cBhvr>
                                      <p:rCtr x="-46900" y="-11600"/>
                                    </p:animMotion>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35" presetClass="path" presetSubtype="0" decel="100000" fill="hold" grpId="1" nodeType="withEffect">
                                  <p:stCondLst>
                                    <p:cond delay="0"/>
                                  </p:stCondLst>
                                  <p:childTnLst>
                                    <p:animMotion origin="layout" path="M -3.33333E-6 -4.07407E-6 L -0.00924 -0.00208 " pathEditMode="relative" rAng="0" ptsTypes="AA">
                                      <p:cBhvr>
                                        <p:cTn id="67" dur="750" spd="-100000" fill="hold"/>
                                        <p:tgtEl>
                                          <p:spTgt spid="50"/>
                                        </p:tgtEl>
                                        <p:attrNameLst>
                                          <p:attrName>ppt_x</p:attrName>
                                          <p:attrName>ppt_y</p:attrName>
                                        </p:attrNameLst>
                                      </p:cBhvr>
                                      <p:rCtr x="-469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P spid="30" grpId="0"/>
      <p:bldP spid="30" grpId="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50" grpId="0"/>
      <p:bldP spid="50"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9A77-8539-4747-A6AC-DBBD2F6CF8E5}"/>
              </a:ext>
            </a:extLst>
          </p:cNvPr>
          <p:cNvSpPr>
            <a:spLocks noGrp="1"/>
          </p:cNvSpPr>
          <p:nvPr>
            <p:ph type="title"/>
          </p:nvPr>
        </p:nvSpPr>
        <p:spPr/>
        <p:txBody>
          <a:bodyPr/>
          <a:lstStyle/>
          <a:p>
            <a:r>
              <a:rPr lang="en-US"/>
              <a:t>Common Adoption Strategies</a:t>
            </a:r>
            <a:endParaRPr lang="gsw-CH"/>
          </a:p>
        </p:txBody>
      </p:sp>
      <p:sp>
        <p:nvSpPr>
          <p:cNvPr id="3" name="Oval 2">
            <a:extLst>
              <a:ext uri="{FF2B5EF4-FFF2-40B4-BE49-F238E27FC236}">
                <a16:creationId xmlns:a16="http://schemas.microsoft.com/office/drawing/2014/main" id="{137B673B-365D-4310-80CA-9D19830A5ACD}"/>
              </a:ext>
            </a:extLst>
          </p:cNvPr>
          <p:cNvSpPr/>
          <p:nvPr/>
        </p:nvSpPr>
        <p:spPr bwMode="auto">
          <a:xfrm>
            <a:off x="686643" y="1830218"/>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1</a:t>
            </a:r>
          </a:p>
        </p:txBody>
      </p:sp>
      <p:sp>
        <p:nvSpPr>
          <p:cNvPr id="4" name="Oval 3">
            <a:extLst>
              <a:ext uri="{FF2B5EF4-FFF2-40B4-BE49-F238E27FC236}">
                <a16:creationId xmlns:a16="http://schemas.microsoft.com/office/drawing/2014/main" id="{783913BD-8C7D-43E5-83FF-737EC91318D0}"/>
              </a:ext>
            </a:extLst>
          </p:cNvPr>
          <p:cNvSpPr/>
          <p:nvPr/>
        </p:nvSpPr>
        <p:spPr bwMode="auto">
          <a:xfrm>
            <a:off x="686643" y="4079153"/>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t>
            </a:r>
          </a:p>
        </p:txBody>
      </p:sp>
      <p:sp>
        <p:nvSpPr>
          <p:cNvPr id="5" name="Oval 4">
            <a:extLst>
              <a:ext uri="{FF2B5EF4-FFF2-40B4-BE49-F238E27FC236}">
                <a16:creationId xmlns:a16="http://schemas.microsoft.com/office/drawing/2014/main" id="{057891AE-ABD1-4C7B-951A-B9BB4810AA51}"/>
              </a:ext>
            </a:extLst>
          </p:cNvPr>
          <p:cNvSpPr/>
          <p:nvPr/>
        </p:nvSpPr>
        <p:spPr bwMode="auto">
          <a:xfrm>
            <a:off x="686643" y="2795430"/>
            <a:ext cx="365760"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2</a:t>
            </a:r>
          </a:p>
        </p:txBody>
      </p:sp>
      <p:sp>
        <p:nvSpPr>
          <p:cNvPr id="6" name="Rectangle 5">
            <a:extLst>
              <a:ext uri="{FF2B5EF4-FFF2-40B4-BE49-F238E27FC236}">
                <a16:creationId xmlns:a16="http://schemas.microsoft.com/office/drawing/2014/main" id="{E41AC02F-89BA-415F-BB92-FF424C9EFD48}"/>
              </a:ext>
            </a:extLst>
          </p:cNvPr>
          <p:cNvSpPr/>
          <p:nvPr/>
        </p:nvSpPr>
        <p:spPr>
          <a:xfrm>
            <a:off x="1177834" y="1763543"/>
            <a:ext cx="3655966" cy="778931"/>
          </a:xfrm>
          <a:prstGeom prst="rect">
            <a:avLst/>
          </a:prstGeom>
        </p:spPr>
        <p:txBody>
          <a:bodyPr wrap="square">
            <a:spAutoFit/>
          </a:bodyPr>
          <a:lstStyle/>
          <a:p>
            <a:pPr marL="0" marR="0" lvl="0" indent="0" algn="l" defTabSz="896214" rtl="0" eaLnBrk="1" fontAlgn="auto" latinLnBrk="0" hangingPunct="1">
              <a:lnSpc>
                <a:spcPct val="97000"/>
              </a:lnSpc>
              <a:spcBef>
                <a:spcPts val="0"/>
              </a:spcBef>
              <a:spcAft>
                <a:spcPts val="588"/>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Prefer SaaS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Take advantage of productivity workloads provided in the cloud</a:t>
            </a:r>
            <a:endParaRPr kumimoji="0" lang="en-US" sz="7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ED1CFB0D-9BCB-4F2A-9D0A-F9EBBC621356}"/>
              </a:ext>
            </a:extLst>
          </p:cNvPr>
          <p:cNvSpPr/>
          <p:nvPr/>
        </p:nvSpPr>
        <p:spPr>
          <a:xfrm>
            <a:off x="1177834" y="2700180"/>
            <a:ext cx="3849370" cy="1308050"/>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New Development to PaaS</a:t>
            </a:r>
            <a:br>
              <a:rPr kumimoji="0" lang="en-US" sz="1600" b="1" i="0" u="none" strike="noStrike" kern="0" cap="none" spc="0" normalizeH="0" baseline="0" noProof="0">
                <a:ln>
                  <a:noFill/>
                </a:ln>
                <a:solidFill>
                  <a:sysClr val="windowText" lastClr="000000"/>
                </a:solidFill>
                <a:effectLst/>
                <a:uLnTx/>
                <a:uFillTx/>
                <a:latin typeface="Segoe UI"/>
                <a:ea typeface="+mn-ea"/>
                <a:cs typeface="+mn-cs"/>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development and modern applications </a:t>
            </a:r>
            <a:b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move to PaaS.</a:t>
            </a:r>
          </a:p>
          <a:p>
            <a:pPr marL="0" marR="0" lvl="0" indent="0" algn="l" defTabSz="89621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New applications optimized for cloud computing. </a:t>
            </a:r>
          </a:p>
        </p:txBody>
      </p:sp>
      <p:sp>
        <p:nvSpPr>
          <p:cNvPr id="8" name="Rectangle 7">
            <a:extLst>
              <a:ext uri="{FF2B5EF4-FFF2-40B4-BE49-F238E27FC236}">
                <a16:creationId xmlns:a16="http://schemas.microsoft.com/office/drawing/2014/main" id="{D481CB2E-63F8-4ACE-AD45-218F8293AAC3}"/>
              </a:ext>
            </a:extLst>
          </p:cNvPr>
          <p:cNvSpPr/>
          <p:nvPr/>
        </p:nvSpPr>
        <p:spPr>
          <a:xfrm>
            <a:off x="1177834" y="4079153"/>
            <a:ext cx="3765420" cy="800219"/>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Existing workloads </a:t>
            </a: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IaaS </a:t>
            </a:r>
            <a:br>
              <a:rPr kumimoji="0" lang="en-US" sz="16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Existing applications move to IaaS using a ‘lift and shift’ strategy</a:t>
            </a:r>
          </a:p>
        </p:txBody>
      </p:sp>
      <p:grpSp>
        <p:nvGrpSpPr>
          <p:cNvPr id="9" name="Group 8">
            <a:extLst>
              <a:ext uri="{FF2B5EF4-FFF2-40B4-BE49-F238E27FC236}">
                <a16:creationId xmlns:a16="http://schemas.microsoft.com/office/drawing/2014/main" id="{0DBD1A52-29DC-424B-9FE3-C6BD5C482EAE}"/>
              </a:ext>
            </a:extLst>
          </p:cNvPr>
          <p:cNvGrpSpPr/>
          <p:nvPr/>
        </p:nvGrpSpPr>
        <p:grpSpPr>
          <a:xfrm>
            <a:off x="5543549" y="1605839"/>
            <a:ext cx="5965464" cy="4815323"/>
            <a:chOff x="5543549" y="1605839"/>
            <a:chExt cx="5965464" cy="4815323"/>
          </a:xfrm>
        </p:grpSpPr>
        <p:cxnSp>
          <p:nvCxnSpPr>
            <p:cNvPr id="10" name="Straight Connector 9">
              <a:extLst>
                <a:ext uri="{FF2B5EF4-FFF2-40B4-BE49-F238E27FC236}">
                  <a16:creationId xmlns:a16="http://schemas.microsoft.com/office/drawing/2014/main" id="{4B081825-BA6E-42E9-8B55-6C13DADC5E3E}"/>
                </a:ext>
              </a:extLst>
            </p:cNvPr>
            <p:cNvCxnSpPr>
              <a:cxnSpLocks/>
            </p:cNvCxnSpPr>
            <p:nvPr/>
          </p:nvCxnSpPr>
          <p:spPr>
            <a:xfrm>
              <a:off x="8084688" y="4322506"/>
              <a:ext cx="0" cy="760138"/>
            </a:xfrm>
            <a:prstGeom prst="line">
              <a:avLst/>
            </a:prstGeom>
            <a:noFill/>
            <a:ln w="19050" cap="flat" cmpd="sng" algn="ctr">
              <a:solidFill>
                <a:srgbClr val="505050"/>
              </a:solidFill>
              <a:prstDash val="solid"/>
              <a:headEnd type="none"/>
              <a:tailEnd type="triangle" w="lg" len="med"/>
            </a:ln>
            <a:effectLst/>
          </p:spPr>
        </p:cxnSp>
        <p:sp>
          <p:nvSpPr>
            <p:cNvPr id="11" name="house">
              <a:extLst>
                <a:ext uri="{FF2B5EF4-FFF2-40B4-BE49-F238E27FC236}">
                  <a16:creationId xmlns:a16="http://schemas.microsoft.com/office/drawing/2014/main" id="{72B1FB26-007F-4564-84DD-8487CE79128D}"/>
                </a:ext>
              </a:extLst>
            </p:cNvPr>
            <p:cNvSpPr>
              <a:spLocks noChangeAspect="1" noEditPoints="1"/>
            </p:cNvSpPr>
            <p:nvPr/>
          </p:nvSpPr>
          <p:spPr bwMode="auto">
            <a:xfrm>
              <a:off x="10744625" y="5401472"/>
              <a:ext cx="343643" cy="304844"/>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building_4">
              <a:extLst>
                <a:ext uri="{FF2B5EF4-FFF2-40B4-BE49-F238E27FC236}">
                  <a16:creationId xmlns:a16="http://schemas.microsoft.com/office/drawing/2014/main" id="{B8DE54C3-5277-42E3-8885-C357D08739EA}"/>
                </a:ext>
              </a:extLst>
            </p:cNvPr>
            <p:cNvSpPr>
              <a:spLocks noChangeAspect="1" noEditPoints="1"/>
            </p:cNvSpPr>
            <p:nvPr/>
          </p:nvSpPr>
          <p:spPr bwMode="auto">
            <a:xfrm>
              <a:off x="5983205" y="5005152"/>
              <a:ext cx="690293" cy="701164"/>
            </a:xfrm>
            <a:custGeom>
              <a:avLst/>
              <a:gdLst>
                <a:gd name="T0" fmla="*/ 200 w 254"/>
                <a:gd name="T1" fmla="*/ 258 h 258"/>
                <a:gd name="T2" fmla="*/ 55 w 254"/>
                <a:gd name="T3" fmla="*/ 44 h 258"/>
                <a:gd name="T4" fmla="*/ 200 w 254"/>
                <a:gd name="T5" fmla="*/ 44 h 258"/>
                <a:gd name="T6" fmla="*/ 55 w 254"/>
                <a:gd name="T7" fmla="*/ 72 h 258"/>
                <a:gd name="T8" fmla="*/ 0 w 254"/>
                <a:gd name="T9" fmla="*/ 258 h 258"/>
                <a:gd name="T10" fmla="*/ 21 w 254"/>
                <a:gd name="T11" fmla="*/ 102 h 258"/>
                <a:gd name="T12" fmla="*/ 21 w 254"/>
                <a:gd name="T13" fmla="*/ 128 h 258"/>
                <a:gd name="T14" fmla="*/ 21 w 254"/>
                <a:gd name="T15" fmla="*/ 155 h 258"/>
                <a:gd name="T16" fmla="*/ 21 w 254"/>
                <a:gd name="T17" fmla="*/ 182 h 258"/>
                <a:gd name="T18" fmla="*/ 21 w 254"/>
                <a:gd name="T19" fmla="*/ 209 h 258"/>
                <a:gd name="T20" fmla="*/ 200 w 254"/>
                <a:gd name="T21" fmla="*/ 258 h 258"/>
                <a:gd name="T22" fmla="*/ 254 w 254"/>
                <a:gd name="T23" fmla="*/ 72 h 258"/>
                <a:gd name="T24" fmla="*/ 234 w 254"/>
                <a:gd name="T25" fmla="*/ 102 h 258"/>
                <a:gd name="T26" fmla="*/ 234 w 254"/>
                <a:gd name="T27" fmla="*/ 128 h 258"/>
                <a:gd name="T28" fmla="*/ 234 w 254"/>
                <a:gd name="T29" fmla="*/ 155 h 258"/>
                <a:gd name="T30" fmla="*/ 234 w 254"/>
                <a:gd name="T31" fmla="*/ 182 h 258"/>
                <a:gd name="T32" fmla="*/ 234 w 254"/>
                <a:gd name="T33" fmla="*/ 209 h 258"/>
                <a:gd name="T34" fmla="*/ 96 w 254"/>
                <a:gd name="T35" fmla="*/ 71 h 258"/>
                <a:gd name="T36" fmla="*/ 87 w 254"/>
                <a:gd name="T37" fmla="*/ 66 h 258"/>
                <a:gd name="T38" fmla="*/ 96 w 254"/>
                <a:gd name="T39" fmla="*/ 76 h 258"/>
                <a:gd name="T40" fmla="*/ 132 w 254"/>
                <a:gd name="T41" fmla="*/ 71 h 258"/>
                <a:gd name="T42" fmla="*/ 122 w 254"/>
                <a:gd name="T43" fmla="*/ 66 h 258"/>
                <a:gd name="T44" fmla="*/ 132 w 254"/>
                <a:gd name="T45" fmla="*/ 76 h 258"/>
                <a:gd name="T46" fmla="*/ 168 w 254"/>
                <a:gd name="T47" fmla="*/ 71 h 258"/>
                <a:gd name="T48" fmla="*/ 158 w 254"/>
                <a:gd name="T49" fmla="*/ 66 h 258"/>
                <a:gd name="T50" fmla="*/ 168 w 254"/>
                <a:gd name="T51" fmla="*/ 76 h 258"/>
                <a:gd name="T52" fmla="*/ 96 w 254"/>
                <a:gd name="T53" fmla="*/ 109 h 258"/>
                <a:gd name="T54" fmla="*/ 87 w 254"/>
                <a:gd name="T55" fmla="*/ 104 h 258"/>
                <a:gd name="T56" fmla="*/ 96 w 254"/>
                <a:gd name="T57" fmla="*/ 114 h 258"/>
                <a:gd name="T58" fmla="*/ 132 w 254"/>
                <a:gd name="T59" fmla="*/ 109 h 258"/>
                <a:gd name="T60" fmla="*/ 122 w 254"/>
                <a:gd name="T61" fmla="*/ 104 h 258"/>
                <a:gd name="T62" fmla="*/ 132 w 254"/>
                <a:gd name="T63" fmla="*/ 114 h 258"/>
                <a:gd name="T64" fmla="*/ 168 w 254"/>
                <a:gd name="T65" fmla="*/ 109 h 258"/>
                <a:gd name="T66" fmla="*/ 158 w 254"/>
                <a:gd name="T67" fmla="*/ 104 h 258"/>
                <a:gd name="T68" fmla="*/ 168 w 254"/>
                <a:gd name="T69" fmla="*/ 114 h 258"/>
                <a:gd name="T70" fmla="*/ 96 w 254"/>
                <a:gd name="T71" fmla="*/ 147 h 258"/>
                <a:gd name="T72" fmla="*/ 87 w 254"/>
                <a:gd name="T73" fmla="*/ 142 h 258"/>
                <a:gd name="T74" fmla="*/ 96 w 254"/>
                <a:gd name="T75" fmla="*/ 152 h 258"/>
                <a:gd name="T76" fmla="*/ 132 w 254"/>
                <a:gd name="T77" fmla="*/ 147 h 258"/>
                <a:gd name="T78" fmla="*/ 122 w 254"/>
                <a:gd name="T79" fmla="*/ 142 h 258"/>
                <a:gd name="T80" fmla="*/ 132 w 254"/>
                <a:gd name="T81" fmla="*/ 152 h 258"/>
                <a:gd name="T82" fmla="*/ 168 w 254"/>
                <a:gd name="T83" fmla="*/ 147 h 258"/>
                <a:gd name="T84" fmla="*/ 158 w 254"/>
                <a:gd name="T85" fmla="*/ 142 h 258"/>
                <a:gd name="T86" fmla="*/ 168 w 254"/>
                <a:gd name="T87" fmla="*/ 152 h 258"/>
                <a:gd name="T88" fmla="*/ 96 w 254"/>
                <a:gd name="T89" fmla="*/ 185 h 258"/>
                <a:gd name="T90" fmla="*/ 87 w 254"/>
                <a:gd name="T91" fmla="*/ 180 h 258"/>
                <a:gd name="T92" fmla="*/ 96 w 254"/>
                <a:gd name="T93" fmla="*/ 190 h 258"/>
                <a:gd name="T94" fmla="*/ 132 w 254"/>
                <a:gd name="T95" fmla="*/ 186 h 258"/>
                <a:gd name="T96" fmla="*/ 122 w 254"/>
                <a:gd name="T97" fmla="*/ 180 h 258"/>
                <a:gd name="T98" fmla="*/ 132 w 254"/>
                <a:gd name="T99" fmla="*/ 190 h 258"/>
                <a:gd name="T100" fmla="*/ 168 w 254"/>
                <a:gd name="T101" fmla="*/ 184 h 258"/>
                <a:gd name="T102" fmla="*/ 158 w 254"/>
                <a:gd name="T103" fmla="*/ 180 h 258"/>
                <a:gd name="T104" fmla="*/ 168 w 254"/>
                <a:gd name="T105" fmla="*/ 190 h 258"/>
                <a:gd name="T106" fmla="*/ 163 w 254"/>
                <a:gd name="T107" fmla="*/ 258 h 258"/>
                <a:gd name="T108" fmla="*/ 92 w 254"/>
                <a:gd name="T109" fmla="*/ 21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 h="258">
                  <a:moveTo>
                    <a:pt x="200" y="146"/>
                  </a:moveTo>
                  <a:lnTo>
                    <a:pt x="200" y="258"/>
                  </a:lnTo>
                  <a:lnTo>
                    <a:pt x="55" y="258"/>
                  </a:lnTo>
                  <a:lnTo>
                    <a:pt x="55" y="44"/>
                  </a:lnTo>
                  <a:lnTo>
                    <a:pt x="127" y="0"/>
                  </a:lnTo>
                  <a:lnTo>
                    <a:pt x="200" y="44"/>
                  </a:lnTo>
                  <a:lnTo>
                    <a:pt x="200" y="146"/>
                  </a:lnTo>
                  <a:moveTo>
                    <a:pt x="55" y="72"/>
                  </a:moveTo>
                  <a:lnTo>
                    <a:pt x="0" y="72"/>
                  </a:lnTo>
                  <a:lnTo>
                    <a:pt x="0" y="258"/>
                  </a:lnTo>
                  <a:lnTo>
                    <a:pt x="55" y="258"/>
                  </a:lnTo>
                  <a:moveTo>
                    <a:pt x="21" y="102"/>
                  </a:moveTo>
                  <a:lnTo>
                    <a:pt x="55" y="102"/>
                  </a:lnTo>
                  <a:moveTo>
                    <a:pt x="21" y="128"/>
                  </a:moveTo>
                  <a:lnTo>
                    <a:pt x="55" y="128"/>
                  </a:lnTo>
                  <a:moveTo>
                    <a:pt x="21" y="155"/>
                  </a:moveTo>
                  <a:lnTo>
                    <a:pt x="55" y="155"/>
                  </a:lnTo>
                  <a:moveTo>
                    <a:pt x="21" y="182"/>
                  </a:moveTo>
                  <a:lnTo>
                    <a:pt x="55" y="182"/>
                  </a:lnTo>
                  <a:moveTo>
                    <a:pt x="21" y="209"/>
                  </a:moveTo>
                  <a:lnTo>
                    <a:pt x="55" y="209"/>
                  </a:lnTo>
                  <a:moveTo>
                    <a:pt x="200" y="258"/>
                  </a:moveTo>
                  <a:lnTo>
                    <a:pt x="254" y="258"/>
                  </a:lnTo>
                  <a:lnTo>
                    <a:pt x="254" y="72"/>
                  </a:lnTo>
                  <a:lnTo>
                    <a:pt x="200" y="72"/>
                  </a:lnTo>
                  <a:moveTo>
                    <a:pt x="234" y="102"/>
                  </a:moveTo>
                  <a:lnTo>
                    <a:pt x="200" y="102"/>
                  </a:lnTo>
                  <a:moveTo>
                    <a:pt x="234" y="128"/>
                  </a:moveTo>
                  <a:lnTo>
                    <a:pt x="200" y="128"/>
                  </a:lnTo>
                  <a:moveTo>
                    <a:pt x="234" y="155"/>
                  </a:moveTo>
                  <a:lnTo>
                    <a:pt x="200" y="155"/>
                  </a:lnTo>
                  <a:moveTo>
                    <a:pt x="234" y="182"/>
                  </a:moveTo>
                  <a:lnTo>
                    <a:pt x="200" y="182"/>
                  </a:lnTo>
                  <a:moveTo>
                    <a:pt x="234" y="209"/>
                  </a:moveTo>
                  <a:lnTo>
                    <a:pt x="200" y="209"/>
                  </a:lnTo>
                  <a:moveTo>
                    <a:pt x="96" y="71"/>
                  </a:moveTo>
                  <a:lnTo>
                    <a:pt x="96" y="66"/>
                  </a:lnTo>
                  <a:lnTo>
                    <a:pt x="87" y="66"/>
                  </a:lnTo>
                  <a:lnTo>
                    <a:pt x="87" y="76"/>
                  </a:lnTo>
                  <a:lnTo>
                    <a:pt x="96" y="76"/>
                  </a:lnTo>
                  <a:lnTo>
                    <a:pt x="96" y="71"/>
                  </a:lnTo>
                  <a:moveTo>
                    <a:pt x="132" y="71"/>
                  </a:moveTo>
                  <a:lnTo>
                    <a:pt x="132" y="66"/>
                  </a:lnTo>
                  <a:lnTo>
                    <a:pt x="122" y="66"/>
                  </a:lnTo>
                  <a:lnTo>
                    <a:pt x="122" y="76"/>
                  </a:lnTo>
                  <a:lnTo>
                    <a:pt x="132" y="76"/>
                  </a:lnTo>
                  <a:lnTo>
                    <a:pt x="132" y="71"/>
                  </a:lnTo>
                  <a:moveTo>
                    <a:pt x="168" y="71"/>
                  </a:moveTo>
                  <a:lnTo>
                    <a:pt x="168" y="66"/>
                  </a:lnTo>
                  <a:lnTo>
                    <a:pt x="158" y="66"/>
                  </a:lnTo>
                  <a:lnTo>
                    <a:pt x="158" y="76"/>
                  </a:lnTo>
                  <a:lnTo>
                    <a:pt x="168" y="76"/>
                  </a:lnTo>
                  <a:lnTo>
                    <a:pt x="168" y="71"/>
                  </a:lnTo>
                  <a:moveTo>
                    <a:pt x="96" y="109"/>
                  </a:moveTo>
                  <a:lnTo>
                    <a:pt x="96" y="104"/>
                  </a:lnTo>
                  <a:lnTo>
                    <a:pt x="87" y="104"/>
                  </a:lnTo>
                  <a:lnTo>
                    <a:pt x="87" y="114"/>
                  </a:lnTo>
                  <a:lnTo>
                    <a:pt x="96" y="114"/>
                  </a:lnTo>
                  <a:lnTo>
                    <a:pt x="96" y="109"/>
                  </a:lnTo>
                  <a:moveTo>
                    <a:pt x="132" y="109"/>
                  </a:moveTo>
                  <a:lnTo>
                    <a:pt x="132" y="104"/>
                  </a:lnTo>
                  <a:lnTo>
                    <a:pt x="122" y="104"/>
                  </a:lnTo>
                  <a:lnTo>
                    <a:pt x="122" y="114"/>
                  </a:lnTo>
                  <a:lnTo>
                    <a:pt x="132" y="114"/>
                  </a:lnTo>
                  <a:lnTo>
                    <a:pt x="132" y="109"/>
                  </a:lnTo>
                  <a:moveTo>
                    <a:pt x="168" y="109"/>
                  </a:moveTo>
                  <a:lnTo>
                    <a:pt x="168" y="104"/>
                  </a:lnTo>
                  <a:lnTo>
                    <a:pt x="158" y="104"/>
                  </a:lnTo>
                  <a:lnTo>
                    <a:pt x="158" y="114"/>
                  </a:lnTo>
                  <a:lnTo>
                    <a:pt x="168" y="114"/>
                  </a:lnTo>
                  <a:lnTo>
                    <a:pt x="168" y="109"/>
                  </a:lnTo>
                  <a:moveTo>
                    <a:pt x="96" y="147"/>
                  </a:moveTo>
                  <a:lnTo>
                    <a:pt x="96" y="142"/>
                  </a:lnTo>
                  <a:lnTo>
                    <a:pt x="87" y="142"/>
                  </a:lnTo>
                  <a:lnTo>
                    <a:pt x="87" y="152"/>
                  </a:lnTo>
                  <a:lnTo>
                    <a:pt x="96" y="152"/>
                  </a:lnTo>
                  <a:lnTo>
                    <a:pt x="96" y="147"/>
                  </a:lnTo>
                  <a:moveTo>
                    <a:pt x="132" y="147"/>
                  </a:moveTo>
                  <a:lnTo>
                    <a:pt x="132" y="142"/>
                  </a:lnTo>
                  <a:lnTo>
                    <a:pt x="122" y="142"/>
                  </a:lnTo>
                  <a:lnTo>
                    <a:pt x="122" y="152"/>
                  </a:lnTo>
                  <a:lnTo>
                    <a:pt x="132" y="152"/>
                  </a:lnTo>
                  <a:lnTo>
                    <a:pt x="132" y="147"/>
                  </a:lnTo>
                  <a:moveTo>
                    <a:pt x="168" y="147"/>
                  </a:moveTo>
                  <a:lnTo>
                    <a:pt x="168" y="142"/>
                  </a:lnTo>
                  <a:lnTo>
                    <a:pt x="158" y="142"/>
                  </a:lnTo>
                  <a:lnTo>
                    <a:pt x="158" y="152"/>
                  </a:lnTo>
                  <a:lnTo>
                    <a:pt x="168" y="152"/>
                  </a:lnTo>
                  <a:lnTo>
                    <a:pt x="168" y="147"/>
                  </a:lnTo>
                  <a:moveTo>
                    <a:pt x="96" y="185"/>
                  </a:moveTo>
                  <a:lnTo>
                    <a:pt x="96" y="180"/>
                  </a:lnTo>
                  <a:lnTo>
                    <a:pt x="87" y="180"/>
                  </a:lnTo>
                  <a:lnTo>
                    <a:pt x="87" y="190"/>
                  </a:lnTo>
                  <a:lnTo>
                    <a:pt x="96" y="190"/>
                  </a:lnTo>
                  <a:lnTo>
                    <a:pt x="96" y="185"/>
                  </a:lnTo>
                  <a:moveTo>
                    <a:pt x="132" y="186"/>
                  </a:moveTo>
                  <a:lnTo>
                    <a:pt x="132" y="180"/>
                  </a:lnTo>
                  <a:lnTo>
                    <a:pt x="122" y="180"/>
                  </a:lnTo>
                  <a:lnTo>
                    <a:pt x="122" y="190"/>
                  </a:lnTo>
                  <a:lnTo>
                    <a:pt x="132" y="190"/>
                  </a:lnTo>
                  <a:lnTo>
                    <a:pt x="132" y="186"/>
                  </a:lnTo>
                  <a:moveTo>
                    <a:pt x="168" y="184"/>
                  </a:moveTo>
                  <a:lnTo>
                    <a:pt x="168" y="180"/>
                  </a:lnTo>
                  <a:lnTo>
                    <a:pt x="158" y="180"/>
                  </a:lnTo>
                  <a:lnTo>
                    <a:pt x="158" y="190"/>
                  </a:lnTo>
                  <a:lnTo>
                    <a:pt x="168" y="190"/>
                  </a:lnTo>
                  <a:lnTo>
                    <a:pt x="168" y="184"/>
                  </a:lnTo>
                  <a:moveTo>
                    <a:pt x="163" y="258"/>
                  </a:moveTo>
                  <a:lnTo>
                    <a:pt x="163" y="217"/>
                  </a:lnTo>
                  <a:lnTo>
                    <a:pt x="92" y="217"/>
                  </a:lnTo>
                  <a:lnTo>
                    <a:pt x="92" y="25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Graphic 12">
              <a:extLst>
                <a:ext uri="{FF2B5EF4-FFF2-40B4-BE49-F238E27FC236}">
                  <a16:creationId xmlns:a16="http://schemas.microsoft.com/office/drawing/2014/main" id="{79808D47-CD29-4E48-AAE5-6CB0CB8002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649" y="5263535"/>
              <a:ext cx="277268" cy="471356"/>
            </a:xfrm>
            <a:prstGeom prst="rect">
              <a:avLst/>
            </a:prstGeom>
          </p:spPr>
        </p:pic>
        <p:sp>
          <p:nvSpPr>
            <p:cNvPr id="14" name="TextBox 13">
              <a:extLst>
                <a:ext uri="{FF2B5EF4-FFF2-40B4-BE49-F238E27FC236}">
                  <a16:creationId xmlns:a16="http://schemas.microsoft.com/office/drawing/2014/main" id="{6CC0045C-A22D-4235-9F34-B4313A9F02F7}"/>
                </a:ext>
              </a:extLst>
            </p:cNvPr>
            <p:cNvSpPr txBox="1"/>
            <p:nvPr/>
          </p:nvSpPr>
          <p:spPr>
            <a:xfrm>
              <a:off x="9101364" y="3835724"/>
              <a:ext cx="851515" cy="492443"/>
            </a:xfrm>
            <a:prstGeom prst="rect">
              <a:avLst/>
            </a:prstGeom>
            <a:solidFill>
              <a:schemeClr val="accent1"/>
            </a:solidFill>
            <a:ln>
              <a:noFill/>
            </a:ln>
          </p:spPr>
          <p:txBody>
            <a:bodyPr wrap="non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IaaS</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p:txBody>
        </p:sp>
        <p:sp>
          <p:nvSpPr>
            <p:cNvPr id="15" name="TextBox 14">
              <a:extLst>
                <a:ext uri="{FF2B5EF4-FFF2-40B4-BE49-F238E27FC236}">
                  <a16:creationId xmlns:a16="http://schemas.microsoft.com/office/drawing/2014/main" id="{80BA3939-157C-4AF1-902E-0B209FD5E5DF}"/>
                </a:ext>
              </a:extLst>
            </p:cNvPr>
            <p:cNvSpPr txBox="1"/>
            <p:nvPr/>
          </p:nvSpPr>
          <p:spPr>
            <a:xfrm>
              <a:off x="7658644" y="3837785"/>
              <a:ext cx="896112" cy="492443"/>
            </a:xfrm>
            <a:prstGeom prst="rect">
              <a:avLst/>
            </a:prstGeom>
            <a:solidFill>
              <a:schemeClr val="accent1"/>
            </a:solidFill>
            <a:ln>
              <a:noFill/>
            </a:ln>
          </p:spPr>
          <p:txBody>
            <a:bodyPr wrap="square" lIns="914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Passes PaaS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Evaluation</a:t>
              </a:r>
            </a:p>
          </p:txBody>
        </p:sp>
        <p:grpSp>
          <p:nvGrpSpPr>
            <p:cNvPr id="16" name="Group 15">
              <a:extLst>
                <a:ext uri="{FF2B5EF4-FFF2-40B4-BE49-F238E27FC236}">
                  <a16:creationId xmlns:a16="http://schemas.microsoft.com/office/drawing/2014/main" id="{BC7F13C6-8A11-4189-809E-2CACA23B7536}"/>
                </a:ext>
              </a:extLst>
            </p:cNvPr>
            <p:cNvGrpSpPr/>
            <p:nvPr/>
          </p:nvGrpSpPr>
          <p:grpSpPr>
            <a:xfrm>
              <a:off x="5550552" y="1605839"/>
              <a:ext cx="1554481" cy="492443"/>
              <a:chOff x="7847666" y="849974"/>
              <a:chExt cx="1554481" cy="492443"/>
            </a:xfrm>
          </p:grpSpPr>
          <p:sp>
            <p:nvSpPr>
              <p:cNvPr id="54" name="TextBox 53">
                <a:extLst>
                  <a:ext uri="{FF2B5EF4-FFF2-40B4-BE49-F238E27FC236}">
                    <a16:creationId xmlns:a16="http://schemas.microsoft.com/office/drawing/2014/main" id="{74B676D1-D31E-44E6-A87E-C03F07A15944}"/>
                  </a:ext>
                </a:extLst>
              </p:cNvPr>
              <p:cNvSpPr txBox="1"/>
              <p:nvPr/>
            </p:nvSpPr>
            <p:spPr>
              <a:xfrm>
                <a:off x="7847666" y="849974"/>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Future</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Investment</a:t>
                </a:r>
              </a:p>
            </p:txBody>
          </p:sp>
          <p:sp>
            <p:nvSpPr>
              <p:cNvPr id="55" name="Money_3">
                <a:extLst>
                  <a:ext uri="{FF2B5EF4-FFF2-40B4-BE49-F238E27FC236}">
                    <a16:creationId xmlns:a16="http://schemas.microsoft.com/office/drawing/2014/main" id="{4899A239-3CB0-415E-9E9E-0E26CC0D2245}"/>
                  </a:ext>
                </a:extLst>
              </p:cNvPr>
              <p:cNvSpPr>
                <a:spLocks noChangeAspect="1" noEditPoints="1"/>
              </p:cNvSpPr>
              <p:nvPr/>
            </p:nvSpPr>
            <p:spPr bwMode="auto">
              <a:xfrm>
                <a:off x="8004078" y="900994"/>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04B41F-976D-4BDF-ABAD-88A94A2F63E2}"/>
                </a:ext>
              </a:extLst>
            </p:cNvPr>
            <p:cNvGrpSpPr/>
            <p:nvPr/>
          </p:nvGrpSpPr>
          <p:grpSpPr>
            <a:xfrm>
              <a:off x="5543549" y="3835724"/>
              <a:ext cx="1568487" cy="453970"/>
              <a:chOff x="7877428" y="3180570"/>
              <a:chExt cx="1568487" cy="453970"/>
            </a:xfrm>
          </p:grpSpPr>
          <p:sp>
            <p:nvSpPr>
              <p:cNvPr id="52" name="TextBox 51">
                <a:extLst>
                  <a:ext uri="{FF2B5EF4-FFF2-40B4-BE49-F238E27FC236}">
                    <a16:creationId xmlns:a16="http://schemas.microsoft.com/office/drawing/2014/main" id="{AAEAC107-28C3-4A02-94AC-5EDA05CD1A60}"/>
                  </a:ext>
                </a:extLst>
              </p:cNvPr>
              <p:cNvSpPr txBox="1"/>
              <p:nvPr/>
            </p:nvSpPr>
            <p:spPr>
              <a:xfrm>
                <a:off x="7877428" y="3180570"/>
                <a:ext cx="1568487" cy="453970"/>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(Build/buy decision)</a:t>
                </a:r>
              </a:p>
            </p:txBody>
          </p:sp>
          <p:sp>
            <p:nvSpPr>
              <p:cNvPr id="53" name="Trackers_EADF">
                <a:extLst>
                  <a:ext uri="{FF2B5EF4-FFF2-40B4-BE49-F238E27FC236}">
                    <a16:creationId xmlns:a16="http://schemas.microsoft.com/office/drawing/2014/main" id="{946CD0B5-4227-4BFC-9A18-046208BB5E79}"/>
                  </a:ext>
                </a:extLst>
              </p:cNvPr>
              <p:cNvSpPr>
                <a:spLocks noChangeAspect="1" noEditPoints="1"/>
              </p:cNvSpPr>
              <p:nvPr/>
            </p:nvSpPr>
            <p:spPr bwMode="auto">
              <a:xfrm>
                <a:off x="8018281" y="3230116"/>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79E14A7-167F-43BA-ACE0-0A223FE6E9AC}"/>
                </a:ext>
              </a:extLst>
            </p:cNvPr>
            <p:cNvGrpSpPr/>
            <p:nvPr/>
          </p:nvGrpSpPr>
          <p:grpSpPr>
            <a:xfrm>
              <a:off x="5550552" y="2720781"/>
              <a:ext cx="1554481" cy="492443"/>
              <a:chOff x="7807967" y="2015272"/>
              <a:chExt cx="1554481" cy="492443"/>
            </a:xfrm>
          </p:grpSpPr>
          <p:sp>
            <p:nvSpPr>
              <p:cNvPr id="50" name="TextBox 49">
                <a:extLst>
                  <a:ext uri="{FF2B5EF4-FFF2-40B4-BE49-F238E27FC236}">
                    <a16:creationId xmlns:a16="http://schemas.microsoft.com/office/drawing/2014/main" id="{5C2EAF14-91B2-43F1-97A2-31251E294D67}"/>
                  </a:ext>
                </a:extLst>
              </p:cNvPr>
              <p:cNvSpPr txBox="1"/>
              <p:nvPr/>
            </p:nvSpPr>
            <p:spPr>
              <a:xfrm>
                <a:off x="7807967" y="2015272"/>
                <a:ext cx="1554481" cy="492443"/>
              </a:xfrm>
              <a:prstGeom prst="rect">
                <a:avLst/>
              </a:prstGeom>
              <a:solidFill>
                <a:schemeClr val="accent1"/>
              </a:solidFill>
              <a:ln>
                <a:noFill/>
              </a:ln>
            </p:spPr>
            <p:txBody>
              <a:bodyPr wrap="square" lIns="548640" tIns="91440" rIns="91440" bIns="91440" rtlCol="0">
                <a:spAutoFit/>
              </a:bodyPr>
              <a:lstStyle>
                <a:defPPr>
                  <a:defRPr lang="en-US"/>
                </a:defPPr>
                <a:lvl1pPr>
                  <a:defRPr sz="1100" b="1">
                    <a:gradFill>
                      <a:gsLst>
                        <a:gs pos="0">
                          <a:srgbClr val="505050">
                            <a:lumMod val="75000"/>
                          </a:srgbClr>
                        </a:gs>
                        <a:gs pos="100000">
                          <a:srgbClr val="505050">
                            <a:lumMod val="75000"/>
                          </a:srgbClr>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Saas</a:t>
                </a: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 offering </a:t>
                </a:r>
                <a:b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0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available</a:t>
                </a:r>
              </a:p>
            </p:txBody>
          </p:sp>
          <p:sp>
            <p:nvSpPr>
              <p:cNvPr id="51" name="BulletedList_E8FD">
                <a:extLst>
                  <a:ext uri="{FF2B5EF4-FFF2-40B4-BE49-F238E27FC236}">
                    <a16:creationId xmlns:a16="http://schemas.microsoft.com/office/drawing/2014/main" id="{1F662ADB-A1BA-4FDA-A0F0-C204ED16E6D8}"/>
                  </a:ext>
                </a:extLst>
              </p:cNvPr>
              <p:cNvSpPr>
                <a:spLocks noChangeAspect="1" noEditPoints="1"/>
              </p:cNvSpPr>
              <p:nvPr/>
            </p:nvSpPr>
            <p:spPr bwMode="auto">
              <a:xfrm>
                <a:off x="7926412" y="2156380"/>
                <a:ext cx="329677" cy="18558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8F970CF2-AB94-4A19-9FA5-605139D59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9128" y="5132670"/>
              <a:ext cx="507923" cy="583171"/>
            </a:xfrm>
            <a:prstGeom prst="rect">
              <a:avLst/>
            </a:prstGeom>
          </p:spPr>
        </p:pic>
        <p:cxnSp>
          <p:nvCxnSpPr>
            <p:cNvPr id="20" name="Straight Connector 19">
              <a:extLst>
                <a:ext uri="{FF2B5EF4-FFF2-40B4-BE49-F238E27FC236}">
                  <a16:creationId xmlns:a16="http://schemas.microsoft.com/office/drawing/2014/main" id="{B2422AC6-4521-4323-A01C-38789EDAECA7}"/>
                </a:ext>
              </a:extLst>
            </p:cNvPr>
            <p:cNvCxnSpPr>
              <a:cxnSpLocks/>
            </p:cNvCxnSpPr>
            <p:nvPr/>
          </p:nvCxnSpPr>
          <p:spPr>
            <a:xfrm>
              <a:off x="5543550" y="5706316"/>
              <a:ext cx="5895975"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loud">
              <a:extLst>
                <a:ext uri="{FF2B5EF4-FFF2-40B4-BE49-F238E27FC236}">
                  <a16:creationId xmlns:a16="http://schemas.microsoft.com/office/drawing/2014/main" id="{A4618934-7763-4BBA-9CC8-3B661B2AD10C}"/>
                </a:ext>
              </a:extLst>
            </p:cNvPr>
            <p:cNvSpPr>
              <a:spLocks noChangeAspect="1"/>
            </p:cNvSpPr>
            <p:nvPr/>
          </p:nvSpPr>
          <p:spPr bwMode="auto">
            <a:xfrm>
              <a:off x="8546357" y="4978371"/>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cloud">
              <a:extLst>
                <a:ext uri="{FF2B5EF4-FFF2-40B4-BE49-F238E27FC236}">
                  <a16:creationId xmlns:a16="http://schemas.microsoft.com/office/drawing/2014/main" id="{53C2CEF7-0569-4A6A-9A44-45BDF96E551C}"/>
                </a:ext>
              </a:extLst>
            </p:cNvPr>
            <p:cNvSpPr>
              <a:spLocks noChangeAspect="1"/>
            </p:cNvSpPr>
            <p:nvPr/>
          </p:nvSpPr>
          <p:spPr bwMode="auto">
            <a:xfrm>
              <a:off x="7194137" y="5146944"/>
              <a:ext cx="243840" cy="15429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Tree">
              <a:extLst>
                <a:ext uri="{FF2B5EF4-FFF2-40B4-BE49-F238E27FC236}">
                  <a16:creationId xmlns:a16="http://schemas.microsoft.com/office/drawing/2014/main" id="{41A46F41-512A-4B8E-AD54-A85842E7BCDF}"/>
                </a:ext>
              </a:extLst>
            </p:cNvPr>
            <p:cNvSpPr>
              <a:spLocks noChangeAspect="1" noEditPoints="1"/>
            </p:cNvSpPr>
            <p:nvPr/>
          </p:nvSpPr>
          <p:spPr bwMode="auto">
            <a:xfrm>
              <a:off x="6790451" y="5350081"/>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Sun">
              <a:extLst>
                <a:ext uri="{FF2B5EF4-FFF2-40B4-BE49-F238E27FC236}">
                  <a16:creationId xmlns:a16="http://schemas.microsoft.com/office/drawing/2014/main" id="{A9D850F1-1155-4D1C-9136-2A7DD4FA6A72}"/>
                </a:ext>
              </a:extLst>
            </p:cNvPr>
            <p:cNvSpPr>
              <a:spLocks noChangeAspect="1" noEditPoints="1"/>
            </p:cNvSpPr>
            <p:nvPr/>
          </p:nvSpPr>
          <p:spPr bwMode="auto">
            <a:xfrm>
              <a:off x="9885023" y="4588140"/>
              <a:ext cx="365760" cy="365760"/>
            </a:xfrm>
            <a:custGeom>
              <a:avLst/>
              <a:gdLst>
                <a:gd name="T0" fmla="*/ 106 w 360"/>
                <a:gd name="T1" fmla="*/ 182 h 360"/>
                <a:gd name="T2" fmla="*/ 180 w 360"/>
                <a:gd name="T3" fmla="*/ 108 h 360"/>
                <a:gd name="T4" fmla="*/ 254 w 360"/>
                <a:gd name="T5" fmla="*/ 182 h 360"/>
                <a:gd name="T6" fmla="*/ 180 w 360"/>
                <a:gd name="T7" fmla="*/ 256 h 360"/>
                <a:gd name="T8" fmla="*/ 106 w 360"/>
                <a:gd name="T9" fmla="*/ 182 h 360"/>
                <a:gd name="T10" fmla="*/ 103 w 360"/>
                <a:gd name="T11" fmla="*/ 103 h 360"/>
                <a:gd name="T12" fmla="*/ 52 w 360"/>
                <a:gd name="T13" fmla="*/ 53 h 360"/>
                <a:gd name="T14" fmla="*/ 256 w 360"/>
                <a:gd name="T15" fmla="*/ 103 h 360"/>
                <a:gd name="T16" fmla="*/ 308 w 360"/>
                <a:gd name="T17" fmla="*/ 53 h 360"/>
                <a:gd name="T18" fmla="*/ 180 w 360"/>
                <a:gd name="T19" fmla="*/ 72 h 360"/>
                <a:gd name="T20" fmla="*/ 180 w 360"/>
                <a:gd name="T21" fmla="*/ 0 h 360"/>
                <a:gd name="T22" fmla="*/ 180 w 360"/>
                <a:gd name="T23" fmla="*/ 288 h 360"/>
                <a:gd name="T24" fmla="*/ 180 w 360"/>
                <a:gd name="T25" fmla="*/ 360 h 360"/>
                <a:gd name="T26" fmla="*/ 256 w 360"/>
                <a:gd name="T27" fmla="*/ 256 h 360"/>
                <a:gd name="T28" fmla="*/ 308 w 360"/>
                <a:gd name="T29" fmla="*/ 307 h 360"/>
                <a:gd name="T30" fmla="*/ 103 w 360"/>
                <a:gd name="T31" fmla="*/ 256 h 360"/>
                <a:gd name="T32" fmla="*/ 52 w 360"/>
                <a:gd name="T33" fmla="*/ 307 h 360"/>
                <a:gd name="T34" fmla="*/ 72 w 360"/>
                <a:gd name="T35" fmla="*/ 180 h 360"/>
                <a:gd name="T36" fmla="*/ 0 w 360"/>
                <a:gd name="T37" fmla="*/ 180 h 360"/>
                <a:gd name="T38" fmla="*/ 288 w 360"/>
                <a:gd name="T39" fmla="*/ 180 h 360"/>
                <a:gd name="T40" fmla="*/ 360 w 360"/>
                <a:gd name="T41" fmla="*/ 18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0" h="360">
                  <a:moveTo>
                    <a:pt x="106" y="182"/>
                  </a:moveTo>
                  <a:cubicBezTo>
                    <a:pt x="106" y="141"/>
                    <a:pt x="139" y="108"/>
                    <a:pt x="180" y="108"/>
                  </a:cubicBezTo>
                  <a:cubicBezTo>
                    <a:pt x="221" y="108"/>
                    <a:pt x="254" y="141"/>
                    <a:pt x="254" y="182"/>
                  </a:cubicBezTo>
                  <a:cubicBezTo>
                    <a:pt x="254" y="223"/>
                    <a:pt x="221" y="256"/>
                    <a:pt x="180" y="256"/>
                  </a:cubicBezTo>
                  <a:cubicBezTo>
                    <a:pt x="139" y="256"/>
                    <a:pt x="106" y="223"/>
                    <a:pt x="106" y="182"/>
                  </a:cubicBezTo>
                  <a:close/>
                  <a:moveTo>
                    <a:pt x="103" y="103"/>
                  </a:moveTo>
                  <a:cubicBezTo>
                    <a:pt x="52" y="53"/>
                    <a:pt x="52" y="53"/>
                    <a:pt x="52" y="53"/>
                  </a:cubicBezTo>
                  <a:moveTo>
                    <a:pt x="256" y="103"/>
                  </a:moveTo>
                  <a:cubicBezTo>
                    <a:pt x="308" y="53"/>
                    <a:pt x="308" y="53"/>
                    <a:pt x="308" y="53"/>
                  </a:cubicBezTo>
                  <a:moveTo>
                    <a:pt x="180" y="72"/>
                  </a:moveTo>
                  <a:cubicBezTo>
                    <a:pt x="180" y="0"/>
                    <a:pt x="180" y="0"/>
                    <a:pt x="180" y="0"/>
                  </a:cubicBezTo>
                  <a:moveTo>
                    <a:pt x="180" y="288"/>
                  </a:moveTo>
                  <a:cubicBezTo>
                    <a:pt x="180" y="360"/>
                    <a:pt x="180" y="360"/>
                    <a:pt x="180" y="360"/>
                  </a:cubicBezTo>
                  <a:moveTo>
                    <a:pt x="256" y="256"/>
                  </a:moveTo>
                  <a:cubicBezTo>
                    <a:pt x="308" y="307"/>
                    <a:pt x="308" y="307"/>
                    <a:pt x="308" y="307"/>
                  </a:cubicBezTo>
                  <a:moveTo>
                    <a:pt x="103" y="256"/>
                  </a:moveTo>
                  <a:cubicBezTo>
                    <a:pt x="52" y="307"/>
                    <a:pt x="52" y="307"/>
                    <a:pt x="52" y="307"/>
                  </a:cubicBezTo>
                  <a:moveTo>
                    <a:pt x="72" y="180"/>
                  </a:moveTo>
                  <a:cubicBezTo>
                    <a:pt x="0" y="180"/>
                    <a:pt x="0" y="180"/>
                    <a:pt x="0" y="180"/>
                  </a:cubicBezTo>
                  <a:moveTo>
                    <a:pt x="288" y="180"/>
                  </a:moveTo>
                  <a:cubicBezTo>
                    <a:pt x="360" y="180"/>
                    <a:pt x="360" y="180"/>
                    <a:pt x="360" y="1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Tree">
              <a:extLst>
                <a:ext uri="{FF2B5EF4-FFF2-40B4-BE49-F238E27FC236}">
                  <a16:creationId xmlns:a16="http://schemas.microsoft.com/office/drawing/2014/main" id="{368ADF46-9C04-4B4A-9CAF-93BEB5C52E38}"/>
                </a:ext>
              </a:extLst>
            </p:cNvPr>
            <p:cNvSpPr>
              <a:spLocks noChangeAspect="1" noEditPoints="1"/>
            </p:cNvSpPr>
            <p:nvPr/>
          </p:nvSpPr>
          <p:spPr bwMode="auto">
            <a:xfrm>
              <a:off x="5543550" y="5338890"/>
              <a:ext cx="321586" cy="365760"/>
            </a:xfrm>
            <a:custGeom>
              <a:avLst/>
              <a:gdLst>
                <a:gd name="T0" fmla="*/ 307 w 307"/>
                <a:gd name="T1" fmla="*/ 144 h 350"/>
                <a:gd name="T2" fmla="*/ 288 w 307"/>
                <a:gd name="T3" fmla="*/ 108 h 350"/>
                <a:gd name="T4" fmla="*/ 293 w 307"/>
                <a:gd name="T5" fmla="*/ 86 h 350"/>
                <a:gd name="T6" fmla="*/ 249 w 307"/>
                <a:gd name="T7" fmla="*/ 44 h 350"/>
                <a:gd name="T8" fmla="*/ 227 w 307"/>
                <a:gd name="T9" fmla="*/ 49 h 350"/>
                <a:gd name="T10" fmla="*/ 193 w 307"/>
                <a:gd name="T11" fmla="*/ 33 h 350"/>
                <a:gd name="T12" fmla="*/ 165 w 307"/>
                <a:gd name="T13" fmla="*/ 43 h 350"/>
                <a:gd name="T14" fmla="*/ 113 w 307"/>
                <a:gd name="T15" fmla="*/ 0 h 350"/>
                <a:gd name="T16" fmla="*/ 61 w 307"/>
                <a:gd name="T17" fmla="*/ 53 h 350"/>
                <a:gd name="T18" fmla="*/ 61 w 307"/>
                <a:gd name="T19" fmla="*/ 55 h 350"/>
                <a:gd name="T20" fmla="*/ 28 w 307"/>
                <a:gd name="T21" fmla="*/ 88 h 350"/>
                <a:gd name="T22" fmla="*/ 29 w 307"/>
                <a:gd name="T23" fmla="*/ 98 h 350"/>
                <a:gd name="T24" fmla="*/ 0 w 307"/>
                <a:gd name="T25" fmla="*/ 131 h 350"/>
                <a:gd name="T26" fmla="*/ 14 w 307"/>
                <a:gd name="T27" fmla="*/ 158 h 350"/>
                <a:gd name="T28" fmla="*/ 0 w 307"/>
                <a:gd name="T29" fmla="*/ 191 h 350"/>
                <a:gd name="T30" fmla="*/ 47 w 307"/>
                <a:gd name="T31" fmla="*/ 237 h 350"/>
                <a:gd name="T32" fmla="*/ 64 w 307"/>
                <a:gd name="T33" fmla="*/ 234 h 350"/>
                <a:gd name="T34" fmla="*/ 66 w 307"/>
                <a:gd name="T35" fmla="*/ 241 h 350"/>
                <a:gd name="T36" fmla="*/ 81 w 307"/>
                <a:gd name="T37" fmla="*/ 255 h 350"/>
                <a:gd name="T38" fmla="*/ 101 w 307"/>
                <a:gd name="T39" fmla="*/ 243 h 350"/>
                <a:gd name="T40" fmla="*/ 125 w 307"/>
                <a:gd name="T41" fmla="*/ 257 h 350"/>
                <a:gd name="T42" fmla="*/ 143 w 307"/>
                <a:gd name="T43" fmla="*/ 250 h 350"/>
                <a:gd name="T44" fmla="*/ 169 w 307"/>
                <a:gd name="T45" fmla="*/ 262 h 350"/>
                <a:gd name="T46" fmla="*/ 203 w 307"/>
                <a:gd name="T47" fmla="*/ 235 h 350"/>
                <a:gd name="T48" fmla="*/ 251 w 307"/>
                <a:gd name="T49" fmla="*/ 257 h 350"/>
                <a:gd name="T50" fmla="*/ 289 w 307"/>
                <a:gd name="T51" fmla="*/ 219 h 350"/>
                <a:gd name="T52" fmla="*/ 281 w 307"/>
                <a:gd name="T53" fmla="*/ 184 h 350"/>
                <a:gd name="T54" fmla="*/ 307 w 307"/>
                <a:gd name="T55" fmla="*/ 144 h 350"/>
                <a:gd name="T56" fmla="*/ 143 w 307"/>
                <a:gd name="T57" fmla="*/ 145 h 350"/>
                <a:gd name="T58" fmla="*/ 143 w 307"/>
                <a:gd name="T59" fmla="*/ 216 h 350"/>
                <a:gd name="T60" fmla="*/ 143 w 307"/>
                <a:gd name="T61" fmla="*/ 350 h 350"/>
                <a:gd name="T62" fmla="*/ 237 w 307"/>
                <a:gd name="T63" fmla="*/ 130 h 350"/>
                <a:gd name="T64" fmla="*/ 143 w 307"/>
                <a:gd name="T65" fmla="*/ 220 h 350"/>
                <a:gd name="T66" fmla="*/ 143 w 307"/>
                <a:gd name="T67" fmla="*/ 196 h 350"/>
                <a:gd name="T68" fmla="*/ 74 w 307"/>
                <a:gd name="T69" fmla="*/ 133 h 350"/>
                <a:gd name="T70" fmla="*/ 109 w 307"/>
                <a:gd name="T71" fmla="*/ 111 h 350"/>
                <a:gd name="T72" fmla="*/ 109 w 307"/>
                <a:gd name="T73" fmla="*/ 164 h 350"/>
                <a:gd name="T74" fmla="*/ 208 w 307"/>
                <a:gd name="T75" fmla="*/ 115 h 350"/>
                <a:gd name="T76" fmla="*/ 208 w 307"/>
                <a:gd name="T77" fmla="*/ 15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7" h="350">
                  <a:moveTo>
                    <a:pt x="307" y="144"/>
                  </a:moveTo>
                  <a:cubicBezTo>
                    <a:pt x="307" y="129"/>
                    <a:pt x="300" y="116"/>
                    <a:pt x="288" y="108"/>
                  </a:cubicBezTo>
                  <a:cubicBezTo>
                    <a:pt x="291" y="101"/>
                    <a:pt x="293" y="94"/>
                    <a:pt x="293" y="86"/>
                  </a:cubicBezTo>
                  <a:cubicBezTo>
                    <a:pt x="292" y="63"/>
                    <a:pt x="272" y="44"/>
                    <a:pt x="249" y="44"/>
                  </a:cubicBezTo>
                  <a:cubicBezTo>
                    <a:pt x="241" y="44"/>
                    <a:pt x="234" y="46"/>
                    <a:pt x="227" y="49"/>
                  </a:cubicBezTo>
                  <a:cubicBezTo>
                    <a:pt x="219" y="40"/>
                    <a:pt x="207" y="33"/>
                    <a:pt x="193" y="33"/>
                  </a:cubicBezTo>
                  <a:cubicBezTo>
                    <a:pt x="182" y="33"/>
                    <a:pt x="173" y="37"/>
                    <a:pt x="165" y="43"/>
                  </a:cubicBezTo>
                  <a:cubicBezTo>
                    <a:pt x="161" y="19"/>
                    <a:pt x="139" y="0"/>
                    <a:pt x="113" y="0"/>
                  </a:cubicBezTo>
                  <a:cubicBezTo>
                    <a:pt x="84" y="0"/>
                    <a:pt x="61" y="24"/>
                    <a:pt x="61" y="53"/>
                  </a:cubicBezTo>
                  <a:cubicBezTo>
                    <a:pt x="61" y="54"/>
                    <a:pt x="61" y="55"/>
                    <a:pt x="61" y="55"/>
                  </a:cubicBezTo>
                  <a:cubicBezTo>
                    <a:pt x="42" y="55"/>
                    <a:pt x="28" y="70"/>
                    <a:pt x="28" y="88"/>
                  </a:cubicBezTo>
                  <a:cubicBezTo>
                    <a:pt x="28" y="92"/>
                    <a:pt x="28" y="95"/>
                    <a:pt x="29" y="98"/>
                  </a:cubicBezTo>
                  <a:cubicBezTo>
                    <a:pt x="13" y="100"/>
                    <a:pt x="0" y="114"/>
                    <a:pt x="0" y="131"/>
                  </a:cubicBezTo>
                  <a:cubicBezTo>
                    <a:pt x="0" y="142"/>
                    <a:pt x="5" y="152"/>
                    <a:pt x="14" y="158"/>
                  </a:cubicBezTo>
                  <a:cubicBezTo>
                    <a:pt x="5" y="166"/>
                    <a:pt x="0" y="178"/>
                    <a:pt x="0" y="191"/>
                  </a:cubicBezTo>
                  <a:cubicBezTo>
                    <a:pt x="0" y="216"/>
                    <a:pt x="22" y="237"/>
                    <a:pt x="47" y="237"/>
                  </a:cubicBezTo>
                  <a:cubicBezTo>
                    <a:pt x="54" y="237"/>
                    <a:pt x="64" y="234"/>
                    <a:pt x="64" y="234"/>
                  </a:cubicBezTo>
                  <a:cubicBezTo>
                    <a:pt x="65" y="235"/>
                    <a:pt x="65" y="239"/>
                    <a:pt x="66" y="241"/>
                  </a:cubicBezTo>
                  <a:cubicBezTo>
                    <a:pt x="68" y="249"/>
                    <a:pt x="73" y="253"/>
                    <a:pt x="81" y="255"/>
                  </a:cubicBezTo>
                  <a:cubicBezTo>
                    <a:pt x="90" y="257"/>
                    <a:pt x="99" y="251"/>
                    <a:pt x="101" y="243"/>
                  </a:cubicBezTo>
                  <a:cubicBezTo>
                    <a:pt x="105" y="251"/>
                    <a:pt x="115" y="257"/>
                    <a:pt x="125" y="257"/>
                  </a:cubicBezTo>
                  <a:cubicBezTo>
                    <a:pt x="132" y="257"/>
                    <a:pt x="139" y="255"/>
                    <a:pt x="143" y="250"/>
                  </a:cubicBezTo>
                  <a:cubicBezTo>
                    <a:pt x="150" y="258"/>
                    <a:pt x="159" y="262"/>
                    <a:pt x="169" y="262"/>
                  </a:cubicBezTo>
                  <a:cubicBezTo>
                    <a:pt x="186" y="262"/>
                    <a:pt x="200" y="251"/>
                    <a:pt x="203" y="235"/>
                  </a:cubicBezTo>
                  <a:cubicBezTo>
                    <a:pt x="213" y="251"/>
                    <a:pt x="231" y="260"/>
                    <a:pt x="251" y="257"/>
                  </a:cubicBezTo>
                  <a:cubicBezTo>
                    <a:pt x="270" y="253"/>
                    <a:pt x="285" y="238"/>
                    <a:pt x="289" y="219"/>
                  </a:cubicBezTo>
                  <a:cubicBezTo>
                    <a:pt x="291" y="206"/>
                    <a:pt x="288" y="194"/>
                    <a:pt x="281" y="184"/>
                  </a:cubicBezTo>
                  <a:cubicBezTo>
                    <a:pt x="297" y="177"/>
                    <a:pt x="307" y="162"/>
                    <a:pt x="307" y="144"/>
                  </a:cubicBezTo>
                  <a:close/>
                  <a:moveTo>
                    <a:pt x="143" y="145"/>
                  </a:moveTo>
                  <a:cubicBezTo>
                    <a:pt x="143" y="216"/>
                    <a:pt x="143" y="216"/>
                    <a:pt x="143" y="216"/>
                  </a:cubicBezTo>
                  <a:cubicBezTo>
                    <a:pt x="143" y="350"/>
                    <a:pt x="143" y="350"/>
                    <a:pt x="143" y="350"/>
                  </a:cubicBezTo>
                  <a:moveTo>
                    <a:pt x="237" y="130"/>
                  </a:moveTo>
                  <a:cubicBezTo>
                    <a:pt x="143" y="220"/>
                    <a:pt x="143" y="220"/>
                    <a:pt x="143" y="220"/>
                  </a:cubicBezTo>
                  <a:moveTo>
                    <a:pt x="143" y="196"/>
                  </a:moveTo>
                  <a:cubicBezTo>
                    <a:pt x="74" y="133"/>
                    <a:pt x="74" y="133"/>
                    <a:pt x="74" y="133"/>
                  </a:cubicBezTo>
                  <a:moveTo>
                    <a:pt x="109" y="111"/>
                  </a:moveTo>
                  <a:cubicBezTo>
                    <a:pt x="109" y="164"/>
                    <a:pt x="109" y="164"/>
                    <a:pt x="109" y="164"/>
                  </a:cubicBezTo>
                  <a:moveTo>
                    <a:pt x="208" y="115"/>
                  </a:moveTo>
                  <a:cubicBezTo>
                    <a:pt x="208" y="158"/>
                    <a:pt x="208" y="158"/>
                    <a:pt x="208" y="15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E69AFA18-5EBB-4848-9200-AAFDCE7D0A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52453" y="5276787"/>
              <a:ext cx="217710" cy="435420"/>
            </a:xfrm>
            <a:prstGeom prst="rect">
              <a:avLst/>
            </a:prstGeom>
          </p:spPr>
        </p:pic>
        <p:sp>
          <p:nvSpPr>
            <p:cNvPr id="27" name="TextBox 26">
              <a:extLst>
                <a:ext uri="{FF2B5EF4-FFF2-40B4-BE49-F238E27FC236}">
                  <a16:creationId xmlns:a16="http://schemas.microsoft.com/office/drawing/2014/main" id="{A0207B62-A28F-4839-9D89-C115DA3D5F71}"/>
                </a:ext>
              </a:extLst>
            </p:cNvPr>
            <p:cNvSpPr txBox="1"/>
            <p:nvPr/>
          </p:nvSpPr>
          <p:spPr>
            <a:xfrm>
              <a:off x="5954850" y="5820998"/>
              <a:ext cx="747000"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SaaS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Hotel room</a:t>
              </a: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9DB7FF15-6EA5-48B5-BFA7-ECEDD50698D3}"/>
                </a:ext>
              </a:extLst>
            </p:cNvPr>
            <p:cNvSpPr txBox="1"/>
            <p:nvPr/>
          </p:nvSpPr>
          <p:spPr>
            <a:xfrm>
              <a:off x="7355892" y="5820998"/>
              <a:ext cx="1386598"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Furnished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cxnSp>
          <p:nvCxnSpPr>
            <p:cNvPr id="29" name="Straight Connector 28">
              <a:extLst>
                <a:ext uri="{FF2B5EF4-FFF2-40B4-BE49-F238E27FC236}">
                  <a16:creationId xmlns:a16="http://schemas.microsoft.com/office/drawing/2014/main" id="{F52FE0AE-3416-45E5-B90B-8FD44FE0DE4D}"/>
                </a:ext>
              </a:extLst>
            </p:cNvPr>
            <p:cNvCxnSpPr>
              <a:cxnSpLocks/>
              <a:stCxn id="54" idx="2"/>
              <a:endCxn id="50" idx="0"/>
            </p:cNvCxnSpPr>
            <p:nvPr/>
          </p:nvCxnSpPr>
          <p:spPr>
            <a:xfrm>
              <a:off x="6327793" y="2098282"/>
              <a:ext cx="0" cy="622499"/>
            </a:xfrm>
            <a:prstGeom prst="line">
              <a:avLst/>
            </a:prstGeom>
            <a:noFill/>
            <a:ln w="19050" cap="flat" cmpd="sng" algn="ctr">
              <a:solidFill>
                <a:srgbClr val="505050"/>
              </a:solidFill>
              <a:prstDash val="solid"/>
              <a:headEnd type="none"/>
              <a:tailEnd type="triangle" w="lg" len="med"/>
            </a:ln>
            <a:effectLst/>
          </p:spPr>
        </p:cxnSp>
        <p:cxnSp>
          <p:nvCxnSpPr>
            <p:cNvPr id="30" name="Straight Connector 29">
              <a:extLst>
                <a:ext uri="{FF2B5EF4-FFF2-40B4-BE49-F238E27FC236}">
                  <a16:creationId xmlns:a16="http://schemas.microsoft.com/office/drawing/2014/main" id="{6ABBD091-E543-4E09-97B8-ADC5E19C18F4}"/>
                </a:ext>
              </a:extLst>
            </p:cNvPr>
            <p:cNvCxnSpPr>
              <a:cxnSpLocks/>
              <a:stCxn id="50" idx="2"/>
              <a:endCxn id="52" idx="0"/>
            </p:cNvCxnSpPr>
            <p:nvPr/>
          </p:nvCxnSpPr>
          <p:spPr>
            <a:xfrm>
              <a:off x="6327793" y="3213224"/>
              <a:ext cx="0" cy="622500"/>
            </a:xfrm>
            <a:prstGeom prst="line">
              <a:avLst/>
            </a:prstGeom>
            <a:noFill/>
            <a:ln w="19050" cap="flat" cmpd="sng" algn="ctr">
              <a:solidFill>
                <a:srgbClr val="505050"/>
              </a:solidFill>
              <a:prstDash val="solid"/>
              <a:headEnd type="none"/>
              <a:tailEnd type="triangle" w="lg" len="med"/>
            </a:ln>
            <a:effectLst/>
          </p:spPr>
        </p:cxnSp>
        <p:cxnSp>
          <p:nvCxnSpPr>
            <p:cNvPr id="31" name="Connector: Elbow 30">
              <a:extLst>
                <a:ext uri="{FF2B5EF4-FFF2-40B4-BE49-F238E27FC236}">
                  <a16:creationId xmlns:a16="http://schemas.microsoft.com/office/drawing/2014/main" id="{9FAA0980-E400-4190-BE8E-87D38AFFB7F9}"/>
                </a:ext>
              </a:extLst>
            </p:cNvPr>
            <p:cNvCxnSpPr>
              <a:cxnSpLocks/>
              <a:stCxn id="50" idx="3"/>
              <a:endCxn id="15" idx="0"/>
            </p:cNvCxnSpPr>
            <p:nvPr/>
          </p:nvCxnSpPr>
          <p:spPr>
            <a:xfrm>
              <a:off x="7105033" y="2967003"/>
              <a:ext cx="1001667" cy="870782"/>
            </a:xfrm>
            <a:prstGeom prst="bentConnector2">
              <a:avLst/>
            </a:prstGeom>
            <a:noFill/>
            <a:ln w="19050" cap="flat" cmpd="sng" algn="ctr">
              <a:solidFill>
                <a:srgbClr val="505050"/>
              </a:solidFill>
              <a:prstDash val="solid"/>
              <a:headEnd type="none"/>
              <a:tailEnd type="triangle" w="lg" len="med"/>
            </a:ln>
            <a:effectLst/>
          </p:spPr>
        </p:cxnSp>
        <p:cxnSp>
          <p:nvCxnSpPr>
            <p:cNvPr id="32" name="Connector: Elbow 31">
              <a:extLst>
                <a:ext uri="{FF2B5EF4-FFF2-40B4-BE49-F238E27FC236}">
                  <a16:creationId xmlns:a16="http://schemas.microsoft.com/office/drawing/2014/main" id="{39EE190F-FFE1-44BD-A91B-55B51F0A38A2}"/>
                </a:ext>
              </a:extLst>
            </p:cNvPr>
            <p:cNvCxnSpPr>
              <a:cxnSpLocks/>
              <a:stCxn id="54" idx="3"/>
              <a:endCxn id="14" idx="0"/>
            </p:cNvCxnSpPr>
            <p:nvPr/>
          </p:nvCxnSpPr>
          <p:spPr>
            <a:xfrm>
              <a:off x="7105033" y="1852061"/>
              <a:ext cx="2422089" cy="1983663"/>
            </a:xfrm>
            <a:prstGeom prst="bentConnector2">
              <a:avLst/>
            </a:prstGeom>
            <a:noFill/>
            <a:ln w="19050" cap="flat" cmpd="sng" algn="ctr">
              <a:solidFill>
                <a:srgbClr val="505050"/>
              </a:solidFill>
              <a:prstDash val="solid"/>
              <a:headEnd type="none"/>
              <a:tailEnd type="triangle" w="lg" len="med"/>
            </a:ln>
            <a:effectLst/>
          </p:spPr>
        </p:cxnSp>
        <p:cxnSp>
          <p:nvCxnSpPr>
            <p:cNvPr id="33" name="Straight Connector 32">
              <a:extLst>
                <a:ext uri="{FF2B5EF4-FFF2-40B4-BE49-F238E27FC236}">
                  <a16:creationId xmlns:a16="http://schemas.microsoft.com/office/drawing/2014/main" id="{861DCD11-E703-4E9A-BA95-0885D058DCD8}"/>
                </a:ext>
              </a:extLst>
            </p:cNvPr>
            <p:cNvCxnSpPr>
              <a:cxnSpLocks/>
              <a:stCxn id="52" idx="2"/>
            </p:cNvCxnSpPr>
            <p:nvPr/>
          </p:nvCxnSpPr>
          <p:spPr>
            <a:xfrm flipH="1">
              <a:off x="6320791" y="4289694"/>
              <a:ext cx="7002" cy="686884"/>
            </a:xfrm>
            <a:prstGeom prst="line">
              <a:avLst/>
            </a:prstGeom>
            <a:noFill/>
            <a:ln w="19050" cap="flat" cmpd="sng" algn="ctr">
              <a:solidFill>
                <a:srgbClr val="505050"/>
              </a:solidFill>
              <a:prstDash val="solid"/>
              <a:headEnd type="none"/>
              <a:tailEnd type="triangle" w="lg" len="med"/>
            </a:ln>
            <a:effectLst/>
          </p:spPr>
        </p:cxnSp>
        <p:cxnSp>
          <p:nvCxnSpPr>
            <p:cNvPr id="34" name="Connector: Elbow 33">
              <a:extLst>
                <a:ext uri="{FF2B5EF4-FFF2-40B4-BE49-F238E27FC236}">
                  <a16:creationId xmlns:a16="http://schemas.microsoft.com/office/drawing/2014/main" id="{85BF2BE8-1F13-40B7-9E18-AE8881CD5DDC}"/>
                </a:ext>
              </a:extLst>
            </p:cNvPr>
            <p:cNvCxnSpPr>
              <a:cxnSpLocks/>
              <a:stCxn id="14" idx="3"/>
            </p:cNvCxnSpPr>
            <p:nvPr/>
          </p:nvCxnSpPr>
          <p:spPr>
            <a:xfrm>
              <a:off x="9952879" y="4081946"/>
              <a:ext cx="951918" cy="1256944"/>
            </a:xfrm>
            <a:prstGeom prst="bentConnector2">
              <a:avLst/>
            </a:prstGeom>
            <a:noFill/>
            <a:ln w="19050" cap="flat" cmpd="sng" algn="ctr">
              <a:solidFill>
                <a:srgbClr val="505050"/>
              </a:solidFill>
              <a:prstDash val="solid"/>
              <a:headEnd type="none"/>
              <a:tailEnd type="triangle" w="lg" len="med"/>
            </a:ln>
            <a:effectLst/>
          </p:spPr>
        </p:cxnSp>
        <p:sp>
          <p:nvSpPr>
            <p:cNvPr id="35" name="TextBox 34">
              <a:extLst>
                <a:ext uri="{FF2B5EF4-FFF2-40B4-BE49-F238E27FC236}">
                  <a16:creationId xmlns:a16="http://schemas.microsoft.com/office/drawing/2014/main" id="{B4D192DC-826A-4B0D-929D-CFF87691BDA6}"/>
                </a:ext>
              </a:extLst>
            </p:cNvPr>
            <p:cNvSpPr txBox="1"/>
            <p:nvPr/>
          </p:nvSpPr>
          <p:spPr>
            <a:xfrm>
              <a:off x="8974270" y="5820998"/>
              <a:ext cx="1166987" cy="6001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IaaS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Rental apartment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endParaRPr>
            </a:p>
          </p:txBody>
        </p:sp>
        <p:sp>
          <p:nvSpPr>
            <p:cNvPr id="36" name="TextBox 35">
              <a:extLst>
                <a:ext uri="{FF2B5EF4-FFF2-40B4-BE49-F238E27FC236}">
                  <a16:creationId xmlns:a16="http://schemas.microsoft.com/office/drawing/2014/main" id="{633B8B31-F6D9-4DE8-BA28-D7805EB03F39}"/>
                </a:ext>
              </a:extLst>
            </p:cNvPr>
            <p:cNvSpPr txBox="1"/>
            <p:nvPr/>
          </p:nvSpPr>
          <p:spPr>
            <a:xfrm>
              <a:off x="10323880" y="5820998"/>
              <a:ext cx="1185133" cy="3847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100000">
                        <a:srgbClr val="0078D4"/>
                      </a:gs>
                    </a:gsLst>
                    <a:lin ang="5400000" scaled="1"/>
                  </a:gradFill>
                  <a:effectLst/>
                  <a:uLnTx/>
                  <a:uFillTx/>
                  <a:latin typeface="Segoe UI"/>
                  <a:ea typeface="+mn-ea"/>
                  <a:cs typeface="Segoe UI" panose="020B0502040204020203" pitchFamily="34" charset="0"/>
                </a:rPr>
                <a:t>Private Cloud </a:t>
              </a:r>
              <a:br>
                <a:rPr kumimoji="0" lang="en-US" sz="14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br>
              <a:r>
                <a:rPr kumimoji="0" lang="en-US" sz="1100" b="1" i="1"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rPr>
                <a:t>Private House</a:t>
              </a:r>
            </a:p>
          </p:txBody>
        </p:sp>
        <p:sp>
          <p:nvSpPr>
            <p:cNvPr id="37" name="TextBox 36">
              <a:extLst>
                <a:ext uri="{FF2B5EF4-FFF2-40B4-BE49-F238E27FC236}">
                  <a16:creationId xmlns:a16="http://schemas.microsoft.com/office/drawing/2014/main" id="{CB35EBFB-B1C3-4D22-B2EF-F8E5BF5E22E4}"/>
                </a:ext>
              </a:extLst>
            </p:cNvPr>
            <p:cNvSpPr txBox="1"/>
            <p:nvPr/>
          </p:nvSpPr>
          <p:spPr>
            <a:xfrm>
              <a:off x="7470534" y="176966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38" name="TextBox 37">
              <a:extLst>
                <a:ext uri="{FF2B5EF4-FFF2-40B4-BE49-F238E27FC236}">
                  <a16:creationId xmlns:a16="http://schemas.microsoft.com/office/drawing/2014/main" id="{F190D72F-BBCA-4FBC-9EB8-259F255120F5}"/>
                </a:ext>
              </a:extLst>
            </p:cNvPr>
            <p:cNvSpPr txBox="1"/>
            <p:nvPr/>
          </p:nvSpPr>
          <p:spPr>
            <a:xfrm>
              <a:off x="6219532" y="226755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39" name="TextBox 38">
              <a:extLst>
                <a:ext uri="{FF2B5EF4-FFF2-40B4-BE49-F238E27FC236}">
                  <a16:creationId xmlns:a16="http://schemas.microsoft.com/office/drawing/2014/main" id="{88EFC1EC-C1B7-4987-8F64-8CA5DC588E59}"/>
                </a:ext>
              </a:extLst>
            </p:cNvPr>
            <p:cNvSpPr txBox="1"/>
            <p:nvPr/>
          </p:nvSpPr>
          <p:spPr>
            <a:xfrm>
              <a:off x="6218999" y="3420288"/>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sp>
          <p:nvSpPr>
            <p:cNvPr id="40" name="TextBox 39">
              <a:extLst>
                <a:ext uri="{FF2B5EF4-FFF2-40B4-BE49-F238E27FC236}">
                  <a16:creationId xmlns:a16="http://schemas.microsoft.com/office/drawing/2014/main" id="{8954BF7B-29C5-4BC6-B0AF-D269CBC87EC0}"/>
                </a:ext>
              </a:extLst>
            </p:cNvPr>
            <p:cNvSpPr txBox="1"/>
            <p:nvPr/>
          </p:nvSpPr>
          <p:spPr>
            <a:xfrm>
              <a:off x="6219706" y="4512918"/>
              <a:ext cx="227626"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Buy</a:t>
              </a:r>
            </a:p>
          </p:txBody>
        </p:sp>
        <p:sp>
          <p:nvSpPr>
            <p:cNvPr id="41" name="TextBox 40">
              <a:extLst>
                <a:ext uri="{FF2B5EF4-FFF2-40B4-BE49-F238E27FC236}">
                  <a16:creationId xmlns:a16="http://schemas.microsoft.com/office/drawing/2014/main" id="{BA1A4F7A-2047-4D2E-8A23-D2C632E84E74}"/>
                </a:ext>
              </a:extLst>
            </p:cNvPr>
            <p:cNvSpPr txBox="1"/>
            <p:nvPr/>
          </p:nvSpPr>
          <p:spPr>
            <a:xfrm>
              <a:off x="7465636" y="2884612"/>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2" name="TextBox 41">
              <a:extLst>
                <a:ext uri="{FF2B5EF4-FFF2-40B4-BE49-F238E27FC236}">
                  <a16:creationId xmlns:a16="http://schemas.microsoft.com/office/drawing/2014/main" id="{6194FEA3-135B-4F91-A05A-443FED045B00}"/>
                </a:ext>
              </a:extLst>
            </p:cNvPr>
            <p:cNvSpPr txBox="1"/>
            <p:nvPr/>
          </p:nvSpPr>
          <p:spPr>
            <a:xfrm>
              <a:off x="10248172" y="3987819"/>
              <a:ext cx="271869" cy="153888"/>
            </a:xfrm>
            <a:prstGeom prst="rect">
              <a:avLst/>
            </a:prstGeom>
            <a:solidFill>
              <a:schemeClr val="bg1"/>
            </a:solidFill>
          </p:spPr>
          <p:txBody>
            <a:bodyPr wrap="none" lIns="45720" tIns="0" rIns="45720"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cxnSp>
          <p:nvCxnSpPr>
            <p:cNvPr id="43" name="Straight Connector 42">
              <a:extLst>
                <a:ext uri="{FF2B5EF4-FFF2-40B4-BE49-F238E27FC236}">
                  <a16:creationId xmlns:a16="http://schemas.microsoft.com/office/drawing/2014/main" id="{E9A41BC9-4DFF-4F61-9879-A0ED0B24B60A}"/>
                </a:ext>
              </a:extLst>
            </p:cNvPr>
            <p:cNvCxnSpPr>
              <a:cxnSpLocks/>
              <a:stCxn id="52" idx="3"/>
              <a:endCxn id="15" idx="1"/>
            </p:cNvCxnSpPr>
            <p:nvPr/>
          </p:nvCxnSpPr>
          <p:spPr>
            <a:xfrm>
              <a:off x="7112036" y="4062709"/>
              <a:ext cx="546608" cy="21298"/>
            </a:xfrm>
            <a:prstGeom prst="line">
              <a:avLst/>
            </a:prstGeom>
            <a:noFill/>
            <a:ln w="19050" cap="flat" cmpd="sng" algn="ctr">
              <a:solidFill>
                <a:srgbClr val="505050"/>
              </a:solidFill>
              <a:prstDash val="solid"/>
              <a:headEnd type="none"/>
              <a:tailEnd type="triangle" w="lg" len="med"/>
            </a:ln>
            <a:effectLst/>
          </p:spPr>
        </p:cxnSp>
        <p:cxnSp>
          <p:nvCxnSpPr>
            <p:cNvPr id="44" name="Straight Connector 43">
              <a:extLst>
                <a:ext uri="{FF2B5EF4-FFF2-40B4-BE49-F238E27FC236}">
                  <a16:creationId xmlns:a16="http://schemas.microsoft.com/office/drawing/2014/main" id="{49DDA7FA-784C-45F4-AF6E-1F7D72D3B2E3}"/>
                </a:ext>
              </a:extLst>
            </p:cNvPr>
            <p:cNvCxnSpPr>
              <a:cxnSpLocks/>
              <a:stCxn id="15" idx="3"/>
              <a:endCxn id="14" idx="1"/>
            </p:cNvCxnSpPr>
            <p:nvPr/>
          </p:nvCxnSpPr>
          <p:spPr>
            <a:xfrm flipV="1">
              <a:off x="8554756" y="4081946"/>
              <a:ext cx="546608" cy="2061"/>
            </a:xfrm>
            <a:prstGeom prst="line">
              <a:avLst/>
            </a:prstGeom>
            <a:noFill/>
            <a:ln w="19050" cap="flat" cmpd="sng" algn="ctr">
              <a:solidFill>
                <a:srgbClr val="505050"/>
              </a:solidFill>
              <a:prstDash val="solid"/>
              <a:headEnd type="none"/>
              <a:tailEnd type="triangle" w="lg" len="med"/>
            </a:ln>
            <a:effectLst/>
          </p:spPr>
        </p:cxnSp>
        <p:sp>
          <p:nvSpPr>
            <p:cNvPr id="45" name="TextBox 44">
              <a:extLst>
                <a:ext uri="{FF2B5EF4-FFF2-40B4-BE49-F238E27FC236}">
                  <a16:creationId xmlns:a16="http://schemas.microsoft.com/office/drawing/2014/main" id="{48EBB0AD-3F93-4A97-A0AF-299A3E9C56A7}"/>
                </a:ext>
              </a:extLst>
            </p:cNvPr>
            <p:cNvSpPr txBox="1"/>
            <p:nvPr/>
          </p:nvSpPr>
          <p:spPr>
            <a:xfrm>
              <a:off x="7171707" y="4000327"/>
              <a:ext cx="349519"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Build</a:t>
              </a:r>
            </a:p>
          </p:txBody>
        </p:sp>
        <p:sp>
          <p:nvSpPr>
            <p:cNvPr id="46" name="TextBox 45">
              <a:extLst>
                <a:ext uri="{FF2B5EF4-FFF2-40B4-BE49-F238E27FC236}">
                  <a16:creationId xmlns:a16="http://schemas.microsoft.com/office/drawing/2014/main" id="{78D709F3-EB20-4364-BD6E-E744D657D632}"/>
                </a:ext>
              </a:extLst>
            </p:cNvPr>
            <p:cNvSpPr txBox="1"/>
            <p:nvPr/>
          </p:nvSpPr>
          <p:spPr>
            <a:xfrm>
              <a:off x="8692322" y="4005885"/>
              <a:ext cx="216470" cy="153888"/>
            </a:xfrm>
            <a:prstGeom prst="rect">
              <a:avLst/>
            </a:prstGeom>
            <a:solidFill>
              <a:schemeClr val="bg1"/>
            </a:solidFill>
          </p:spPr>
          <p:txBody>
            <a:bodyPr wrap="none" lIns="18288" tIns="0" rIns="18288" bIns="0" rtlCol="0">
              <a:spAutoFit/>
            </a:bodyPr>
            <a:lstStyle>
              <a:defPPr>
                <a:defRPr lang="en-US"/>
              </a:defPPr>
              <a:lvl1pPr>
                <a:defRPr sz="1000" b="1">
                  <a:gradFill>
                    <a:gsLst>
                      <a:gs pos="0">
                        <a:schemeClr val="tx1"/>
                      </a:gs>
                      <a:gs pos="100000">
                        <a:schemeClr val="tx1"/>
                      </a:gs>
                    </a:gsLst>
                    <a:lin ang="5400000" scaled="1"/>
                  </a:gradFill>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No</a:t>
              </a:r>
            </a:p>
          </p:txBody>
        </p:sp>
        <p:sp>
          <p:nvSpPr>
            <p:cNvPr id="47" name="TextBox 46">
              <a:extLst>
                <a:ext uri="{FF2B5EF4-FFF2-40B4-BE49-F238E27FC236}">
                  <a16:creationId xmlns:a16="http://schemas.microsoft.com/office/drawing/2014/main" id="{D3E6FA6B-4C84-4F23-B71F-E452F3BC0E72}"/>
                </a:ext>
              </a:extLst>
            </p:cNvPr>
            <p:cNvSpPr txBox="1"/>
            <p:nvPr/>
          </p:nvSpPr>
          <p:spPr>
            <a:xfrm>
              <a:off x="7979148" y="4511196"/>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cxnSp>
          <p:nvCxnSpPr>
            <p:cNvPr id="48" name="Straight Connector 47">
              <a:extLst>
                <a:ext uri="{FF2B5EF4-FFF2-40B4-BE49-F238E27FC236}">
                  <a16:creationId xmlns:a16="http://schemas.microsoft.com/office/drawing/2014/main" id="{D751223F-5DF4-40C7-A62B-46238A6D5BB7}"/>
                </a:ext>
              </a:extLst>
            </p:cNvPr>
            <p:cNvCxnSpPr>
              <a:cxnSpLocks/>
            </p:cNvCxnSpPr>
            <p:nvPr/>
          </p:nvCxnSpPr>
          <p:spPr>
            <a:xfrm>
              <a:off x="9530622" y="4317799"/>
              <a:ext cx="0" cy="886805"/>
            </a:xfrm>
            <a:prstGeom prst="line">
              <a:avLst/>
            </a:prstGeom>
            <a:noFill/>
            <a:ln w="19050" cap="flat" cmpd="sng" algn="ctr">
              <a:solidFill>
                <a:srgbClr val="505050"/>
              </a:solidFill>
              <a:prstDash val="solid"/>
              <a:headEnd type="none"/>
              <a:tailEnd type="triangle" w="lg" len="med"/>
            </a:ln>
            <a:effectLst/>
          </p:spPr>
        </p:cxnSp>
        <p:sp>
          <p:nvSpPr>
            <p:cNvPr id="49" name="TextBox 48">
              <a:extLst>
                <a:ext uri="{FF2B5EF4-FFF2-40B4-BE49-F238E27FC236}">
                  <a16:creationId xmlns:a16="http://schemas.microsoft.com/office/drawing/2014/main" id="{A979C996-43E2-4A82-AD46-C9AC1ACF0651}"/>
                </a:ext>
              </a:extLst>
            </p:cNvPr>
            <p:cNvSpPr txBox="1"/>
            <p:nvPr/>
          </p:nvSpPr>
          <p:spPr>
            <a:xfrm>
              <a:off x="9425330" y="4506489"/>
              <a:ext cx="203582" cy="15388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rPr>
                <a:t>Yes</a:t>
              </a:r>
            </a:p>
          </p:txBody>
        </p:sp>
      </p:grpSp>
      <p:sp>
        <p:nvSpPr>
          <p:cNvPr id="56" name="Rectangle 55">
            <a:extLst>
              <a:ext uri="{FF2B5EF4-FFF2-40B4-BE49-F238E27FC236}">
                <a16:creationId xmlns:a16="http://schemas.microsoft.com/office/drawing/2014/main" id="{FDE27FAD-792D-43B7-9D15-86A1977452D5}"/>
              </a:ext>
            </a:extLst>
          </p:cNvPr>
          <p:cNvSpPr/>
          <p:nvPr/>
        </p:nvSpPr>
        <p:spPr>
          <a:xfrm>
            <a:off x="1620355" y="4934672"/>
            <a:ext cx="2438783"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t> Convert to PaaS</a:t>
            </a:r>
            <a:br>
              <a:rPr kumimoji="0" lang="en-US" sz="1800" b="1" i="0" u="none" strike="noStrike" kern="1200" cap="none" spc="0" normalizeH="0" baseline="0" noProof="0">
                <a:ln>
                  <a:noFill/>
                </a:ln>
                <a:gradFill>
                  <a:gsLst>
                    <a:gs pos="0">
                      <a:srgbClr val="505050">
                        <a:lumMod val="75000"/>
                      </a:srgbClr>
                    </a:gs>
                    <a:gs pos="100000">
                      <a:srgbClr val="505050">
                        <a:lumMod val="75000"/>
                      </a:srgbClr>
                    </a:gs>
                  </a:gsLst>
                  <a:lin ang="5400000" scaled="1"/>
                </a:gradFill>
                <a:effectLst/>
                <a:uLnTx/>
                <a:uFillTx/>
                <a:latin typeface="Segoe UI"/>
                <a:ea typeface="+mn-ea"/>
                <a:cs typeface="Segoe UI" panose="020B0502040204020203" pitchFamily="34" charset="0"/>
                <a:sym typeface="Wingdings" panose="05000000000000000000" pitchFamily="2" charset="2"/>
              </a:rPr>
            </a:b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sym typeface="Wingdings" panose="05000000000000000000" pitchFamily="2" charset="2"/>
              </a:rPr>
              <a:t>Plan to refactor applications into PaaS</a:t>
            </a:r>
            <a:endPar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a:ea typeface="+mn-ea"/>
              <a:cs typeface="Segoe UI" panose="020B0502040204020203" pitchFamily="34" charset="0"/>
            </a:endParaRPr>
          </a:p>
        </p:txBody>
      </p:sp>
      <p:sp>
        <p:nvSpPr>
          <p:cNvPr id="57" name="Oval 56">
            <a:extLst>
              <a:ext uri="{FF2B5EF4-FFF2-40B4-BE49-F238E27FC236}">
                <a16:creationId xmlns:a16="http://schemas.microsoft.com/office/drawing/2014/main" id="{3421BC30-329C-4DA3-8F20-F3F25FA5177D}"/>
              </a:ext>
            </a:extLst>
          </p:cNvPr>
          <p:cNvSpPr/>
          <p:nvPr/>
        </p:nvSpPr>
        <p:spPr bwMode="auto">
          <a:xfrm>
            <a:off x="1265955" y="4910235"/>
            <a:ext cx="394472" cy="36576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572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3a</a:t>
            </a:r>
          </a:p>
        </p:txBody>
      </p:sp>
    </p:spTree>
    <p:extLst>
      <p:ext uri="{BB962C8B-B14F-4D97-AF65-F5344CB8AC3E}">
        <p14:creationId xmlns:p14="http://schemas.microsoft.com/office/powerpoint/2010/main" val="3408239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50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56" grpId="0"/>
      <p:bldP spid="5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E0A1-403A-4182-961F-2C7950BDB084}"/>
              </a:ext>
            </a:extLst>
          </p:cNvPr>
          <p:cNvSpPr>
            <a:spLocks noGrp="1"/>
          </p:cNvSpPr>
          <p:nvPr>
            <p:ph type="title"/>
          </p:nvPr>
        </p:nvSpPr>
        <p:spPr/>
        <p:txBody>
          <a:bodyPr/>
          <a:lstStyle/>
          <a:p>
            <a:r>
              <a:rPr lang="en-US"/>
              <a:t>Shared Responsibility</a:t>
            </a:r>
            <a:endParaRPr lang="gsw-CH"/>
          </a:p>
        </p:txBody>
      </p:sp>
      <p:sp>
        <p:nvSpPr>
          <p:cNvPr id="3" name="Rectangle 2">
            <a:extLst>
              <a:ext uri="{FF2B5EF4-FFF2-40B4-BE49-F238E27FC236}">
                <a16:creationId xmlns:a16="http://schemas.microsoft.com/office/drawing/2014/main" id="{EE6149DD-46B4-41A4-A991-8922813020D4}"/>
              </a:ext>
            </a:extLst>
          </p:cNvPr>
          <p:cNvSpPr/>
          <p:nvPr/>
        </p:nvSpPr>
        <p:spPr bwMode="auto">
          <a:xfrm>
            <a:off x="430924" y="1460938"/>
            <a:ext cx="4710901" cy="493986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Arrow: Pentagon 3">
            <a:extLst>
              <a:ext uri="{FF2B5EF4-FFF2-40B4-BE49-F238E27FC236}">
                <a16:creationId xmlns:a16="http://schemas.microsoft.com/office/drawing/2014/main" id="{D50C293C-BE24-46B8-8656-B87EF141D081}"/>
              </a:ext>
            </a:extLst>
          </p:cNvPr>
          <p:cNvSpPr/>
          <p:nvPr/>
        </p:nvSpPr>
        <p:spPr bwMode="auto">
          <a:xfrm>
            <a:off x="559329" y="2124436"/>
            <a:ext cx="11336816" cy="1020399"/>
          </a:xfrm>
          <a:prstGeom prst="homePlate">
            <a:avLst/>
          </a:prstGeom>
          <a:solidFill>
            <a:srgbClr val="0078D4">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Arrow: Pentagon 4">
            <a:extLst>
              <a:ext uri="{FF2B5EF4-FFF2-40B4-BE49-F238E27FC236}">
                <a16:creationId xmlns:a16="http://schemas.microsoft.com/office/drawing/2014/main" id="{D20B1CC8-37A0-4633-BF68-8B5564BAD0D1}"/>
              </a:ext>
            </a:extLst>
          </p:cNvPr>
          <p:cNvSpPr/>
          <p:nvPr/>
        </p:nvSpPr>
        <p:spPr bwMode="auto">
          <a:xfrm>
            <a:off x="559329" y="3185260"/>
            <a:ext cx="11336816" cy="1372079"/>
          </a:xfrm>
          <a:prstGeom prst="homePlate">
            <a:avLst>
              <a:gd name="adj" fmla="val 36810"/>
            </a:avLst>
          </a:prstGeom>
          <a:solidFill>
            <a:srgbClr val="107C10">
              <a:alpha val="14902"/>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Arrow: Pentagon 5">
            <a:extLst>
              <a:ext uri="{FF2B5EF4-FFF2-40B4-BE49-F238E27FC236}">
                <a16:creationId xmlns:a16="http://schemas.microsoft.com/office/drawing/2014/main" id="{986FD258-15A4-4CFF-B6E7-E45718F2F04E}"/>
              </a:ext>
            </a:extLst>
          </p:cNvPr>
          <p:cNvSpPr/>
          <p:nvPr/>
        </p:nvSpPr>
        <p:spPr bwMode="auto">
          <a:xfrm>
            <a:off x="559329" y="4588599"/>
            <a:ext cx="11336816" cy="1044980"/>
          </a:xfrm>
          <a:prstGeom prst="homePlate">
            <a:avLst/>
          </a:prstGeom>
          <a:solidFill>
            <a:schemeClr val="bg1">
              <a:lumMod val="50000"/>
              <a:alpha val="14902"/>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aphicFrame>
        <p:nvGraphicFramePr>
          <p:cNvPr id="7" name="Table 6">
            <a:extLst>
              <a:ext uri="{FF2B5EF4-FFF2-40B4-BE49-F238E27FC236}">
                <a16:creationId xmlns:a16="http://schemas.microsoft.com/office/drawing/2014/main" id="{43D12A3A-17AA-4DD8-A51A-AA79DD6CF846}"/>
              </a:ext>
            </a:extLst>
          </p:cNvPr>
          <p:cNvGraphicFramePr>
            <a:graphicFrameLocks noGrp="1"/>
          </p:cNvGraphicFramePr>
          <p:nvPr/>
        </p:nvGraphicFramePr>
        <p:xfrm>
          <a:off x="588263" y="1662879"/>
          <a:ext cx="4443984" cy="3970700"/>
        </p:xfrm>
        <a:graphic>
          <a:graphicData uri="http://schemas.openxmlformats.org/drawingml/2006/table">
            <a:tbl>
              <a:tblPr firstRow="1" bandRow="1">
                <a:tableStyleId>{5C22544A-7EE6-4342-B048-85BDC9FD1C3A}</a:tableStyleId>
              </a:tblPr>
              <a:tblGrid>
                <a:gridCol w="3017520">
                  <a:extLst>
                    <a:ext uri="{9D8B030D-6E8A-4147-A177-3AD203B41FA5}">
                      <a16:colId xmlns:a16="http://schemas.microsoft.com/office/drawing/2014/main" val="4138611114"/>
                    </a:ext>
                  </a:extLst>
                </a:gridCol>
                <a:gridCol w="356616">
                  <a:extLst>
                    <a:ext uri="{9D8B030D-6E8A-4147-A177-3AD203B41FA5}">
                      <a16:colId xmlns:a16="http://schemas.microsoft.com/office/drawing/2014/main" val="3227296965"/>
                    </a:ext>
                  </a:extLst>
                </a:gridCol>
                <a:gridCol w="356616">
                  <a:extLst>
                    <a:ext uri="{9D8B030D-6E8A-4147-A177-3AD203B41FA5}">
                      <a16:colId xmlns:a16="http://schemas.microsoft.com/office/drawing/2014/main" val="2023875474"/>
                    </a:ext>
                  </a:extLst>
                </a:gridCol>
                <a:gridCol w="356616">
                  <a:extLst>
                    <a:ext uri="{9D8B030D-6E8A-4147-A177-3AD203B41FA5}">
                      <a16:colId xmlns:a16="http://schemas.microsoft.com/office/drawing/2014/main" val="206029858"/>
                    </a:ext>
                  </a:extLst>
                </a:gridCol>
                <a:gridCol w="356616">
                  <a:extLst>
                    <a:ext uri="{9D8B030D-6E8A-4147-A177-3AD203B41FA5}">
                      <a16:colId xmlns:a16="http://schemas.microsoft.com/office/drawing/2014/main" val="4202557491"/>
                    </a:ext>
                  </a:extLst>
                </a:gridCol>
              </a:tblGrid>
              <a:tr h="352874">
                <a:tc>
                  <a:txBody>
                    <a:bodyPr/>
                    <a:lstStyle/>
                    <a:p>
                      <a:r>
                        <a:rPr lang="en-US" sz="1200">
                          <a:gradFill>
                            <a:gsLst>
                              <a:gs pos="50000">
                                <a:schemeClr val="tx2"/>
                              </a:gs>
                              <a:gs pos="100000">
                                <a:schemeClr val="tx2"/>
                              </a:gs>
                            </a:gsLst>
                            <a:lin ang="8100000" scaled="1"/>
                          </a:gradFill>
                          <a:latin typeface="+mj-lt"/>
                        </a:rPr>
                        <a:t>Responsibility</a:t>
                      </a:r>
                    </a:p>
                  </a:txBody>
                  <a:tcPr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no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SaaS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PaaS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IaaS</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tc>
                  <a:txBody>
                    <a:bodyPr/>
                    <a:lstStyle/>
                    <a:p>
                      <a:pPr marL="0" algn="ctr" defTabSz="699557" rtl="0" eaLnBrk="1" latinLnBrk="0" hangingPunct="1"/>
                      <a:r>
                        <a:rPr lang="en-US" sz="1000" b="1" kern="1200">
                          <a:gradFill>
                            <a:gsLst>
                              <a:gs pos="50000">
                                <a:schemeClr val="tx2"/>
                              </a:gs>
                              <a:gs pos="100000">
                                <a:schemeClr val="tx2"/>
                              </a:gs>
                            </a:gsLst>
                            <a:lin ang="8100000" scaled="1"/>
                          </a:gradFill>
                          <a:latin typeface="+mj-lt"/>
                          <a:ea typeface="+mn-ea"/>
                          <a:cs typeface="+mn-cs"/>
                        </a:rPr>
                        <a:t>On-prem</a:t>
                      </a:r>
                    </a:p>
                  </a:txBody>
                  <a:tcPr marL="0" marR="0" marB="91440" anchor="b">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28575"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4280669362"/>
                  </a:ext>
                </a:extLst>
              </a:tr>
              <a:tr h="352874">
                <a:tc>
                  <a:txBody>
                    <a:bodyPr/>
                    <a:lstStyle/>
                    <a:p>
                      <a:r>
                        <a:rPr lang="en-US" sz="1200">
                          <a:gradFill>
                            <a:gsLst>
                              <a:gs pos="50000">
                                <a:schemeClr val="tx2"/>
                              </a:gs>
                              <a:gs pos="100000">
                                <a:schemeClr val="tx2"/>
                              </a:gs>
                            </a:gsLst>
                            <a:lin ang="8100000" scaled="1"/>
                          </a:gradFill>
                          <a:latin typeface="+mn-lt"/>
                        </a:rPr>
                        <a:t>Information and Data</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28575"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663817762"/>
                  </a:ext>
                </a:extLst>
              </a:tr>
              <a:tr h="352874">
                <a:tc>
                  <a:txBody>
                    <a:bodyPr/>
                    <a:lstStyle/>
                    <a:p>
                      <a:r>
                        <a:rPr lang="en-US" sz="1200">
                          <a:gradFill>
                            <a:gsLst>
                              <a:gs pos="50000">
                                <a:schemeClr val="tx2"/>
                              </a:gs>
                              <a:gs pos="100000">
                                <a:schemeClr val="tx2"/>
                              </a:gs>
                            </a:gsLst>
                            <a:lin ang="8100000" scaled="1"/>
                          </a:gradFill>
                          <a:latin typeface="+mn-lt"/>
                        </a:rPr>
                        <a:t>Devices (Mobile and PCs)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473078000"/>
                  </a:ext>
                </a:extLst>
              </a:tr>
              <a:tr h="352874">
                <a:tc>
                  <a:txBody>
                    <a:bodyPr/>
                    <a:lstStyle/>
                    <a:p>
                      <a:r>
                        <a:rPr lang="en-US" sz="1200">
                          <a:gradFill>
                            <a:gsLst>
                              <a:gs pos="50000">
                                <a:schemeClr val="tx2"/>
                              </a:gs>
                              <a:gs pos="100000">
                                <a:schemeClr val="tx2"/>
                              </a:gs>
                            </a:gsLst>
                            <a:lin ang="8100000" scaled="1"/>
                          </a:gradFill>
                          <a:latin typeface="+mn-lt"/>
                        </a:rPr>
                        <a:t>Accounts and Identities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2077470789"/>
                  </a:ext>
                </a:extLst>
              </a:tr>
              <a:tr h="352874">
                <a:tc>
                  <a:txBody>
                    <a:bodyPr/>
                    <a:lstStyle/>
                    <a:p>
                      <a:r>
                        <a:rPr lang="en-US" sz="1200">
                          <a:gradFill>
                            <a:gsLst>
                              <a:gs pos="50000">
                                <a:schemeClr val="tx2"/>
                              </a:gs>
                              <a:gs pos="100000">
                                <a:schemeClr val="tx2"/>
                              </a:gs>
                            </a:gsLst>
                            <a:lin ang="8100000" scaled="1"/>
                          </a:gradFill>
                          <a:latin typeface="+mn-lt"/>
                        </a:rPr>
                        <a:t>Identity and directory infrastructure</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a:gsLst>
                        <a:gs pos="50000">
                          <a:schemeClr val="accent1"/>
                        </a:gs>
                        <a:gs pos="50000">
                          <a:srgbClr val="FFB900"/>
                        </a:gs>
                      </a:gsLst>
                      <a:lin ang="8100000" scaled="1"/>
                    </a:gradFill>
                  </a:tcPr>
                </a:tc>
                <a:tc>
                  <a:txBody>
                    <a:bodyPr/>
                    <a:lstStyle/>
                    <a:p>
                      <a:endParaRPr lang="en-US" sz="1200" kern="1200">
                        <a:solidFill>
                          <a:schemeClr val="dk1"/>
                        </a:solidFill>
                        <a:latin typeface="+mn-lt"/>
                        <a:ea typeface="+mn-ea"/>
                        <a:cs typeface="+mn-cs"/>
                      </a:endParaRPr>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583634349"/>
                  </a:ext>
                </a:extLst>
              </a:tr>
              <a:tr h="352874">
                <a:tc>
                  <a:txBody>
                    <a:bodyPr/>
                    <a:lstStyle/>
                    <a:p>
                      <a:r>
                        <a:rPr lang="en-US" sz="1200">
                          <a:gradFill>
                            <a:gsLst>
                              <a:gs pos="50000">
                                <a:schemeClr val="tx2"/>
                              </a:gs>
                              <a:gs pos="100000">
                                <a:schemeClr val="tx2"/>
                              </a:gs>
                            </a:gsLst>
                            <a:lin ang="8100000" scaled="1"/>
                          </a:gradFill>
                          <a:latin typeface="+mn-lt"/>
                        </a:rPr>
                        <a:t>Applications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218483576"/>
                  </a:ext>
                </a:extLst>
              </a:tr>
              <a:tr h="352874">
                <a:tc>
                  <a:txBody>
                    <a:bodyPr/>
                    <a:lstStyle/>
                    <a:p>
                      <a:r>
                        <a:rPr lang="en-US" sz="1200">
                          <a:gradFill>
                            <a:gsLst>
                              <a:gs pos="50000">
                                <a:schemeClr val="tx2"/>
                              </a:gs>
                              <a:gs pos="100000">
                                <a:schemeClr val="tx2"/>
                              </a:gs>
                            </a:gsLst>
                            <a:lin ang="8100000" scaled="1"/>
                          </a:gradFill>
                          <a:latin typeface="+mn-lt"/>
                        </a:rPr>
                        <a:t>Network Controls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lnTlToBr w="12700" cap="flat" cmpd="sng" algn="ctr">
                      <a:noFill/>
                      <a:prstDash val="solid"/>
                      <a:round/>
                      <a:headEnd type="none" w="med" len="med"/>
                      <a:tailEnd type="none" w="med" len="med"/>
                    </a:lnTlToBr>
                    <a:gradFill flip="none" rotWithShape="1">
                      <a:gsLst>
                        <a:gs pos="50000">
                          <a:schemeClr val="accent1"/>
                        </a:gs>
                        <a:gs pos="50000">
                          <a:srgbClr val="FFB900"/>
                        </a:gs>
                      </a:gsLst>
                      <a:lin ang="8100000" scaled="1"/>
                      <a:tileRect/>
                    </a:gra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695748183"/>
                  </a:ext>
                </a:extLst>
              </a:tr>
              <a:tr h="352874">
                <a:tc>
                  <a:txBody>
                    <a:bodyPr/>
                    <a:lstStyle/>
                    <a:p>
                      <a:r>
                        <a:rPr lang="en-US" sz="1200">
                          <a:gradFill>
                            <a:gsLst>
                              <a:gs pos="50000">
                                <a:schemeClr val="tx2"/>
                              </a:gs>
                              <a:gs pos="100000">
                                <a:schemeClr val="tx2"/>
                              </a:gs>
                            </a:gsLst>
                            <a:lin ang="8100000" scaled="1"/>
                          </a:gradFill>
                          <a:latin typeface="+mn-lt"/>
                        </a:rPr>
                        <a:t>Operating system</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3031430743"/>
                  </a:ext>
                </a:extLst>
              </a:tr>
              <a:tr h="352874">
                <a:tc>
                  <a:txBody>
                    <a:bodyPr/>
                    <a:lstStyle/>
                    <a:p>
                      <a:r>
                        <a:rPr lang="en-US" sz="1200">
                          <a:gradFill>
                            <a:gsLst>
                              <a:gs pos="50000">
                                <a:schemeClr val="tx2"/>
                              </a:gs>
                              <a:gs pos="100000">
                                <a:schemeClr val="tx2"/>
                              </a:gs>
                            </a:gsLst>
                            <a:lin ang="8100000" scaled="1"/>
                          </a:gradFill>
                          <a:latin typeface="+mn-lt"/>
                        </a:rPr>
                        <a:t>Physical hosts</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768605672"/>
                  </a:ext>
                </a:extLst>
              </a:tr>
              <a:tr h="352874">
                <a:tc>
                  <a:txBody>
                    <a:bodyPr/>
                    <a:lstStyle/>
                    <a:p>
                      <a:r>
                        <a:rPr lang="en-US" sz="1200">
                          <a:gradFill>
                            <a:gsLst>
                              <a:gs pos="50000">
                                <a:schemeClr val="tx2"/>
                              </a:gs>
                              <a:gs pos="100000">
                                <a:schemeClr val="tx2"/>
                              </a:gs>
                            </a:gsLst>
                            <a:lin ang="8100000" scaled="1"/>
                          </a:gradFill>
                          <a:latin typeface="+mn-lt"/>
                        </a:rPr>
                        <a:t>Physical network</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67462061"/>
                  </a:ext>
                </a:extLst>
              </a:tr>
              <a:tr h="352874">
                <a:tc>
                  <a:txBody>
                    <a:bodyPr/>
                    <a:lstStyle/>
                    <a:p>
                      <a:r>
                        <a:rPr lang="en-US" sz="1200">
                          <a:gradFill>
                            <a:gsLst>
                              <a:gs pos="50000">
                                <a:schemeClr val="tx2"/>
                              </a:gs>
                              <a:gs pos="100000">
                                <a:schemeClr val="tx2"/>
                              </a:gs>
                            </a:gsLst>
                            <a:lin ang="8100000" scaled="1"/>
                          </a:gradFill>
                          <a:latin typeface="+mn-lt"/>
                        </a:rPr>
                        <a:t>Physical datacenter</a:t>
                      </a:r>
                    </a:p>
                  </a:txBody>
                  <a:tcPr anchor="ctr">
                    <a:lnL w="127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127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noFill/>
                  </a:tcPr>
                </a:tc>
                <a:tc>
                  <a:txBody>
                    <a:bodyPr/>
                    <a:lstStyle/>
                    <a:p>
                      <a:endParaRPr lang="en-US" sz="1200"/>
                    </a:p>
                  </a:txBody>
                  <a:tcPr anchor="ctr">
                    <a:lnL w="127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rgbClr val="FFB900"/>
                    </a:solidFill>
                  </a:tcPr>
                </a:tc>
                <a:tc>
                  <a:txBody>
                    <a:bodyPr/>
                    <a:lstStyle/>
                    <a:p>
                      <a:endParaRPr lang="en-US" sz="1200"/>
                    </a:p>
                  </a:txBody>
                  <a:tcPr anchor="ctr">
                    <a:lnL w="38100" cap="flat" cmpd="sng" algn="ctr">
                      <a:solidFill>
                        <a:srgbClr val="EAEAEA"/>
                      </a:solidFill>
                      <a:prstDash val="solid"/>
                      <a:round/>
                      <a:headEnd type="none" w="med" len="med"/>
                      <a:tailEnd type="none" w="med" len="med"/>
                    </a:lnL>
                    <a:lnR w="127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12700" cap="flat" cmpd="sng" algn="ctr">
                      <a:solidFill>
                        <a:srgbClr val="EAEAEA"/>
                      </a:solidFill>
                      <a:prstDash val="solid"/>
                      <a:round/>
                      <a:headEnd type="none" w="med" len="med"/>
                      <a:tailEnd type="none" w="med" len="med"/>
                    </a:lnB>
                    <a:solidFill>
                      <a:schemeClr val="accent1"/>
                    </a:solidFill>
                  </a:tcPr>
                </a:tc>
                <a:extLst>
                  <a:ext uri="{0D108BD9-81ED-4DB2-BD59-A6C34878D82A}">
                    <a16:rowId xmlns:a16="http://schemas.microsoft.com/office/drawing/2014/main" val="1852488359"/>
                  </a:ext>
                </a:extLst>
              </a:tr>
            </a:tbl>
          </a:graphicData>
        </a:graphic>
      </p:graphicFrame>
      <p:sp>
        <p:nvSpPr>
          <p:cNvPr id="8" name="Content Placeholder 2">
            <a:extLst>
              <a:ext uri="{FF2B5EF4-FFF2-40B4-BE49-F238E27FC236}">
                <a16:creationId xmlns:a16="http://schemas.microsoft.com/office/drawing/2014/main" id="{AE0333ED-188A-4AE1-88E1-D1F804258ACD}"/>
              </a:ext>
            </a:extLst>
          </p:cNvPr>
          <p:cNvSpPr txBox="1">
            <a:spLocks/>
          </p:cNvSpPr>
          <p:nvPr/>
        </p:nvSpPr>
        <p:spPr>
          <a:xfrm>
            <a:off x="6446902" y="2304560"/>
            <a:ext cx="5185769" cy="657067"/>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Establish a Modern Perimeter</a:t>
            </a:r>
          </a:p>
        </p:txBody>
      </p:sp>
      <p:sp>
        <p:nvSpPr>
          <p:cNvPr id="9" name="Content Placeholder 2">
            <a:extLst>
              <a:ext uri="{FF2B5EF4-FFF2-40B4-BE49-F238E27FC236}">
                <a16:creationId xmlns:a16="http://schemas.microsoft.com/office/drawing/2014/main" id="{5818D032-D40A-4BF4-9907-7D0085C0B26E}"/>
              </a:ext>
            </a:extLst>
          </p:cNvPr>
          <p:cNvSpPr txBox="1">
            <a:spLocks/>
          </p:cNvSpPr>
          <p:nvPr/>
        </p:nvSpPr>
        <p:spPr>
          <a:xfrm>
            <a:off x="6446902" y="4597369"/>
            <a:ext cx="5185769" cy="1028583"/>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“TRUST BUT VERIFY” EACH Cloud Provider</a:t>
            </a:r>
          </a:p>
        </p:txBody>
      </p:sp>
      <p:sp>
        <p:nvSpPr>
          <p:cNvPr id="10" name="Content Placeholder 2">
            <a:extLst>
              <a:ext uri="{FF2B5EF4-FFF2-40B4-BE49-F238E27FC236}">
                <a16:creationId xmlns:a16="http://schemas.microsoft.com/office/drawing/2014/main" id="{90B65576-5D26-4CEE-B348-75CD4C3B5D0F}"/>
              </a:ext>
            </a:extLst>
          </p:cNvPr>
          <p:cNvSpPr txBox="1">
            <a:spLocks/>
          </p:cNvSpPr>
          <p:nvPr/>
        </p:nvSpPr>
        <p:spPr>
          <a:xfrm>
            <a:off x="6412368" y="3185259"/>
            <a:ext cx="5216223" cy="1372080"/>
          </a:xfrm>
          <a:prstGeom prst="rect">
            <a:avLst/>
          </a:prstGeom>
        </p:spPr>
        <p:txBody>
          <a:bodyPr anchor="ctr">
            <a:noAutofit/>
          </a:bodyPr>
          <a:lstStyle>
            <a:defPPr>
              <a:defRPr lang="en-US"/>
            </a:defPPr>
            <a:lvl1pPr marL="224011" marR="0" indent="-224011" algn="ctr" defTabSz="896042" fontAlgn="auto">
              <a:lnSpc>
                <a:spcPct val="100000"/>
              </a:lnSpc>
              <a:spcBef>
                <a:spcPts val="980"/>
              </a:spcBef>
              <a:spcAft>
                <a:spcPts val="0"/>
              </a:spcAft>
              <a:buClrTx/>
              <a:buSzPct val="90000"/>
              <a:buFont typeface="Arial" pitchFamily="34" charset="0"/>
              <a:buNone/>
              <a:tabLst/>
              <a:defRPr sz="2800" b="1" kern="0" cap="all" spc="118" baseline="0">
                <a:ln w="3175">
                  <a:noFill/>
                </a:ln>
                <a:solidFill>
                  <a:srgbClr val="505050"/>
                </a:solidFill>
                <a:latin typeface="Segoe UI"/>
                <a:ea typeface="Segoe UI Black" pitchFamily="34"/>
                <a:cs typeface="Segoe UI Black" pitchFamily="34"/>
              </a:defRPr>
            </a:lvl1pPr>
            <a:lvl2pPr marL="349724" marR="0" indent="0" defTabSz="951304" fontAlgn="auto">
              <a:lnSpc>
                <a:spcPct val="90000"/>
              </a:lnSpc>
              <a:spcBef>
                <a:spcPct val="20000"/>
              </a:spcBef>
              <a:spcAft>
                <a:spcPts val="0"/>
              </a:spcAft>
              <a:buClrTx/>
              <a:buSzPct val="90000"/>
              <a:buFont typeface="Arial" pitchFamily="34" charset="0"/>
              <a:buNone/>
              <a:tabLst/>
              <a:defRPr sz="2448" spc="0" baseline="0">
                <a:gradFill>
                  <a:gsLst>
                    <a:gs pos="1250">
                      <a:schemeClr val="tx1"/>
                    </a:gs>
                    <a:gs pos="100000">
                      <a:schemeClr val="tx1"/>
                    </a:gs>
                  </a:gsLst>
                  <a:lin ang="5400000" scaled="0"/>
                </a:gradFill>
              </a:defRPr>
            </a:lvl2pPr>
            <a:lvl3pPr marL="582873"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3pPr>
            <a:lvl4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4pPr>
            <a:lvl5pPr marL="0" marR="0" indent="0" defTabSz="951304" fontAlgn="auto">
              <a:lnSpc>
                <a:spcPct val="90000"/>
              </a:lnSpc>
              <a:spcBef>
                <a:spcPct val="20000"/>
              </a:spcBef>
              <a:spcAft>
                <a:spcPts val="0"/>
              </a:spcAft>
              <a:buClrTx/>
              <a:buSzPct val="90000"/>
              <a:buFont typeface="Arial" pitchFamily="34" charset="0"/>
              <a:buNone/>
              <a:tabLst/>
              <a:defRPr sz="2040" spc="0" baseline="0">
                <a:gradFill>
                  <a:gsLst>
                    <a:gs pos="1250">
                      <a:schemeClr val="tx1"/>
                    </a:gs>
                    <a:gs pos="100000">
                      <a:schemeClr val="tx1"/>
                    </a:gs>
                  </a:gsLst>
                  <a:lin ang="5400000" scaled="0"/>
                </a:gradFill>
              </a:defRPr>
            </a:lvl5pPr>
            <a:lvl6pPr marL="2616084" indent="-237826" defTabSz="951304">
              <a:spcBef>
                <a:spcPct val="20000"/>
              </a:spcBef>
              <a:buFont typeface="Arial" pitchFamily="34" charset="0"/>
              <a:buChar char="•"/>
              <a:defRPr sz="2040"/>
            </a:lvl6pPr>
            <a:lvl7pPr marL="3091737" indent="-237826" defTabSz="951304">
              <a:spcBef>
                <a:spcPct val="20000"/>
              </a:spcBef>
              <a:buFont typeface="Arial" pitchFamily="34" charset="0"/>
              <a:buChar char="•"/>
              <a:defRPr sz="2040"/>
            </a:lvl7pPr>
            <a:lvl8pPr marL="3567389" indent="-237826" defTabSz="951304">
              <a:spcBef>
                <a:spcPct val="20000"/>
              </a:spcBef>
              <a:buFont typeface="Arial" pitchFamily="34" charset="0"/>
              <a:buChar char="•"/>
              <a:defRPr sz="2040"/>
            </a:lvl8pPr>
            <a:lvl9pPr marL="4043042" indent="-237826" defTabSz="951304">
              <a:spcBef>
                <a:spcPct val="20000"/>
              </a:spcBef>
              <a:buFont typeface="Arial" pitchFamily="34" charset="0"/>
              <a:buChar char="•"/>
              <a:defRPr sz="2040"/>
            </a:lvl9pPr>
          </a:lstStyle>
          <a:p>
            <a:pPr marL="168026" marR="0" lvl="0" indent="-168026" algn="l" defTabSz="672100" rtl="0" eaLnBrk="1" fontAlgn="auto" latinLnBrk="0" hangingPunct="1">
              <a:lnSpc>
                <a:spcPct val="100000"/>
              </a:lnSpc>
              <a:spcBef>
                <a:spcPts val="735"/>
              </a:spcBef>
              <a:spcAft>
                <a:spcPts val="0"/>
              </a:spcAft>
              <a:buClrTx/>
              <a:buSzPct val="90000"/>
              <a:buFont typeface="Arial" pitchFamily="34" charset="0"/>
              <a:buNone/>
              <a:tabLst/>
              <a:defRPr/>
            </a:pPr>
            <a:r>
              <a:rPr kumimoji="0" lang="en-US" sz="1800" b="1" i="0" u="none" strike="noStrike" kern="1200" cap="all" spc="0" normalizeH="0" baseline="0" noProof="0">
                <a:ln w="3175">
                  <a:noFill/>
                </a:ln>
                <a:gradFill>
                  <a:gsLst>
                    <a:gs pos="1250">
                      <a:srgbClr val="0D0D0D"/>
                    </a:gs>
                    <a:gs pos="100000">
                      <a:srgbClr val="0D0D0D"/>
                    </a:gs>
                  </a:gsLst>
                  <a:lin ang="5400000" scaled="0"/>
                </a:gradFill>
                <a:effectLst/>
                <a:uLnTx/>
                <a:uFillTx/>
                <a:latin typeface="Segoe UI"/>
                <a:ea typeface="Segoe UI Black" pitchFamily="34"/>
                <a:cs typeface="Segoe UI" panose="020B0502040204020203" pitchFamily="34" charset="0"/>
              </a:rPr>
              <a:t>Modernize Infrastructure Security</a:t>
            </a:r>
          </a:p>
        </p:txBody>
      </p:sp>
      <p:graphicFrame>
        <p:nvGraphicFramePr>
          <p:cNvPr id="11" name="Table 10">
            <a:extLst>
              <a:ext uri="{FF2B5EF4-FFF2-40B4-BE49-F238E27FC236}">
                <a16:creationId xmlns:a16="http://schemas.microsoft.com/office/drawing/2014/main" id="{D13D3563-CA75-4695-8070-0BBE7AD70D6F}"/>
              </a:ext>
            </a:extLst>
          </p:cNvPr>
          <p:cNvGraphicFramePr>
            <a:graphicFrameLocks noGrp="1"/>
          </p:cNvGraphicFramePr>
          <p:nvPr/>
        </p:nvGraphicFramePr>
        <p:xfrm>
          <a:off x="588263" y="5846496"/>
          <a:ext cx="1792987" cy="248641"/>
        </p:xfrm>
        <a:graphic>
          <a:graphicData uri="http://schemas.openxmlformats.org/drawingml/2006/table">
            <a:tbl>
              <a:tblPr firstRow="1" bandRow="1">
                <a:tableStyleId>{5C22544A-7EE6-4342-B048-85BDC9FD1C3A}</a:tableStyleId>
              </a:tblPr>
              <a:tblGrid>
                <a:gridCol w="253103">
                  <a:extLst>
                    <a:ext uri="{9D8B030D-6E8A-4147-A177-3AD203B41FA5}">
                      <a16:colId xmlns:a16="http://schemas.microsoft.com/office/drawing/2014/main" val="657516371"/>
                    </a:ext>
                  </a:extLst>
                </a:gridCol>
                <a:gridCol w="644303">
                  <a:extLst>
                    <a:ext uri="{9D8B030D-6E8A-4147-A177-3AD203B41FA5}">
                      <a16:colId xmlns:a16="http://schemas.microsoft.com/office/drawing/2014/main" val="3194317718"/>
                    </a:ext>
                  </a:extLst>
                </a:gridCol>
                <a:gridCol w="251278">
                  <a:extLst>
                    <a:ext uri="{9D8B030D-6E8A-4147-A177-3AD203B41FA5}">
                      <a16:colId xmlns:a16="http://schemas.microsoft.com/office/drawing/2014/main" val="1265651489"/>
                    </a:ext>
                  </a:extLst>
                </a:gridCol>
                <a:gridCol w="644303">
                  <a:extLst>
                    <a:ext uri="{9D8B030D-6E8A-4147-A177-3AD203B41FA5}">
                      <a16:colId xmlns:a16="http://schemas.microsoft.com/office/drawing/2014/main" val="1060466096"/>
                    </a:ext>
                  </a:extLst>
                </a:gridCol>
              </a:tblGrid>
              <a:tr h="248641">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FFB900"/>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Microsoft</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tc>
                  <a:txBody>
                    <a:bodyPr/>
                    <a:lstStyle/>
                    <a:p>
                      <a:endParaRPr lang="en-US" sz="900">
                        <a:gradFill>
                          <a:gsLst>
                            <a:gs pos="50000">
                              <a:schemeClr val="tx2"/>
                            </a:gs>
                            <a:gs pos="100000">
                              <a:schemeClr val="tx2"/>
                            </a:gs>
                          </a:gsLst>
                          <a:lin ang="8100000" scaled="1"/>
                        </a:gradFill>
                        <a:latin typeface="+mn-lt"/>
                      </a:endParaRP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chemeClr val="accent1"/>
                    </a:solidFill>
                  </a:tcPr>
                </a:tc>
                <a:tc>
                  <a:txBody>
                    <a:bodyPr/>
                    <a:lstStyle/>
                    <a:p>
                      <a:pPr marL="0" algn="l" defTabSz="699557" rtl="0" eaLnBrk="1" latinLnBrk="0" hangingPunct="1"/>
                      <a:r>
                        <a:rPr lang="en-US" sz="900" b="0" kern="1200">
                          <a:gradFill>
                            <a:gsLst>
                              <a:gs pos="50000">
                                <a:schemeClr val="tx2"/>
                              </a:gs>
                              <a:gs pos="100000">
                                <a:schemeClr val="tx2"/>
                              </a:gs>
                            </a:gsLst>
                            <a:lin ang="8100000" scaled="1"/>
                          </a:gradFill>
                          <a:latin typeface="+mn-lt"/>
                          <a:ea typeface="+mn-ea"/>
                          <a:cs typeface="+mn-cs"/>
                        </a:rPr>
                        <a:t>Customer</a:t>
                      </a:r>
                    </a:p>
                  </a:txBody>
                  <a:tcPr marL="64430" marR="64430" marT="32215" marB="32215" anchor="ctr">
                    <a:lnL w="38100" cap="flat" cmpd="sng" algn="ctr">
                      <a:solidFill>
                        <a:srgbClr val="EAEAEA"/>
                      </a:solidFill>
                      <a:prstDash val="solid"/>
                      <a:round/>
                      <a:headEnd type="none" w="med" len="med"/>
                      <a:tailEnd type="none" w="med" len="med"/>
                    </a:lnL>
                    <a:lnR w="38100" cap="flat" cmpd="sng" algn="ctr">
                      <a:solidFill>
                        <a:srgbClr val="EAEAEA"/>
                      </a:solidFill>
                      <a:prstDash val="solid"/>
                      <a:round/>
                      <a:headEnd type="none" w="med" len="med"/>
                      <a:tailEnd type="none" w="med" len="med"/>
                    </a:lnR>
                    <a:lnT w="38100" cap="flat" cmpd="sng" algn="ctr">
                      <a:solidFill>
                        <a:srgbClr val="EAEAEA"/>
                      </a:solidFill>
                      <a:prstDash val="solid"/>
                      <a:round/>
                      <a:headEnd type="none" w="med" len="med"/>
                      <a:tailEnd type="none" w="med" len="med"/>
                    </a:lnT>
                    <a:lnB w="38100" cap="flat" cmpd="sng" algn="ctr">
                      <a:solidFill>
                        <a:srgbClr val="EAEAEA"/>
                      </a:solidFill>
                      <a:prstDash val="solid"/>
                      <a:round/>
                      <a:headEnd type="none" w="med" len="med"/>
                      <a:tailEnd type="none" w="med" len="med"/>
                    </a:lnB>
                    <a:solidFill>
                      <a:srgbClr val="EAEAEA"/>
                    </a:solidFill>
                  </a:tcPr>
                </a:tc>
                <a:extLst>
                  <a:ext uri="{0D108BD9-81ED-4DB2-BD59-A6C34878D82A}">
                    <a16:rowId xmlns:a16="http://schemas.microsoft.com/office/drawing/2014/main" val="1870584792"/>
                  </a:ext>
                </a:extLst>
              </a:tr>
            </a:tbl>
          </a:graphicData>
        </a:graphic>
      </p:graphicFrame>
      <p:sp>
        <p:nvSpPr>
          <p:cNvPr id="13" name="Rectangle: Rounded Corners 12">
            <a:extLst>
              <a:ext uri="{FF2B5EF4-FFF2-40B4-BE49-F238E27FC236}">
                <a16:creationId xmlns:a16="http://schemas.microsoft.com/office/drawing/2014/main" id="{DD1A07BB-B188-454B-A215-51C201CC3095}"/>
              </a:ext>
            </a:extLst>
          </p:cNvPr>
          <p:cNvSpPr/>
          <p:nvPr/>
        </p:nvSpPr>
        <p:spPr bwMode="auto">
          <a:xfrm>
            <a:off x="5211097" y="2306508"/>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Rectangle: Rounded Corners 16">
            <a:extLst>
              <a:ext uri="{FF2B5EF4-FFF2-40B4-BE49-F238E27FC236}">
                <a16:creationId xmlns:a16="http://schemas.microsoft.com/office/drawing/2014/main" id="{7118C81C-28B2-49E2-AD8E-C9D366C99E6A}"/>
              </a:ext>
            </a:extLst>
          </p:cNvPr>
          <p:cNvSpPr/>
          <p:nvPr/>
        </p:nvSpPr>
        <p:spPr bwMode="auto">
          <a:xfrm>
            <a:off x="5211097" y="3544714"/>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ED195CB9-7FCE-46CF-BB48-1D653A5552DC}"/>
              </a:ext>
            </a:extLst>
          </p:cNvPr>
          <p:cNvSpPr/>
          <p:nvPr/>
        </p:nvSpPr>
        <p:spPr bwMode="auto">
          <a:xfrm>
            <a:off x="5211097" y="4785075"/>
            <a:ext cx="950551" cy="653171"/>
          </a:xfrm>
          <a:prstGeom prst="roundRect">
            <a:avLst/>
          </a:prstGeom>
          <a:solidFill>
            <a:schemeClr val="bg1"/>
          </a:solidFill>
          <a:ln>
            <a:noFill/>
          </a:ln>
          <a:effectLst>
            <a:outerShdw blurRad="889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ContactCard_EEBD" title="Icon of a contact card">
            <a:extLst>
              <a:ext uri="{FF2B5EF4-FFF2-40B4-BE49-F238E27FC236}">
                <a16:creationId xmlns:a16="http://schemas.microsoft.com/office/drawing/2014/main" id="{41BE2913-6DC9-47A4-A686-4EC7C76D347C}"/>
              </a:ext>
            </a:extLst>
          </p:cNvPr>
          <p:cNvSpPr>
            <a:spLocks noChangeAspect="1" noEditPoints="1"/>
          </p:cNvSpPr>
          <p:nvPr/>
        </p:nvSpPr>
        <p:spPr bwMode="auto">
          <a:xfrm>
            <a:off x="5456169" y="2456728"/>
            <a:ext cx="457200" cy="33550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network_3" title="Icon of a server connected to a network">
            <a:extLst>
              <a:ext uri="{FF2B5EF4-FFF2-40B4-BE49-F238E27FC236}">
                <a16:creationId xmlns:a16="http://schemas.microsoft.com/office/drawing/2014/main" id="{037E2931-B1ED-4114-BEA0-D859D1C0ADB8}"/>
              </a:ext>
            </a:extLst>
          </p:cNvPr>
          <p:cNvSpPr>
            <a:spLocks noChangeAspect="1" noEditPoints="1"/>
          </p:cNvSpPr>
          <p:nvPr/>
        </p:nvSpPr>
        <p:spPr bwMode="auto">
          <a:xfrm>
            <a:off x="5508538" y="3678001"/>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Commitments_EC4D" title="Icon of a handshake">
            <a:extLst>
              <a:ext uri="{FF2B5EF4-FFF2-40B4-BE49-F238E27FC236}">
                <a16:creationId xmlns:a16="http://schemas.microsoft.com/office/drawing/2014/main" id="{69170073-893F-422A-AA4E-909E2CB60F7A}"/>
              </a:ext>
            </a:extLst>
          </p:cNvPr>
          <p:cNvSpPr>
            <a:spLocks noChangeAspect="1" noEditPoints="1"/>
          </p:cNvSpPr>
          <p:nvPr/>
        </p:nvSpPr>
        <p:spPr bwMode="auto">
          <a:xfrm>
            <a:off x="5508538" y="4928209"/>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55420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4BEC-CDB9-4735-A64A-652A6486150E}"/>
              </a:ext>
            </a:extLst>
          </p:cNvPr>
          <p:cNvSpPr>
            <a:spLocks noGrp="1"/>
          </p:cNvSpPr>
          <p:nvPr>
            <p:ph type="title"/>
          </p:nvPr>
        </p:nvSpPr>
        <p:spPr/>
        <p:txBody>
          <a:bodyPr/>
          <a:lstStyle/>
          <a:p>
            <a:r>
              <a:rPr lang="en-US"/>
              <a:t>Microsoft’s Cloud Transformation</a:t>
            </a:r>
            <a:endParaRPr lang="gsw-CH"/>
          </a:p>
        </p:txBody>
      </p:sp>
      <p:sp>
        <p:nvSpPr>
          <p:cNvPr id="3" name="TextBox 2">
            <a:extLst>
              <a:ext uri="{FF2B5EF4-FFF2-40B4-BE49-F238E27FC236}">
                <a16:creationId xmlns:a16="http://schemas.microsoft.com/office/drawing/2014/main" id="{93254CEF-920A-48DB-B858-FC08F3546C90}"/>
              </a:ext>
            </a:extLst>
          </p:cNvPr>
          <p:cNvSpPr txBox="1"/>
          <p:nvPr/>
        </p:nvSpPr>
        <p:spPr>
          <a:xfrm>
            <a:off x="10241067" y="4706359"/>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~35%</a:t>
            </a:r>
          </a:p>
        </p:txBody>
      </p:sp>
      <p:sp>
        <p:nvSpPr>
          <p:cNvPr id="4" name="TextBox 3">
            <a:extLst>
              <a:ext uri="{FF2B5EF4-FFF2-40B4-BE49-F238E27FC236}">
                <a16:creationId xmlns:a16="http://schemas.microsoft.com/office/drawing/2014/main" id="{BE2B9387-9C00-4F9A-9412-7DFC80BCF46D}"/>
              </a:ext>
            </a:extLst>
          </p:cNvPr>
          <p:cNvSpPr txBox="1"/>
          <p:nvPr/>
        </p:nvSpPr>
        <p:spPr>
          <a:xfrm>
            <a:off x="10241067" y="5096565"/>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~10%</a:t>
            </a:r>
          </a:p>
        </p:txBody>
      </p:sp>
      <p:sp>
        <p:nvSpPr>
          <p:cNvPr id="5" name="TextBox 4">
            <a:extLst>
              <a:ext uri="{FF2B5EF4-FFF2-40B4-BE49-F238E27FC236}">
                <a16:creationId xmlns:a16="http://schemas.microsoft.com/office/drawing/2014/main" id="{A3FABE77-1F5D-4BB4-8F5F-25733DBBE27C}"/>
              </a:ext>
            </a:extLst>
          </p:cNvPr>
          <p:cNvSpPr txBox="1"/>
          <p:nvPr/>
        </p:nvSpPr>
        <p:spPr>
          <a:xfrm>
            <a:off x="10241067" y="5486771"/>
            <a:ext cx="1599519" cy="350330"/>
          </a:xfrm>
          <a:prstGeom prst="rect">
            <a:avLst/>
          </a:prstGeom>
          <a:solidFill>
            <a:schemeClr val="bg1"/>
          </a:solidFill>
          <a:ln w="19050">
            <a:solidFill>
              <a:schemeClr val="accent1"/>
            </a:solidFill>
          </a:ln>
        </p:spPr>
        <p:txBody>
          <a:bodyPr wrap="square" rtlCol="0" anchor="ctr">
            <a:sp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~5%</a:t>
            </a:r>
          </a:p>
        </p:txBody>
      </p:sp>
      <p:sp>
        <p:nvSpPr>
          <p:cNvPr id="6" name="TextBox 5">
            <a:extLst>
              <a:ext uri="{FF2B5EF4-FFF2-40B4-BE49-F238E27FC236}">
                <a16:creationId xmlns:a16="http://schemas.microsoft.com/office/drawing/2014/main" id="{ABC98860-FABA-46C7-9223-3B217AD3DB11}"/>
              </a:ext>
            </a:extLst>
          </p:cNvPr>
          <p:cNvSpPr txBox="1"/>
          <p:nvPr/>
        </p:nvSpPr>
        <p:spPr>
          <a:xfrm>
            <a:off x="6724088" y="4575584"/>
            <a:ext cx="4374740" cy="1379476"/>
          </a:xfrm>
          <a:prstGeom prst="rect">
            <a:avLst/>
          </a:prstGeom>
          <a:solidFill>
            <a:schemeClr val="bg1"/>
          </a:solidFill>
          <a:ln w="19050">
            <a:gradFill flip="none" rotWithShape="1">
              <a:gsLst>
                <a:gs pos="3000">
                  <a:schemeClr val="accent1">
                    <a:lumMod val="5000"/>
                    <a:lumOff val="95000"/>
                    <a:alpha val="0"/>
                  </a:schemeClr>
                </a:gs>
                <a:gs pos="13000">
                  <a:schemeClr val="accent1"/>
                </a:gs>
              </a:gsLst>
              <a:lin ang="0" scaled="1"/>
              <a:tileRect/>
            </a:gradFill>
          </a:ln>
        </p:spPr>
        <p:txBody>
          <a:bodyPr wrap="square" lIns="121834" tIns="134017" rIns="121834" bIns="134017" rtlCol="0" anchor="ctr" anchorCtr="0">
            <a:noAutofit/>
          </a:bodyPr>
          <a:lstStyle/>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Simple and new</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High I/O or Biz Impact</a:t>
            </a:r>
          </a:p>
          <a:p>
            <a:pPr marL="0" marR="0" lvl="0" indent="0" algn="r" defTabSz="710469" rtl="0" eaLnBrk="1" fontAlgn="auto" latinLnBrk="0" hangingPunct="1">
              <a:lnSpc>
                <a:spcPct val="100000"/>
              </a:lnSpc>
              <a:spcBef>
                <a:spcPct val="0"/>
              </a:spcBef>
              <a:spcAft>
                <a:spcPct val="35000"/>
              </a:spcAft>
              <a:buClrTx/>
              <a:buSzTx/>
              <a:buFontTx/>
              <a:buNone/>
              <a:tabLst/>
              <a:defRPr/>
            </a:pPr>
            <a:r>
              <a:rPr kumimoji="0" lang="en-US" sz="1632"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rPr>
              <a:t>Hard or costly</a:t>
            </a:r>
            <a:endParaRPr kumimoji="0" lang="en-US" sz="1224"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B41D8A4C-00A6-41C0-9B8D-52BD646F902B}"/>
              </a:ext>
            </a:extLst>
          </p:cNvPr>
          <p:cNvSpPr txBox="1"/>
          <p:nvPr/>
        </p:nvSpPr>
        <p:spPr>
          <a:xfrm>
            <a:off x="7094913" y="6077864"/>
            <a:ext cx="990179" cy="279781"/>
          </a:xfrm>
          <a:prstGeom prst="rect">
            <a:avLst/>
          </a:prstGeom>
          <a:solidFill>
            <a:schemeClr val="bg1"/>
          </a:solidFill>
          <a:ln w="19050">
            <a:solidFill>
              <a:srgbClr val="666666"/>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666666"/>
                </a:solidFill>
                <a:effectLst/>
                <a:uLnTx/>
                <a:uFillTx/>
                <a:latin typeface="Segoe UI"/>
                <a:ea typeface="+mn-ea"/>
                <a:cs typeface="+mn-cs"/>
              </a:rPr>
              <a:t>&lt;5%</a:t>
            </a:r>
          </a:p>
        </p:txBody>
      </p:sp>
      <p:grpSp>
        <p:nvGrpSpPr>
          <p:cNvPr id="8" name="Group 7" descr="Funnel to &quot;remain on-premise&quot;">
            <a:extLst>
              <a:ext uri="{FF2B5EF4-FFF2-40B4-BE49-F238E27FC236}">
                <a16:creationId xmlns:a16="http://schemas.microsoft.com/office/drawing/2014/main" id="{B5871DE0-14D9-49A9-A2B6-C725EDF2691F}"/>
              </a:ext>
            </a:extLst>
          </p:cNvPr>
          <p:cNvGrpSpPr/>
          <p:nvPr/>
        </p:nvGrpSpPr>
        <p:grpSpPr>
          <a:xfrm>
            <a:off x="2735716" y="4529069"/>
            <a:ext cx="7117862" cy="1871374"/>
            <a:chOff x="1032187" y="2433289"/>
            <a:chExt cx="2978611" cy="2263025"/>
          </a:xfrm>
        </p:grpSpPr>
        <p:sp>
          <p:nvSpPr>
            <p:cNvPr id="9" name="Trapezoid 30">
              <a:extLst>
                <a:ext uri="{FF2B5EF4-FFF2-40B4-BE49-F238E27FC236}">
                  <a16:creationId xmlns:a16="http://schemas.microsoft.com/office/drawing/2014/main" id="{2F4DF404-C8B8-4A98-A77F-67A66442E8FD}"/>
                </a:ext>
              </a:extLst>
            </p:cNvPr>
            <p:cNvSpPr/>
            <p:nvPr/>
          </p:nvSpPr>
          <p:spPr bwMode="auto">
            <a:xfrm rot="10800000">
              <a:off x="1835371" y="3795648"/>
              <a:ext cx="1371429" cy="437297"/>
            </a:xfrm>
            <a:custGeom>
              <a:avLst/>
              <a:gdLst>
                <a:gd name="connsiteX0" fmla="*/ 0 w 3200759"/>
                <a:gd name="connsiteY0" fmla="*/ 354608 h 354608"/>
                <a:gd name="connsiteX1" fmla="*/ 265729 w 3200759"/>
                <a:gd name="connsiteY1" fmla="*/ 0 h 354608"/>
                <a:gd name="connsiteX2" fmla="*/ 293503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265729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 name="connsiteX0" fmla="*/ 0 w 3200759"/>
                <a:gd name="connsiteY0" fmla="*/ 354608 h 354608"/>
                <a:gd name="connsiteX1" fmla="*/ 599655 w 3200759"/>
                <a:gd name="connsiteY1" fmla="*/ 0 h 354608"/>
                <a:gd name="connsiteX2" fmla="*/ 2599750 w 3200759"/>
                <a:gd name="connsiteY2" fmla="*/ 0 h 354608"/>
                <a:gd name="connsiteX3" fmla="*/ 3200759 w 3200759"/>
                <a:gd name="connsiteY3" fmla="*/ 354608 h 354608"/>
                <a:gd name="connsiteX4" fmla="*/ 0 w 3200759"/>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0759" h="354608">
                  <a:moveTo>
                    <a:pt x="0" y="354608"/>
                  </a:moveTo>
                  <a:lnTo>
                    <a:pt x="599655" y="0"/>
                  </a:lnTo>
                  <a:lnTo>
                    <a:pt x="2599750" y="0"/>
                  </a:lnTo>
                  <a:lnTo>
                    <a:pt x="3200759"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grpSp>
          <p:nvGrpSpPr>
            <p:cNvPr id="10" name="Group 9">
              <a:extLst>
                <a:ext uri="{FF2B5EF4-FFF2-40B4-BE49-F238E27FC236}">
                  <a16:creationId xmlns:a16="http://schemas.microsoft.com/office/drawing/2014/main" id="{40901D93-D383-4B9F-82B7-999D7E29099E}"/>
                </a:ext>
              </a:extLst>
            </p:cNvPr>
            <p:cNvGrpSpPr/>
            <p:nvPr/>
          </p:nvGrpSpPr>
          <p:grpSpPr>
            <a:xfrm>
              <a:off x="1032187" y="2433289"/>
              <a:ext cx="2978611" cy="2263025"/>
              <a:chOff x="1032187" y="2433289"/>
              <a:chExt cx="2978611" cy="2263025"/>
            </a:xfrm>
          </p:grpSpPr>
          <p:sp>
            <p:nvSpPr>
              <p:cNvPr id="11" name="Rectangle 10">
                <a:extLst>
                  <a:ext uri="{FF2B5EF4-FFF2-40B4-BE49-F238E27FC236}">
                    <a16:creationId xmlns:a16="http://schemas.microsoft.com/office/drawing/2014/main" id="{311A7815-FDA7-452E-9083-968DDC12B28B}"/>
                  </a:ext>
                </a:extLst>
              </p:cNvPr>
              <p:cNvSpPr/>
              <p:nvPr/>
            </p:nvSpPr>
            <p:spPr>
              <a:xfrm>
                <a:off x="2106017" y="4256541"/>
                <a:ext cx="840762" cy="439773"/>
              </a:xfrm>
              <a:prstGeom prst="rect">
                <a:avLst/>
              </a:prstGeom>
              <a:solidFill>
                <a:srgbClr val="666666"/>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Remain on-premise</a:t>
                </a:r>
              </a:p>
            </p:txBody>
          </p:sp>
          <p:grpSp>
            <p:nvGrpSpPr>
              <p:cNvPr id="12" name="Group 11">
                <a:extLst>
                  <a:ext uri="{FF2B5EF4-FFF2-40B4-BE49-F238E27FC236}">
                    <a16:creationId xmlns:a16="http://schemas.microsoft.com/office/drawing/2014/main" id="{01BA8F1B-36E4-4E30-9238-5DC759FD39CB}"/>
                  </a:ext>
                </a:extLst>
              </p:cNvPr>
              <p:cNvGrpSpPr/>
              <p:nvPr/>
            </p:nvGrpSpPr>
            <p:grpSpPr>
              <a:xfrm>
                <a:off x="1032187" y="2433289"/>
                <a:ext cx="2978611" cy="437297"/>
                <a:chOff x="1032187" y="2433289"/>
                <a:chExt cx="2978611" cy="437297"/>
              </a:xfrm>
            </p:grpSpPr>
            <p:sp>
              <p:nvSpPr>
                <p:cNvPr id="20" name="Trapezoid 43">
                  <a:extLst>
                    <a:ext uri="{FF2B5EF4-FFF2-40B4-BE49-F238E27FC236}">
                      <a16:creationId xmlns:a16="http://schemas.microsoft.com/office/drawing/2014/main" id="{7BDB72B5-6488-4577-8542-0B85AC3226B4}"/>
                    </a:ext>
                  </a:extLst>
                </p:cNvPr>
                <p:cNvSpPr/>
                <p:nvPr/>
              </p:nvSpPr>
              <p:spPr bwMode="auto">
                <a:xfrm rot="10800000">
                  <a:off x="1032187" y="2433289"/>
                  <a:ext cx="2978611" cy="437297"/>
                </a:xfrm>
                <a:custGeom>
                  <a:avLst/>
                  <a:gdLst>
                    <a:gd name="connsiteX0" fmla="*/ 0 w 7046014"/>
                    <a:gd name="connsiteY0" fmla="*/ 354608 h 354608"/>
                    <a:gd name="connsiteX1" fmla="*/ 287374 w 7046014"/>
                    <a:gd name="connsiteY1" fmla="*/ 0 h 354608"/>
                    <a:gd name="connsiteX2" fmla="*/ 6758640 w 7046014"/>
                    <a:gd name="connsiteY2" fmla="*/ 0 h 354608"/>
                    <a:gd name="connsiteX3" fmla="*/ 7046014 w 7046014"/>
                    <a:gd name="connsiteY3" fmla="*/ 354608 h 354608"/>
                    <a:gd name="connsiteX4" fmla="*/ 0 w 7046014"/>
                    <a:gd name="connsiteY4" fmla="*/ 354608 h 354608"/>
                    <a:gd name="connsiteX0" fmla="*/ 0 w 7046014"/>
                    <a:gd name="connsiteY0" fmla="*/ 354608 h 354608"/>
                    <a:gd name="connsiteX1" fmla="*/ 287374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 name="connsiteX0" fmla="*/ 0 w 7046014"/>
                    <a:gd name="connsiteY0" fmla="*/ 354608 h 354608"/>
                    <a:gd name="connsiteX1" fmla="*/ 612367 w 7046014"/>
                    <a:gd name="connsiteY1" fmla="*/ 0 h 354608"/>
                    <a:gd name="connsiteX2" fmla="*/ 6446220 w 7046014"/>
                    <a:gd name="connsiteY2" fmla="*/ 1905 h 354608"/>
                    <a:gd name="connsiteX3" fmla="*/ 7046014 w 7046014"/>
                    <a:gd name="connsiteY3" fmla="*/ 354608 h 354608"/>
                    <a:gd name="connsiteX4" fmla="*/ 0 w 7046014"/>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6014" h="354608">
                      <a:moveTo>
                        <a:pt x="0" y="354608"/>
                      </a:moveTo>
                      <a:lnTo>
                        <a:pt x="612367" y="0"/>
                      </a:lnTo>
                      <a:lnTo>
                        <a:pt x="6446220" y="1905"/>
                      </a:lnTo>
                      <a:lnTo>
                        <a:pt x="7046014"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E5375E2D-B8C1-4F7E-B4F3-B237C8C3E509}"/>
                    </a:ext>
                  </a:extLst>
                </p:cNvPr>
                <p:cNvSpPr txBox="1"/>
                <p:nvPr/>
              </p:nvSpPr>
              <p:spPr>
                <a:xfrm>
                  <a:off x="1284199" y="2442050"/>
                  <a:ext cx="2464833"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Expose functionality in existing SaaS/PaaS solution</a:t>
                  </a:r>
                </a:p>
              </p:txBody>
            </p:sp>
          </p:grpSp>
          <p:grpSp>
            <p:nvGrpSpPr>
              <p:cNvPr id="13" name="Group 12">
                <a:extLst>
                  <a:ext uri="{FF2B5EF4-FFF2-40B4-BE49-F238E27FC236}">
                    <a16:creationId xmlns:a16="http://schemas.microsoft.com/office/drawing/2014/main" id="{F72D3832-E051-4036-825E-5D6ADBC3790C}"/>
                  </a:ext>
                </a:extLst>
              </p:cNvPr>
              <p:cNvGrpSpPr/>
              <p:nvPr/>
            </p:nvGrpSpPr>
            <p:grpSpPr>
              <a:xfrm>
                <a:off x="1298018" y="2886161"/>
                <a:ext cx="2444511" cy="439646"/>
                <a:chOff x="1298018" y="2886161"/>
                <a:chExt cx="2444511" cy="439646"/>
              </a:xfrm>
            </p:grpSpPr>
            <p:sp>
              <p:nvSpPr>
                <p:cNvPr id="18" name="Trapezoid 41">
                  <a:extLst>
                    <a:ext uri="{FF2B5EF4-FFF2-40B4-BE49-F238E27FC236}">
                      <a16:creationId xmlns:a16="http://schemas.microsoft.com/office/drawing/2014/main" id="{A349A629-E294-442F-A534-12D38A6FDD50}"/>
                    </a:ext>
                  </a:extLst>
                </p:cNvPr>
                <p:cNvSpPr/>
                <p:nvPr/>
              </p:nvSpPr>
              <p:spPr bwMode="auto">
                <a:xfrm rot="10800000">
                  <a:off x="1298018" y="2886161"/>
                  <a:ext cx="2444511" cy="439646"/>
                </a:xfrm>
                <a:custGeom>
                  <a:avLst/>
                  <a:gdLst>
                    <a:gd name="connsiteX0" fmla="*/ 0 w 5768702"/>
                    <a:gd name="connsiteY0" fmla="*/ 354608 h 354608"/>
                    <a:gd name="connsiteX1" fmla="*/ 265729 w 5768702"/>
                    <a:gd name="connsiteY1" fmla="*/ 0 h 354608"/>
                    <a:gd name="connsiteX2" fmla="*/ 5502973 w 5768702"/>
                    <a:gd name="connsiteY2" fmla="*/ 0 h 354608"/>
                    <a:gd name="connsiteX3" fmla="*/ 5768702 w 5768702"/>
                    <a:gd name="connsiteY3" fmla="*/ 354608 h 354608"/>
                    <a:gd name="connsiteX4" fmla="*/ 0 w 5768702"/>
                    <a:gd name="connsiteY4" fmla="*/ 354608 h 354608"/>
                    <a:gd name="connsiteX0" fmla="*/ 0 w 5768702"/>
                    <a:gd name="connsiteY0" fmla="*/ 354608 h 354608"/>
                    <a:gd name="connsiteX1" fmla="*/ 265729 w 5768702"/>
                    <a:gd name="connsiteY1" fmla="*/ 0 h 354608"/>
                    <a:gd name="connsiteX2" fmla="*/ 5165788 w 5768702"/>
                    <a:gd name="connsiteY2" fmla="*/ 0 h 354608"/>
                    <a:gd name="connsiteX3" fmla="*/ 5768702 w 5768702"/>
                    <a:gd name="connsiteY3" fmla="*/ 354608 h 354608"/>
                    <a:gd name="connsiteX4" fmla="*/ 0 w 5768702"/>
                    <a:gd name="connsiteY4" fmla="*/ 354608 h 354608"/>
                    <a:gd name="connsiteX0" fmla="*/ 0 w 5768702"/>
                    <a:gd name="connsiteY0" fmla="*/ 356513 h 356513"/>
                    <a:gd name="connsiteX1" fmla="*/ 607209 w 5768702"/>
                    <a:gd name="connsiteY1" fmla="*/ 0 h 356513"/>
                    <a:gd name="connsiteX2" fmla="*/ 5165788 w 5768702"/>
                    <a:gd name="connsiteY2" fmla="*/ 1905 h 356513"/>
                    <a:gd name="connsiteX3" fmla="*/ 5768702 w 5768702"/>
                    <a:gd name="connsiteY3" fmla="*/ 356513 h 356513"/>
                    <a:gd name="connsiteX4" fmla="*/ 0 w 5768702"/>
                    <a:gd name="connsiteY4" fmla="*/ 356513 h 356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8702" h="356513">
                      <a:moveTo>
                        <a:pt x="0" y="356513"/>
                      </a:moveTo>
                      <a:lnTo>
                        <a:pt x="607209" y="0"/>
                      </a:lnTo>
                      <a:lnTo>
                        <a:pt x="5165788" y="1905"/>
                      </a:lnTo>
                      <a:lnTo>
                        <a:pt x="5768702" y="356513"/>
                      </a:lnTo>
                      <a:lnTo>
                        <a:pt x="0" y="356513"/>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9" name="TextBox 18">
                  <a:extLst>
                    <a:ext uri="{FF2B5EF4-FFF2-40B4-BE49-F238E27FC236}">
                      <a16:creationId xmlns:a16="http://schemas.microsoft.com/office/drawing/2014/main" id="{DEE2723E-6F86-4920-8B96-04498CF46E40}"/>
                    </a:ext>
                  </a:extLst>
                </p:cNvPr>
                <p:cNvSpPr txBox="1"/>
                <p:nvPr/>
              </p:nvSpPr>
              <p:spPr>
                <a:xfrm>
                  <a:off x="1549217" y="2908485"/>
                  <a:ext cx="1934797" cy="392661"/>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Convert to Azure PaaS solution</a:t>
                  </a:r>
                </a:p>
              </p:txBody>
            </p:sp>
          </p:grpSp>
          <p:grpSp>
            <p:nvGrpSpPr>
              <p:cNvPr id="14" name="Group 13">
                <a:extLst>
                  <a:ext uri="{FF2B5EF4-FFF2-40B4-BE49-F238E27FC236}">
                    <a16:creationId xmlns:a16="http://schemas.microsoft.com/office/drawing/2014/main" id="{529B6DEC-1836-4801-9E58-59A20F5D2E5E}"/>
                  </a:ext>
                </a:extLst>
              </p:cNvPr>
              <p:cNvGrpSpPr/>
              <p:nvPr/>
            </p:nvGrpSpPr>
            <p:grpSpPr>
              <a:xfrm>
                <a:off x="1565476" y="3346309"/>
                <a:ext cx="1908782" cy="437297"/>
                <a:chOff x="1565476" y="3346309"/>
                <a:chExt cx="1908782" cy="437297"/>
              </a:xfrm>
            </p:grpSpPr>
            <p:sp>
              <p:nvSpPr>
                <p:cNvPr id="16" name="Trapezoid 39">
                  <a:extLst>
                    <a:ext uri="{FF2B5EF4-FFF2-40B4-BE49-F238E27FC236}">
                      <a16:creationId xmlns:a16="http://schemas.microsoft.com/office/drawing/2014/main" id="{57A35854-3A7C-4FCA-ACCC-0A5A15E1F9AD}"/>
                    </a:ext>
                  </a:extLst>
                </p:cNvPr>
                <p:cNvSpPr/>
                <p:nvPr/>
              </p:nvSpPr>
              <p:spPr bwMode="auto">
                <a:xfrm rot="10800000">
                  <a:off x="1565476" y="3346309"/>
                  <a:ext cx="1908782" cy="437297"/>
                </a:xfrm>
                <a:custGeom>
                  <a:avLst/>
                  <a:gdLst>
                    <a:gd name="connsiteX0" fmla="*/ 0 w 4487585"/>
                    <a:gd name="connsiteY0" fmla="*/ 354608 h 354608"/>
                    <a:gd name="connsiteX1" fmla="*/ 265729 w 4487585"/>
                    <a:gd name="connsiteY1" fmla="*/ 0 h 354608"/>
                    <a:gd name="connsiteX2" fmla="*/ 422185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265729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 name="connsiteX0" fmla="*/ 0 w 4487585"/>
                    <a:gd name="connsiteY0" fmla="*/ 354608 h 354608"/>
                    <a:gd name="connsiteX1" fmla="*/ 600196 w 4487585"/>
                    <a:gd name="connsiteY1" fmla="*/ 0 h 354608"/>
                    <a:gd name="connsiteX2" fmla="*/ 3886576 w 4487585"/>
                    <a:gd name="connsiteY2" fmla="*/ 0 h 354608"/>
                    <a:gd name="connsiteX3" fmla="*/ 4487585 w 4487585"/>
                    <a:gd name="connsiteY3" fmla="*/ 354608 h 354608"/>
                    <a:gd name="connsiteX4" fmla="*/ 0 w 4487585"/>
                    <a:gd name="connsiteY4" fmla="*/ 354608 h 354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7585" h="354608">
                      <a:moveTo>
                        <a:pt x="0" y="354608"/>
                      </a:moveTo>
                      <a:lnTo>
                        <a:pt x="600196" y="0"/>
                      </a:lnTo>
                      <a:lnTo>
                        <a:pt x="3886576" y="0"/>
                      </a:lnTo>
                      <a:lnTo>
                        <a:pt x="4487585" y="354608"/>
                      </a:lnTo>
                      <a:lnTo>
                        <a:pt x="0" y="354608"/>
                      </a:lnTo>
                      <a:close/>
                    </a:path>
                  </a:pathLst>
                </a:custGeom>
                <a:solidFill>
                  <a:srgbClr val="0078D4"/>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gradFill>
                      <a:gsLst>
                        <a:gs pos="0">
                          <a:srgbClr val="0078D4"/>
                        </a:gs>
                        <a:gs pos="100000">
                          <a:srgbClr val="0078D4"/>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6291AB42-22CC-4EA7-AF94-C32EDCAE0D35}"/>
                    </a:ext>
                  </a:extLst>
                </p:cNvPr>
                <p:cNvSpPr txBox="1"/>
                <p:nvPr/>
              </p:nvSpPr>
              <p:spPr>
                <a:xfrm>
                  <a:off x="1766024" y="3347795"/>
                  <a:ext cx="1507688"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Optimize for and move to Azure IaaS VM</a:t>
                  </a:r>
                </a:p>
              </p:txBody>
            </p:sp>
          </p:grpSp>
          <p:sp>
            <p:nvSpPr>
              <p:cNvPr id="15" name="TextBox 14">
                <a:extLst>
                  <a:ext uri="{FF2B5EF4-FFF2-40B4-BE49-F238E27FC236}">
                    <a16:creationId xmlns:a16="http://schemas.microsoft.com/office/drawing/2014/main" id="{9ECFC694-BE9E-4A73-A4BD-C6DBA07A8CC0}"/>
                  </a:ext>
                </a:extLst>
              </p:cNvPr>
              <p:cNvSpPr txBox="1"/>
              <p:nvPr/>
            </p:nvSpPr>
            <p:spPr>
              <a:xfrm>
                <a:off x="1977468" y="3784399"/>
                <a:ext cx="1096181" cy="419787"/>
              </a:xfrm>
              <a:prstGeom prst="rect">
                <a:avLst/>
              </a:prstGeom>
              <a:noFill/>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a:ea typeface="+mn-ea"/>
                    <a:cs typeface="+mn-cs"/>
                  </a:rPr>
                  <a:t>No change, </a:t>
                </a:r>
                <a:r>
                  <a:rPr kumimoji="0" lang="en-US" sz="1428" b="0" i="0" u="none" strike="noStrike" kern="0" cap="none" spc="-50" normalizeH="0" baseline="0" noProof="0" err="1">
                    <a:ln>
                      <a:noFill/>
                    </a:ln>
                    <a:solidFill>
                      <a:srgbClr val="FFFFFF"/>
                    </a:solidFill>
                    <a:effectLst/>
                    <a:uLnTx/>
                    <a:uFillTx/>
                    <a:latin typeface="Segoe UI"/>
                    <a:ea typeface="+mn-ea"/>
                    <a:cs typeface="+mn-cs"/>
                  </a:rPr>
                  <a:t>lift‘n</a:t>
                </a:r>
                <a:r>
                  <a:rPr kumimoji="0" lang="en-US" sz="1428" b="0" i="0" u="none" strike="noStrike" kern="0" cap="none" spc="-50" normalizeH="0" baseline="0" noProof="0">
                    <a:ln>
                      <a:noFill/>
                    </a:ln>
                    <a:solidFill>
                      <a:srgbClr val="FFFFFF"/>
                    </a:solidFill>
                    <a:effectLst/>
                    <a:uLnTx/>
                    <a:uFillTx/>
                    <a:latin typeface="Segoe UI"/>
                    <a:ea typeface="+mn-ea"/>
                    <a:cs typeface="+mn-cs"/>
                  </a:rPr>
                  <a:t> shift to IaaS</a:t>
                </a:r>
              </a:p>
            </p:txBody>
          </p:sp>
        </p:grpSp>
      </p:grpSp>
      <p:grpSp>
        <p:nvGrpSpPr>
          <p:cNvPr id="22" name="Group 21" descr="Circular graphic of money, hands, shield around a cloud">
            <a:extLst>
              <a:ext uri="{FF2B5EF4-FFF2-40B4-BE49-F238E27FC236}">
                <a16:creationId xmlns:a16="http://schemas.microsoft.com/office/drawing/2014/main" id="{5DDB47CD-5AC8-4E52-B05F-FCB205C24A45}"/>
              </a:ext>
            </a:extLst>
          </p:cNvPr>
          <p:cNvGrpSpPr/>
          <p:nvPr/>
        </p:nvGrpSpPr>
        <p:grpSpPr>
          <a:xfrm>
            <a:off x="5002235" y="1087224"/>
            <a:ext cx="2577056" cy="2577056"/>
            <a:chOff x="4415841" y="104230"/>
            <a:chExt cx="3502555" cy="3502555"/>
          </a:xfrm>
        </p:grpSpPr>
        <p:sp useBgFill="1">
          <p:nvSpPr>
            <p:cNvPr id="23" name="3 white mask">
              <a:extLst>
                <a:ext uri="{FF2B5EF4-FFF2-40B4-BE49-F238E27FC236}">
                  <a16:creationId xmlns:a16="http://schemas.microsoft.com/office/drawing/2014/main" id="{40CF886F-AB98-41E5-AFB9-E2AA23F2FC9B}"/>
                </a:ext>
              </a:extLst>
            </p:cNvPr>
            <p:cNvSpPr/>
            <p:nvPr/>
          </p:nvSpPr>
          <p:spPr bwMode="auto">
            <a:xfrm>
              <a:off x="4415841" y="104230"/>
              <a:ext cx="3502555" cy="3502555"/>
            </a:xfrm>
            <a:prstGeom prst="ellipse">
              <a:avLst/>
            </a:prstGeom>
            <a:ln>
              <a:noFill/>
            </a:ln>
            <a:effectLst>
              <a:outerShdw blurRad="292100" dist="38100" dir="3600000" sx="101000" sy="101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4" name="2 white mask">
              <a:extLst>
                <a:ext uri="{FF2B5EF4-FFF2-40B4-BE49-F238E27FC236}">
                  <a16:creationId xmlns:a16="http://schemas.microsoft.com/office/drawing/2014/main" id="{6E3B27DE-4C55-4918-B4CF-6BF6FB9898CB}"/>
                </a:ext>
              </a:extLst>
            </p:cNvPr>
            <p:cNvSpPr/>
            <p:nvPr/>
          </p:nvSpPr>
          <p:spPr bwMode="auto">
            <a:xfrm>
              <a:off x="4752848" y="436859"/>
              <a:ext cx="2798062" cy="2781617"/>
            </a:xfrm>
            <a:prstGeom prst="ellipse">
              <a:avLst/>
            </a:prstGeom>
            <a:ln>
              <a:noFill/>
            </a:ln>
            <a:effectLst>
              <a:outerShdw blurRad="292100" dist="38100" dir="3600000" sx="101000" sy="101000" algn="tl" rotWithShape="0">
                <a:prstClr val="black">
                  <a:alpha val="2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5" name="Group 24">
              <a:extLst>
                <a:ext uri="{FF2B5EF4-FFF2-40B4-BE49-F238E27FC236}">
                  <a16:creationId xmlns:a16="http://schemas.microsoft.com/office/drawing/2014/main" id="{6C287449-DE37-4EAB-9A40-8FB0871278FE}"/>
                </a:ext>
              </a:extLst>
            </p:cNvPr>
            <p:cNvGrpSpPr/>
            <p:nvPr/>
          </p:nvGrpSpPr>
          <p:grpSpPr>
            <a:xfrm>
              <a:off x="5041933" y="717721"/>
              <a:ext cx="2219893" cy="2219893"/>
              <a:chOff x="736772" y="10012229"/>
              <a:chExt cx="1530908" cy="1530908"/>
            </a:xfrm>
          </p:grpSpPr>
          <p:sp useBgFill="1">
            <p:nvSpPr>
              <p:cNvPr id="37" name="1 white mask">
                <a:extLst>
                  <a:ext uri="{FF2B5EF4-FFF2-40B4-BE49-F238E27FC236}">
                    <a16:creationId xmlns:a16="http://schemas.microsoft.com/office/drawing/2014/main" id="{5F9C29D1-AD29-48F7-A719-EBE308A19CDB}"/>
                  </a:ext>
                </a:extLst>
              </p:cNvPr>
              <p:cNvSpPr/>
              <p:nvPr/>
            </p:nvSpPr>
            <p:spPr bwMode="auto">
              <a:xfrm>
                <a:off x="736772" y="10012229"/>
                <a:ext cx="1530908" cy="1530908"/>
              </a:xfrm>
              <a:prstGeom prst="ellipse">
                <a:avLst/>
              </a:prstGeom>
              <a:solidFill>
                <a:schemeClr val="bg1"/>
              </a:solidFill>
              <a:ln>
                <a:noFill/>
              </a:ln>
              <a:effectLst>
                <a:innerShdw blurRad="190500" dist="76200" dir="13680000">
                  <a:prstClr val="black">
                    <a:alpha val="23000"/>
                  </a:prstClr>
                </a:innerShdw>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04068063-3556-4294-82AB-287F1A93B6EA}"/>
                  </a:ext>
                </a:extLst>
              </p:cNvPr>
              <p:cNvSpPr/>
              <p:nvPr/>
            </p:nvSpPr>
            <p:spPr bwMode="auto">
              <a:xfrm>
                <a:off x="1341120" y="10523220"/>
                <a:ext cx="403860" cy="403860"/>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Partial Circle 25">
              <a:extLst>
                <a:ext uri="{FF2B5EF4-FFF2-40B4-BE49-F238E27FC236}">
                  <a16:creationId xmlns:a16="http://schemas.microsoft.com/office/drawing/2014/main" id="{CC471BE0-CC73-48E5-BAA7-F40D30DE7A8A}"/>
                </a:ext>
              </a:extLst>
            </p:cNvPr>
            <p:cNvSpPr/>
            <p:nvPr/>
          </p:nvSpPr>
          <p:spPr bwMode="auto">
            <a:xfrm>
              <a:off x="5045809" y="725935"/>
              <a:ext cx="2212140" cy="2212140"/>
            </a:xfrm>
            <a:prstGeom prst="pie">
              <a:avLst>
                <a:gd name="adj1" fmla="val 3666851"/>
                <a:gd name="adj2" fmla="val 7112366"/>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Oval 26">
              <a:extLst>
                <a:ext uri="{FF2B5EF4-FFF2-40B4-BE49-F238E27FC236}">
                  <a16:creationId xmlns:a16="http://schemas.microsoft.com/office/drawing/2014/main" id="{AAE976D1-ADA7-4981-A654-35F2BF95FFBD}"/>
                </a:ext>
              </a:extLst>
            </p:cNvPr>
            <p:cNvSpPr/>
            <p:nvPr/>
          </p:nvSpPr>
          <p:spPr bwMode="auto">
            <a:xfrm>
              <a:off x="5470114" y="1145902"/>
              <a:ext cx="1363530" cy="136353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8" name="Group 27">
              <a:extLst>
                <a:ext uri="{FF2B5EF4-FFF2-40B4-BE49-F238E27FC236}">
                  <a16:creationId xmlns:a16="http://schemas.microsoft.com/office/drawing/2014/main" id="{49C71779-7E86-48C5-9F51-17B5DC2F2E7B}"/>
                </a:ext>
              </a:extLst>
            </p:cNvPr>
            <p:cNvGrpSpPr/>
            <p:nvPr/>
          </p:nvGrpSpPr>
          <p:grpSpPr>
            <a:xfrm>
              <a:off x="5594061" y="1269849"/>
              <a:ext cx="1115637" cy="1115636"/>
              <a:chOff x="7894637" y="6621462"/>
              <a:chExt cx="1448386" cy="1448385"/>
            </a:xfrm>
          </p:grpSpPr>
          <p:sp>
            <p:nvSpPr>
              <p:cNvPr id="33" name="Oval 32">
                <a:extLst>
                  <a:ext uri="{FF2B5EF4-FFF2-40B4-BE49-F238E27FC236}">
                    <a16:creationId xmlns:a16="http://schemas.microsoft.com/office/drawing/2014/main" id="{8426877E-F611-4F16-8660-0CD6E9E643B5}"/>
                  </a:ext>
                </a:extLst>
              </p:cNvPr>
              <p:cNvSpPr/>
              <p:nvPr/>
            </p:nvSpPr>
            <p:spPr bwMode="auto">
              <a:xfrm>
                <a:off x="7894637" y="6621462"/>
                <a:ext cx="1448386" cy="14483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7544" rIns="0" bIns="47544" numCol="1" rtlCol="0" anchor="ctr" anchorCtr="0" compatLnSpc="1">
                <a:prstTxWarp prst="textNoShape">
                  <a:avLst/>
                </a:prstTxWarp>
              </a:bodyPr>
              <a:lstStyle/>
              <a:p>
                <a:pPr marL="0" marR="0" lvl="0" indent="0" algn="ctr" defTabSz="950481"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4" name="Group 33">
                <a:extLst>
                  <a:ext uri="{FF2B5EF4-FFF2-40B4-BE49-F238E27FC236}">
                    <a16:creationId xmlns:a16="http://schemas.microsoft.com/office/drawing/2014/main" id="{81828888-C257-45F0-B4DC-E05F35E7067C}"/>
                  </a:ext>
                </a:extLst>
              </p:cNvPr>
              <p:cNvGrpSpPr/>
              <p:nvPr/>
            </p:nvGrpSpPr>
            <p:grpSpPr>
              <a:xfrm>
                <a:off x="8060685" y="6994525"/>
                <a:ext cx="1092545" cy="609600"/>
                <a:chOff x="7970837" y="6926262"/>
                <a:chExt cx="1227160" cy="684710"/>
              </a:xfrm>
            </p:grpSpPr>
            <p:pic>
              <p:nvPicPr>
                <p:cNvPr id="35" name="Graphic 34">
                  <a:extLst>
                    <a:ext uri="{FF2B5EF4-FFF2-40B4-BE49-F238E27FC236}">
                      <a16:creationId xmlns:a16="http://schemas.microsoft.com/office/drawing/2014/main" id="{16979C5A-0280-4FFB-AF27-5338B52D17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0837" y="6926262"/>
                  <a:ext cx="1219200" cy="609600"/>
                </a:xfrm>
                <a:prstGeom prst="rect">
                  <a:avLst/>
                </a:prstGeom>
              </p:spPr>
            </p:pic>
            <p:pic>
              <p:nvPicPr>
                <p:cNvPr id="36" name="Graphic 35">
                  <a:extLst>
                    <a:ext uri="{FF2B5EF4-FFF2-40B4-BE49-F238E27FC236}">
                      <a16:creationId xmlns:a16="http://schemas.microsoft.com/office/drawing/2014/main" id="{295B4F07-AC13-4BAD-8934-8548EC2D2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8797" y="7001372"/>
                  <a:ext cx="1219200" cy="609600"/>
                </a:xfrm>
                <a:prstGeom prst="rect">
                  <a:avLst/>
                </a:prstGeom>
              </p:spPr>
            </p:pic>
          </p:grpSp>
        </p:grpSp>
        <p:sp>
          <p:nvSpPr>
            <p:cNvPr id="29" name="hand_3">
              <a:extLst>
                <a:ext uri="{FF2B5EF4-FFF2-40B4-BE49-F238E27FC236}">
                  <a16:creationId xmlns:a16="http://schemas.microsoft.com/office/drawing/2014/main" id="{D3193F5E-19B2-4F02-AB85-228E4C9DB35F}"/>
                </a:ext>
              </a:extLst>
            </p:cNvPr>
            <p:cNvSpPr>
              <a:spLocks noChangeAspect="1" noEditPoints="1"/>
            </p:cNvSpPr>
            <p:nvPr/>
          </p:nvSpPr>
          <p:spPr bwMode="auto">
            <a:xfrm>
              <a:off x="5964718" y="2952205"/>
              <a:ext cx="374323" cy="245800"/>
            </a:xfrm>
            <a:custGeom>
              <a:avLst/>
              <a:gdLst>
                <a:gd name="T0" fmla="*/ 199 w 323"/>
                <a:gd name="T1" fmla="*/ 116 h 209"/>
                <a:gd name="T2" fmla="*/ 238 w 323"/>
                <a:gd name="T3" fmla="*/ 155 h 209"/>
                <a:gd name="T4" fmla="*/ 256 w 323"/>
                <a:gd name="T5" fmla="*/ 155 h 209"/>
                <a:gd name="T6" fmla="*/ 256 w 323"/>
                <a:gd name="T7" fmla="*/ 137 h 209"/>
                <a:gd name="T8" fmla="*/ 213 w 323"/>
                <a:gd name="T9" fmla="*/ 95 h 209"/>
                <a:gd name="T10" fmla="*/ 175 w 323"/>
                <a:gd name="T11" fmla="*/ 80 h 209"/>
                <a:gd name="T12" fmla="*/ 169 w 323"/>
                <a:gd name="T13" fmla="*/ 38 h 209"/>
                <a:gd name="T14" fmla="*/ 149 w 323"/>
                <a:gd name="T15" fmla="*/ 39 h 209"/>
                <a:gd name="T16" fmla="*/ 136 w 323"/>
                <a:gd name="T17" fmla="*/ 56 h 209"/>
                <a:gd name="T18" fmla="*/ 117 w 323"/>
                <a:gd name="T19" fmla="*/ 56 h 209"/>
                <a:gd name="T20" fmla="*/ 117 w 323"/>
                <a:gd name="T21" fmla="*/ 36 h 209"/>
                <a:gd name="T22" fmla="*/ 141 w 323"/>
                <a:gd name="T23" fmla="*/ 10 h 209"/>
                <a:gd name="T24" fmla="*/ 152 w 323"/>
                <a:gd name="T25" fmla="*/ 4 h 209"/>
                <a:gd name="T26" fmla="*/ 175 w 323"/>
                <a:gd name="T27" fmla="*/ 12 h 209"/>
                <a:gd name="T28" fmla="*/ 229 w 323"/>
                <a:gd name="T29" fmla="*/ 40 h 209"/>
                <a:gd name="T30" fmla="*/ 289 w 323"/>
                <a:gd name="T31" fmla="*/ 12 h 209"/>
                <a:gd name="T32" fmla="*/ 323 w 323"/>
                <a:gd name="T33" fmla="*/ 79 h 209"/>
                <a:gd name="T34" fmla="*/ 244 w 323"/>
                <a:gd name="T35" fmla="*/ 125 h 209"/>
                <a:gd name="T36" fmla="*/ 181 w 323"/>
                <a:gd name="T37" fmla="*/ 133 h 209"/>
                <a:gd name="T38" fmla="*/ 212 w 323"/>
                <a:gd name="T39" fmla="*/ 164 h 209"/>
                <a:gd name="T40" fmla="*/ 230 w 323"/>
                <a:gd name="T41" fmla="*/ 164 h 209"/>
                <a:gd name="T42" fmla="*/ 230 w 323"/>
                <a:gd name="T43" fmla="*/ 146 h 209"/>
                <a:gd name="T44" fmla="*/ 164 w 323"/>
                <a:gd name="T45" fmla="*/ 152 h 209"/>
                <a:gd name="T46" fmla="*/ 191 w 323"/>
                <a:gd name="T47" fmla="*/ 179 h 209"/>
                <a:gd name="T48" fmla="*/ 209 w 323"/>
                <a:gd name="T49" fmla="*/ 179 h 209"/>
                <a:gd name="T50" fmla="*/ 209 w 323"/>
                <a:gd name="T51" fmla="*/ 162 h 209"/>
                <a:gd name="T52" fmla="*/ 156 w 323"/>
                <a:gd name="T53" fmla="*/ 180 h 209"/>
                <a:gd name="T54" fmla="*/ 168 w 323"/>
                <a:gd name="T55" fmla="*/ 191 h 209"/>
                <a:gd name="T56" fmla="*/ 186 w 323"/>
                <a:gd name="T57" fmla="*/ 191 h 209"/>
                <a:gd name="T58" fmla="*/ 186 w 323"/>
                <a:gd name="T59" fmla="*/ 173 h 209"/>
                <a:gd name="T60" fmla="*/ 135 w 323"/>
                <a:gd name="T61" fmla="*/ 170 h 209"/>
                <a:gd name="T62" fmla="*/ 135 w 323"/>
                <a:gd name="T63" fmla="*/ 152 h 209"/>
                <a:gd name="T64" fmla="*/ 117 w 323"/>
                <a:gd name="T65" fmla="*/ 152 h 209"/>
                <a:gd name="T66" fmla="*/ 100 w 323"/>
                <a:gd name="T67" fmla="*/ 170 h 209"/>
                <a:gd name="T68" fmla="*/ 100 w 323"/>
                <a:gd name="T69" fmla="*/ 188 h 209"/>
                <a:gd name="T70" fmla="*/ 118 w 323"/>
                <a:gd name="T71" fmla="*/ 188 h 209"/>
                <a:gd name="T72" fmla="*/ 116 w 323"/>
                <a:gd name="T73" fmla="*/ 153 h 209"/>
                <a:gd name="T74" fmla="*/ 116 w 323"/>
                <a:gd name="T75" fmla="*/ 135 h 209"/>
                <a:gd name="T76" fmla="*/ 98 w 323"/>
                <a:gd name="T77" fmla="*/ 135 h 209"/>
                <a:gd name="T78" fmla="*/ 82 w 323"/>
                <a:gd name="T79" fmla="*/ 153 h 209"/>
                <a:gd name="T80" fmla="*/ 82 w 323"/>
                <a:gd name="T81" fmla="*/ 171 h 209"/>
                <a:gd name="T82" fmla="*/ 99 w 323"/>
                <a:gd name="T83" fmla="*/ 171 h 209"/>
                <a:gd name="T84" fmla="*/ 97 w 323"/>
                <a:gd name="T85" fmla="*/ 136 h 209"/>
                <a:gd name="T86" fmla="*/ 97 w 323"/>
                <a:gd name="T87" fmla="*/ 118 h 209"/>
                <a:gd name="T88" fmla="*/ 79 w 323"/>
                <a:gd name="T89" fmla="*/ 118 h 209"/>
                <a:gd name="T90" fmla="*/ 63 w 323"/>
                <a:gd name="T91" fmla="*/ 136 h 209"/>
                <a:gd name="T92" fmla="*/ 63 w 323"/>
                <a:gd name="T93" fmla="*/ 154 h 209"/>
                <a:gd name="T94" fmla="*/ 81 w 323"/>
                <a:gd name="T95" fmla="*/ 154 h 209"/>
                <a:gd name="T96" fmla="*/ 120 w 323"/>
                <a:gd name="T97" fmla="*/ 186 h 209"/>
                <a:gd name="T98" fmla="*/ 120 w 323"/>
                <a:gd name="T99" fmla="*/ 204 h 209"/>
                <a:gd name="T100" fmla="*/ 137 w 323"/>
                <a:gd name="T101" fmla="*/ 204 h 209"/>
                <a:gd name="T102" fmla="*/ 153 w 323"/>
                <a:gd name="T103" fmla="*/ 188 h 209"/>
                <a:gd name="T104" fmla="*/ 153 w 323"/>
                <a:gd name="T105" fmla="*/ 170 h 209"/>
                <a:gd name="T106" fmla="*/ 135 w 323"/>
                <a:gd name="T107" fmla="*/ 170 h 209"/>
                <a:gd name="T108" fmla="*/ 120 w 323"/>
                <a:gd name="T109" fmla="*/ 186 h 209"/>
                <a:gd name="T110" fmla="*/ 131 w 323"/>
                <a:gd name="T111" fmla="*/ 20 h 209"/>
                <a:gd name="T112" fmla="*/ 101 w 323"/>
                <a:gd name="T113" fmla="*/ 14 h 209"/>
                <a:gd name="T114" fmla="*/ 84 w 323"/>
                <a:gd name="T115" fmla="*/ 21 h 209"/>
                <a:gd name="T116" fmla="*/ 53 w 323"/>
                <a:gd name="T117" fmla="*/ 0 h 209"/>
                <a:gd name="T118" fmla="*/ 0 w 323"/>
                <a:gd name="T119" fmla="*/ 59 h 209"/>
                <a:gd name="T120" fmla="*/ 79 w 323"/>
                <a:gd name="T121" fmla="*/ 11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 h="209">
                  <a:moveTo>
                    <a:pt x="199" y="116"/>
                  </a:moveTo>
                  <a:cubicBezTo>
                    <a:pt x="238" y="155"/>
                    <a:pt x="238" y="155"/>
                    <a:pt x="238" y="155"/>
                  </a:cubicBezTo>
                  <a:cubicBezTo>
                    <a:pt x="243" y="160"/>
                    <a:pt x="251" y="160"/>
                    <a:pt x="256" y="155"/>
                  </a:cubicBezTo>
                  <a:cubicBezTo>
                    <a:pt x="261" y="150"/>
                    <a:pt x="261" y="142"/>
                    <a:pt x="256" y="137"/>
                  </a:cubicBezTo>
                  <a:cubicBezTo>
                    <a:pt x="213" y="95"/>
                    <a:pt x="213" y="95"/>
                    <a:pt x="213" y="95"/>
                  </a:cubicBezTo>
                  <a:cubicBezTo>
                    <a:pt x="213" y="95"/>
                    <a:pt x="195" y="100"/>
                    <a:pt x="175" y="80"/>
                  </a:cubicBezTo>
                  <a:cubicBezTo>
                    <a:pt x="162" y="67"/>
                    <a:pt x="169" y="38"/>
                    <a:pt x="169" y="38"/>
                  </a:cubicBezTo>
                  <a:cubicBezTo>
                    <a:pt x="149" y="39"/>
                    <a:pt x="149" y="39"/>
                    <a:pt x="149" y="39"/>
                  </a:cubicBezTo>
                  <a:cubicBezTo>
                    <a:pt x="136" y="56"/>
                    <a:pt x="136" y="56"/>
                    <a:pt x="136" y="56"/>
                  </a:cubicBezTo>
                  <a:cubicBezTo>
                    <a:pt x="131" y="61"/>
                    <a:pt x="122" y="61"/>
                    <a:pt x="117" y="56"/>
                  </a:cubicBezTo>
                  <a:cubicBezTo>
                    <a:pt x="111" y="50"/>
                    <a:pt x="111" y="42"/>
                    <a:pt x="117" y="36"/>
                  </a:cubicBezTo>
                  <a:cubicBezTo>
                    <a:pt x="141" y="10"/>
                    <a:pt x="141" y="10"/>
                    <a:pt x="141" y="10"/>
                  </a:cubicBezTo>
                  <a:cubicBezTo>
                    <a:pt x="141" y="10"/>
                    <a:pt x="145" y="4"/>
                    <a:pt x="152" y="4"/>
                  </a:cubicBezTo>
                  <a:cubicBezTo>
                    <a:pt x="159" y="4"/>
                    <a:pt x="175" y="12"/>
                    <a:pt x="175" y="12"/>
                  </a:cubicBezTo>
                  <a:cubicBezTo>
                    <a:pt x="229" y="40"/>
                    <a:pt x="229" y="40"/>
                    <a:pt x="229" y="40"/>
                  </a:cubicBezTo>
                  <a:cubicBezTo>
                    <a:pt x="289" y="12"/>
                    <a:pt x="289" y="12"/>
                    <a:pt x="289" y="12"/>
                  </a:cubicBezTo>
                  <a:cubicBezTo>
                    <a:pt x="323" y="79"/>
                    <a:pt x="323" y="79"/>
                    <a:pt x="323" y="79"/>
                  </a:cubicBezTo>
                  <a:cubicBezTo>
                    <a:pt x="244" y="125"/>
                    <a:pt x="244" y="125"/>
                    <a:pt x="244" y="125"/>
                  </a:cubicBezTo>
                  <a:moveTo>
                    <a:pt x="181" y="133"/>
                  </a:moveTo>
                  <a:cubicBezTo>
                    <a:pt x="212" y="164"/>
                    <a:pt x="212" y="164"/>
                    <a:pt x="212" y="164"/>
                  </a:cubicBezTo>
                  <a:cubicBezTo>
                    <a:pt x="217" y="169"/>
                    <a:pt x="225" y="169"/>
                    <a:pt x="230" y="164"/>
                  </a:cubicBezTo>
                  <a:cubicBezTo>
                    <a:pt x="235" y="159"/>
                    <a:pt x="235" y="151"/>
                    <a:pt x="230" y="146"/>
                  </a:cubicBezTo>
                  <a:moveTo>
                    <a:pt x="164" y="152"/>
                  </a:moveTo>
                  <a:cubicBezTo>
                    <a:pt x="191" y="179"/>
                    <a:pt x="191" y="179"/>
                    <a:pt x="191" y="179"/>
                  </a:cubicBezTo>
                  <a:cubicBezTo>
                    <a:pt x="196" y="184"/>
                    <a:pt x="204" y="184"/>
                    <a:pt x="209" y="179"/>
                  </a:cubicBezTo>
                  <a:cubicBezTo>
                    <a:pt x="214" y="174"/>
                    <a:pt x="214" y="167"/>
                    <a:pt x="209" y="162"/>
                  </a:cubicBezTo>
                  <a:moveTo>
                    <a:pt x="156" y="180"/>
                  </a:moveTo>
                  <a:cubicBezTo>
                    <a:pt x="168" y="191"/>
                    <a:pt x="168" y="191"/>
                    <a:pt x="168" y="191"/>
                  </a:cubicBezTo>
                  <a:cubicBezTo>
                    <a:pt x="173" y="196"/>
                    <a:pt x="181" y="196"/>
                    <a:pt x="186" y="191"/>
                  </a:cubicBezTo>
                  <a:cubicBezTo>
                    <a:pt x="191" y="186"/>
                    <a:pt x="191" y="178"/>
                    <a:pt x="186" y="173"/>
                  </a:cubicBezTo>
                  <a:moveTo>
                    <a:pt x="135" y="170"/>
                  </a:moveTo>
                  <a:cubicBezTo>
                    <a:pt x="140" y="165"/>
                    <a:pt x="140" y="157"/>
                    <a:pt x="135" y="152"/>
                  </a:cubicBezTo>
                  <a:cubicBezTo>
                    <a:pt x="130" y="147"/>
                    <a:pt x="122" y="147"/>
                    <a:pt x="117" y="152"/>
                  </a:cubicBezTo>
                  <a:cubicBezTo>
                    <a:pt x="100" y="170"/>
                    <a:pt x="100" y="170"/>
                    <a:pt x="100" y="170"/>
                  </a:cubicBezTo>
                  <a:cubicBezTo>
                    <a:pt x="95" y="175"/>
                    <a:pt x="95" y="183"/>
                    <a:pt x="100" y="188"/>
                  </a:cubicBezTo>
                  <a:cubicBezTo>
                    <a:pt x="105" y="193"/>
                    <a:pt x="113" y="193"/>
                    <a:pt x="118" y="188"/>
                  </a:cubicBezTo>
                  <a:moveTo>
                    <a:pt x="116" y="153"/>
                  </a:moveTo>
                  <a:cubicBezTo>
                    <a:pt x="121" y="148"/>
                    <a:pt x="121" y="140"/>
                    <a:pt x="116" y="135"/>
                  </a:cubicBezTo>
                  <a:cubicBezTo>
                    <a:pt x="111" y="130"/>
                    <a:pt x="103" y="130"/>
                    <a:pt x="98" y="135"/>
                  </a:cubicBezTo>
                  <a:cubicBezTo>
                    <a:pt x="82" y="153"/>
                    <a:pt x="82" y="153"/>
                    <a:pt x="82" y="153"/>
                  </a:cubicBezTo>
                  <a:cubicBezTo>
                    <a:pt x="77" y="158"/>
                    <a:pt x="77" y="166"/>
                    <a:pt x="82" y="171"/>
                  </a:cubicBezTo>
                  <a:cubicBezTo>
                    <a:pt x="86" y="176"/>
                    <a:pt x="94" y="176"/>
                    <a:pt x="99" y="171"/>
                  </a:cubicBezTo>
                  <a:moveTo>
                    <a:pt x="97" y="136"/>
                  </a:moveTo>
                  <a:cubicBezTo>
                    <a:pt x="102" y="131"/>
                    <a:pt x="102" y="123"/>
                    <a:pt x="97" y="118"/>
                  </a:cubicBezTo>
                  <a:cubicBezTo>
                    <a:pt x="92" y="114"/>
                    <a:pt x="84" y="114"/>
                    <a:pt x="79" y="118"/>
                  </a:cubicBezTo>
                  <a:cubicBezTo>
                    <a:pt x="63" y="136"/>
                    <a:pt x="63" y="136"/>
                    <a:pt x="63" y="136"/>
                  </a:cubicBezTo>
                  <a:cubicBezTo>
                    <a:pt x="58" y="141"/>
                    <a:pt x="58" y="149"/>
                    <a:pt x="63" y="154"/>
                  </a:cubicBezTo>
                  <a:cubicBezTo>
                    <a:pt x="68" y="159"/>
                    <a:pt x="76" y="159"/>
                    <a:pt x="81" y="154"/>
                  </a:cubicBezTo>
                  <a:moveTo>
                    <a:pt x="120" y="186"/>
                  </a:moveTo>
                  <a:cubicBezTo>
                    <a:pt x="115" y="191"/>
                    <a:pt x="115" y="199"/>
                    <a:pt x="120" y="204"/>
                  </a:cubicBezTo>
                  <a:cubicBezTo>
                    <a:pt x="125" y="209"/>
                    <a:pt x="133" y="209"/>
                    <a:pt x="137" y="204"/>
                  </a:cubicBezTo>
                  <a:cubicBezTo>
                    <a:pt x="153" y="188"/>
                    <a:pt x="153" y="188"/>
                    <a:pt x="153" y="188"/>
                  </a:cubicBezTo>
                  <a:cubicBezTo>
                    <a:pt x="158" y="183"/>
                    <a:pt x="158" y="175"/>
                    <a:pt x="153" y="170"/>
                  </a:cubicBezTo>
                  <a:cubicBezTo>
                    <a:pt x="148" y="165"/>
                    <a:pt x="140" y="165"/>
                    <a:pt x="135" y="170"/>
                  </a:cubicBezTo>
                  <a:lnTo>
                    <a:pt x="120" y="186"/>
                  </a:lnTo>
                  <a:close/>
                  <a:moveTo>
                    <a:pt x="131" y="20"/>
                  </a:moveTo>
                  <a:cubicBezTo>
                    <a:pt x="131" y="20"/>
                    <a:pt x="118" y="12"/>
                    <a:pt x="101" y="14"/>
                  </a:cubicBezTo>
                  <a:cubicBezTo>
                    <a:pt x="89" y="16"/>
                    <a:pt x="84" y="21"/>
                    <a:pt x="84" y="21"/>
                  </a:cubicBezTo>
                  <a:cubicBezTo>
                    <a:pt x="53" y="0"/>
                    <a:pt x="53" y="0"/>
                    <a:pt x="53" y="0"/>
                  </a:cubicBezTo>
                  <a:cubicBezTo>
                    <a:pt x="0" y="59"/>
                    <a:pt x="0" y="59"/>
                    <a:pt x="0" y="59"/>
                  </a:cubicBezTo>
                  <a:cubicBezTo>
                    <a:pt x="79" y="118"/>
                    <a:pt x="79" y="118"/>
                    <a:pt x="79"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Arc 29">
              <a:extLst>
                <a:ext uri="{FF2B5EF4-FFF2-40B4-BE49-F238E27FC236}">
                  <a16:creationId xmlns:a16="http://schemas.microsoft.com/office/drawing/2014/main" id="{C8E91473-ACD1-4A24-84D6-DAFFF6669DEB}"/>
                </a:ext>
              </a:extLst>
            </p:cNvPr>
            <p:cNvSpPr/>
            <p:nvPr/>
          </p:nvSpPr>
          <p:spPr bwMode="auto">
            <a:xfrm>
              <a:off x="4584947" y="272586"/>
              <a:ext cx="3133864" cy="3133864"/>
            </a:xfrm>
            <a:prstGeom prst="arc">
              <a:avLst>
                <a:gd name="adj1" fmla="val 6114781"/>
                <a:gd name="adj2" fmla="val 4792528"/>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bank">
              <a:extLst>
                <a:ext uri="{FF2B5EF4-FFF2-40B4-BE49-F238E27FC236}">
                  <a16:creationId xmlns:a16="http://schemas.microsoft.com/office/drawing/2014/main" id="{41950181-BCC7-48B9-8FB8-512E8979E094}"/>
                </a:ext>
              </a:extLst>
            </p:cNvPr>
            <p:cNvSpPr>
              <a:spLocks noChangeAspect="1" noEditPoints="1"/>
            </p:cNvSpPr>
            <p:nvPr/>
          </p:nvSpPr>
          <p:spPr bwMode="auto">
            <a:xfrm>
              <a:off x="6013621" y="2581681"/>
              <a:ext cx="276517" cy="255865"/>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 name="Freeform 5">
              <a:extLst>
                <a:ext uri="{FF2B5EF4-FFF2-40B4-BE49-F238E27FC236}">
                  <a16:creationId xmlns:a16="http://schemas.microsoft.com/office/drawing/2014/main" id="{AA730D17-0CDB-46E4-9D37-DB6CFB233CF9}"/>
                </a:ext>
              </a:extLst>
            </p:cNvPr>
            <p:cNvSpPr>
              <a:spLocks noChangeAspect="1" noEditPoints="1"/>
            </p:cNvSpPr>
            <p:nvPr/>
          </p:nvSpPr>
          <p:spPr bwMode="auto">
            <a:xfrm>
              <a:off x="6024367" y="3285126"/>
              <a:ext cx="240371" cy="243664"/>
            </a:xfrm>
            <a:custGeom>
              <a:avLst/>
              <a:gdLst>
                <a:gd name="T0" fmla="*/ 230 w 318"/>
                <a:gd name="T1" fmla="*/ 29 h 324"/>
                <a:gd name="T2" fmla="*/ 316 w 318"/>
                <a:gd name="T3" fmla="*/ 0 h 324"/>
                <a:gd name="T4" fmla="*/ 301 w 318"/>
                <a:gd name="T5" fmla="*/ 186 h 324"/>
                <a:gd name="T6" fmla="*/ 159 w 318"/>
                <a:gd name="T7" fmla="*/ 324 h 324"/>
                <a:gd name="T8" fmla="*/ 17 w 318"/>
                <a:gd name="T9" fmla="*/ 187 h 324"/>
                <a:gd name="T10" fmla="*/ 2 w 318"/>
                <a:gd name="T11" fmla="*/ 0 h 324"/>
                <a:gd name="T12" fmla="*/ 88 w 318"/>
                <a:gd name="T13" fmla="*/ 29 h 324"/>
                <a:gd name="T14" fmla="*/ 159 w 318"/>
                <a:gd name="T15" fmla="*/ 4 h 324"/>
                <a:gd name="T16" fmla="*/ 230 w 318"/>
                <a:gd name="T17" fmla="*/ 29 h 324"/>
                <a:gd name="T18" fmla="*/ 95 w 318"/>
                <a:gd name="T19" fmla="*/ 164 h 324"/>
                <a:gd name="T20" fmla="*/ 136 w 318"/>
                <a:gd name="T21" fmla="*/ 206 h 324"/>
                <a:gd name="T22" fmla="*/ 223 w 318"/>
                <a:gd name="T23" fmla="*/ 11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24">
                  <a:moveTo>
                    <a:pt x="230" y="29"/>
                  </a:moveTo>
                  <a:cubicBezTo>
                    <a:pt x="280" y="29"/>
                    <a:pt x="316" y="0"/>
                    <a:pt x="316" y="0"/>
                  </a:cubicBezTo>
                  <a:cubicBezTo>
                    <a:pt x="316" y="0"/>
                    <a:pt x="318" y="146"/>
                    <a:pt x="301" y="186"/>
                  </a:cubicBezTo>
                  <a:cubicBezTo>
                    <a:pt x="282" y="233"/>
                    <a:pt x="252" y="287"/>
                    <a:pt x="159" y="324"/>
                  </a:cubicBezTo>
                  <a:cubicBezTo>
                    <a:pt x="70" y="287"/>
                    <a:pt x="35" y="232"/>
                    <a:pt x="17" y="187"/>
                  </a:cubicBezTo>
                  <a:cubicBezTo>
                    <a:pt x="0" y="146"/>
                    <a:pt x="2" y="0"/>
                    <a:pt x="2" y="0"/>
                  </a:cubicBezTo>
                  <a:cubicBezTo>
                    <a:pt x="2" y="0"/>
                    <a:pt x="38" y="29"/>
                    <a:pt x="88" y="29"/>
                  </a:cubicBezTo>
                  <a:cubicBezTo>
                    <a:pt x="126" y="29"/>
                    <a:pt x="150" y="12"/>
                    <a:pt x="159" y="4"/>
                  </a:cubicBezTo>
                  <a:cubicBezTo>
                    <a:pt x="168" y="12"/>
                    <a:pt x="192" y="29"/>
                    <a:pt x="230" y="29"/>
                  </a:cubicBezTo>
                  <a:close/>
                  <a:moveTo>
                    <a:pt x="95" y="164"/>
                  </a:moveTo>
                  <a:cubicBezTo>
                    <a:pt x="136" y="206"/>
                    <a:pt x="136" y="206"/>
                    <a:pt x="136" y="206"/>
                  </a:cubicBezTo>
                  <a:cubicBezTo>
                    <a:pt x="223" y="118"/>
                    <a:pt x="223" y="118"/>
                    <a:pt x="223" y="118"/>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9" name="TextBox 38">
            <a:extLst>
              <a:ext uri="{FF2B5EF4-FFF2-40B4-BE49-F238E27FC236}">
                <a16:creationId xmlns:a16="http://schemas.microsoft.com/office/drawing/2014/main" id="{F04D80BA-2F8A-4F54-99A5-EDC1430A64DD}"/>
              </a:ext>
            </a:extLst>
          </p:cNvPr>
          <p:cNvSpPr txBox="1"/>
          <p:nvPr/>
        </p:nvSpPr>
        <p:spPr>
          <a:xfrm>
            <a:off x="9739666" y="4195629"/>
            <a:ext cx="2100920" cy="279431"/>
          </a:xfrm>
          <a:prstGeom prst="rect">
            <a:avLst/>
          </a:prstGeom>
          <a:solidFill>
            <a:schemeClr val="bg1"/>
          </a:solidFill>
          <a:ln w="19050">
            <a:solidFill>
              <a:srgbClr val="107C10"/>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~15%</a:t>
            </a:r>
          </a:p>
        </p:txBody>
      </p:sp>
      <p:grpSp>
        <p:nvGrpSpPr>
          <p:cNvPr id="40" name="Group 39">
            <a:extLst>
              <a:ext uri="{FF2B5EF4-FFF2-40B4-BE49-F238E27FC236}">
                <a16:creationId xmlns:a16="http://schemas.microsoft.com/office/drawing/2014/main" id="{67390367-799A-40B9-9EFC-C99D3EFEFDA0}"/>
              </a:ext>
              <a:ext uri="{C183D7F6-B498-43B3-948B-1728B52AA6E4}">
                <adec:decorative xmlns:adec="http://schemas.microsoft.com/office/drawing/2017/decorative" val="1"/>
              </a:ext>
            </a:extLst>
          </p:cNvPr>
          <p:cNvGrpSpPr/>
          <p:nvPr/>
        </p:nvGrpSpPr>
        <p:grpSpPr>
          <a:xfrm>
            <a:off x="2084283" y="4153513"/>
            <a:ext cx="8376698" cy="363663"/>
            <a:chOff x="912919" y="1917947"/>
            <a:chExt cx="3530256" cy="493454"/>
          </a:xfrm>
          <a:solidFill>
            <a:srgbClr val="FFFFFF"/>
          </a:solidFill>
        </p:grpSpPr>
        <p:sp>
          <p:nvSpPr>
            <p:cNvPr id="41" name="Trapezoid 24">
              <a:extLst>
                <a:ext uri="{FF2B5EF4-FFF2-40B4-BE49-F238E27FC236}">
                  <a16:creationId xmlns:a16="http://schemas.microsoft.com/office/drawing/2014/main" id="{87A54B20-7DEA-4588-A01F-1FAB2FAE2874}"/>
                </a:ext>
              </a:extLst>
            </p:cNvPr>
            <p:cNvSpPr/>
            <p:nvPr/>
          </p:nvSpPr>
          <p:spPr bwMode="auto">
            <a:xfrm rot="10800000">
              <a:off x="912919" y="1917947"/>
              <a:ext cx="3530256" cy="493454"/>
            </a:xfrm>
            <a:custGeom>
              <a:avLst/>
              <a:gdLst>
                <a:gd name="connsiteX0" fmla="*/ 0 w 8046143"/>
                <a:gd name="connsiteY0" fmla="*/ 356616 h 356616"/>
                <a:gd name="connsiteX1" fmla="*/ 267234 w 8046143"/>
                <a:gd name="connsiteY1" fmla="*/ 0 h 356616"/>
                <a:gd name="connsiteX2" fmla="*/ 7778909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267234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 name="connsiteX0" fmla="*/ 0 w 8046143"/>
                <a:gd name="connsiteY0" fmla="*/ 356616 h 356616"/>
                <a:gd name="connsiteX1" fmla="*/ 573986 w 8046143"/>
                <a:gd name="connsiteY1" fmla="*/ 0 h 356616"/>
                <a:gd name="connsiteX2" fmla="*/ 7437914 w 8046143"/>
                <a:gd name="connsiteY2" fmla="*/ 0 h 356616"/>
                <a:gd name="connsiteX3" fmla="*/ 8046143 w 8046143"/>
                <a:gd name="connsiteY3" fmla="*/ 356616 h 356616"/>
                <a:gd name="connsiteX4" fmla="*/ 0 w 8046143"/>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6143" h="356616">
                  <a:moveTo>
                    <a:pt x="0" y="356616"/>
                  </a:moveTo>
                  <a:lnTo>
                    <a:pt x="573986" y="0"/>
                  </a:lnTo>
                  <a:lnTo>
                    <a:pt x="7437914" y="0"/>
                  </a:lnTo>
                  <a:lnTo>
                    <a:pt x="8046143" y="356616"/>
                  </a:lnTo>
                  <a:lnTo>
                    <a:pt x="0" y="356616"/>
                  </a:lnTo>
                  <a:close/>
                </a:path>
              </a:pathLst>
            </a:custGeom>
            <a:solidFill>
              <a:srgbClr val="107C1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397" b="0" i="0" u="none" strike="noStrike" kern="0" cap="none" spc="0" normalizeH="0" baseline="0" noProof="0">
                <a:ln>
                  <a:noFill/>
                </a:ln>
                <a:solidFill>
                  <a:srgbClr val="0078D7"/>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747E15FD-3D58-482A-9BBA-6B769921C02F}"/>
                </a:ext>
              </a:extLst>
            </p:cNvPr>
            <p:cNvSpPr txBox="1"/>
            <p:nvPr/>
          </p:nvSpPr>
          <p:spPr>
            <a:xfrm>
              <a:off x="1347446" y="1941227"/>
              <a:ext cx="3013802" cy="464598"/>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100000"/>
                </a:lnSpc>
                <a:spcBef>
                  <a:spcPts val="0"/>
                </a:spcBef>
                <a:spcAft>
                  <a:spcPts val="0"/>
                </a:spcAft>
                <a:buClrTx/>
                <a:buSzTx/>
                <a:buFontTx/>
                <a:buNone/>
                <a:tabLst/>
                <a:defRPr/>
              </a:pPr>
              <a:r>
                <a:rPr kumimoji="0" lang="en-US" sz="1397" b="0" i="0" u="none" strike="noStrike" kern="0" cap="none" spc="0" normalizeH="0" baseline="0" noProof="0">
                  <a:ln>
                    <a:noFill/>
                  </a:ln>
                  <a:solidFill>
                    <a:srgbClr val="FFFFFF"/>
                  </a:solidFill>
                  <a:effectLst/>
                  <a:uLnTx/>
                  <a:uFillTx/>
                  <a:latin typeface="Segoe UI"/>
                  <a:ea typeface="+mn-ea"/>
                  <a:cs typeface="+mn-cs"/>
                </a:rPr>
                <a:t>Use or convert to a SaaS (1</a:t>
              </a:r>
              <a:r>
                <a:rPr kumimoji="0" lang="en-US" sz="1397" b="0" i="0" u="none" strike="noStrike" kern="0" cap="none" spc="0" normalizeH="0" baseline="30000" noProof="0">
                  <a:ln>
                    <a:noFill/>
                  </a:ln>
                  <a:solidFill>
                    <a:srgbClr val="FFFFFF"/>
                  </a:solidFill>
                  <a:effectLst/>
                  <a:uLnTx/>
                  <a:uFillTx/>
                  <a:latin typeface="Segoe UI"/>
                  <a:ea typeface="+mn-ea"/>
                  <a:cs typeface="+mn-cs"/>
                </a:rPr>
                <a:t>st</a:t>
              </a:r>
              <a:r>
                <a:rPr kumimoji="0" lang="en-US" sz="1397" b="0" i="0" u="none" strike="noStrike" kern="0" cap="none" spc="0" normalizeH="0" baseline="0" noProof="0">
                  <a:ln>
                    <a:noFill/>
                  </a:ln>
                  <a:solidFill>
                    <a:srgbClr val="FFFFFF"/>
                  </a:solidFill>
                  <a:effectLst/>
                  <a:uLnTx/>
                  <a:uFillTx/>
                  <a:latin typeface="Segoe UI"/>
                  <a:ea typeface="+mn-ea"/>
                  <a:cs typeface="+mn-cs"/>
                </a:rPr>
                <a:t> or 3</a:t>
              </a:r>
              <a:r>
                <a:rPr kumimoji="0" lang="en-US" sz="1397" b="0" i="0" u="none" strike="noStrike" kern="0" cap="none" spc="0" normalizeH="0" baseline="30000" noProof="0">
                  <a:ln>
                    <a:noFill/>
                  </a:ln>
                  <a:solidFill>
                    <a:srgbClr val="FFFFFF"/>
                  </a:solidFill>
                  <a:effectLst/>
                  <a:uLnTx/>
                  <a:uFillTx/>
                  <a:latin typeface="Segoe UI"/>
                  <a:ea typeface="+mn-ea"/>
                  <a:cs typeface="+mn-cs"/>
                </a:rPr>
                <a:t>rd </a:t>
              </a:r>
              <a:r>
                <a:rPr kumimoji="0" lang="en-US" sz="1397" b="0" i="0" u="none" strike="noStrike" kern="0" cap="none" spc="0" normalizeH="0" baseline="0" noProof="0">
                  <a:ln>
                    <a:noFill/>
                  </a:ln>
                  <a:solidFill>
                    <a:srgbClr val="FFFFFF"/>
                  </a:solidFill>
                  <a:effectLst/>
                  <a:uLnTx/>
                  <a:uFillTx/>
                  <a:latin typeface="Segoe UI"/>
                  <a:ea typeface="+mn-ea"/>
                  <a:cs typeface="+mn-cs"/>
                </a:rPr>
                <a:t>party) solution</a:t>
              </a:r>
            </a:p>
          </p:txBody>
        </p:sp>
      </p:grpSp>
      <p:sp>
        <p:nvSpPr>
          <p:cNvPr id="43" name="TextBox 42">
            <a:extLst>
              <a:ext uri="{FF2B5EF4-FFF2-40B4-BE49-F238E27FC236}">
                <a16:creationId xmlns:a16="http://schemas.microsoft.com/office/drawing/2014/main" id="{EE9A25B1-05D1-42F1-98F9-5B480C7DDA85}"/>
              </a:ext>
            </a:extLst>
          </p:cNvPr>
          <p:cNvSpPr txBox="1"/>
          <p:nvPr/>
        </p:nvSpPr>
        <p:spPr>
          <a:xfrm>
            <a:off x="10241066" y="3816493"/>
            <a:ext cx="1602109" cy="279741"/>
          </a:xfrm>
          <a:prstGeom prst="rect">
            <a:avLst/>
          </a:prstGeom>
          <a:solidFill>
            <a:schemeClr val="bg1"/>
          </a:solidFill>
          <a:ln w="19050">
            <a:solidFill>
              <a:schemeClr val="accent2"/>
            </a:solidFill>
          </a:ln>
        </p:spPr>
        <p:txBody>
          <a:bodyPr wrap="square" rtlCol="0" anchor="ctr">
            <a:noAutofit/>
          </a:bodyPr>
          <a:lstStyle/>
          <a:p>
            <a:pPr marL="0" marR="0" lvl="0" indent="0" algn="r" defTabSz="913463" rtl="0" eaLnBrk="1" fontAlgn="auto" latinLnBrk="0" hangingPunct="1">
              <a:lnSpc>
                <a:spcPct val="100000"/>
              </a:lnSpc>
              <a:spcBef>
                <a:spcPts val="0"/>
              </a:spcBef>
              <a:spcAft>
                <a:spcPts val="0"/>
              </a:spcAft>
              <a:buClrTx/>
              <a:buSzTx/>
              <a:buFontTx/>
              <a:buNone/>
              <a:tabLst/>
              <a:defRPr/>
            </a:pPr>
            <a:r>
              <a:rPr kumimoji="0" lang="en-US" sz="1632" b="1" i="0" u="none" strike="noStrike" kern="0" cap="none" spc="0" normalizeH="0" baseline="0" noProof="0">
                <a:ln>
                  <a:noFill/>
                </a:ln>
                <a:solidFill>
                  <a:srgbClr val="000000"/>
                </a:solidFill>
                <a:effectLst/>
                <a:uLnTx/>
                <a:uFillTx/>
                <a:latin typeface="Segoe UI"/>
                <a:ea typeface="+mn-ea"/>
                <a:cs typeface="+mn-cs"/>
              </a:rPr>
              <a:t>~30%</a:t>
            </a:r>
          </a:p>
        </p:txBody>
      </p:sp>
      <p:grpSp>
        <p:nvGrpSpPr>
          <p:cNvPr id="44" name="Group 43">
            <a:extLst>
              <a:ext uri="{FF2B5EF4-FFF2-40B4-BE49-F238E27FC236}">
                <a16:creationId xmlns:a16="http://schemas.microsoft.com/office/drawing/2014/main" id="{27C71291-CFAE-47B0-88A9-955C19632C15}"/>
              </a:ext>
              <a:ext uri="{C183D7F6-B498-43B3-948B-1728B52AA6E4}">
                <adec:decorative xmlns:adec="http://schemas.microsoft.com/office/drawing/2017/decorative" val="1"/>
              </a:ext>
            </a:extLst>
          </p:cNvPr>
          <p:cNvGrpSpPr/>
          <p:nvPr/>
        </p:nvGrpSpPr>
        <p:grpSpPr>
          <a:xfrm>
            <a:off x="1471961" y="3774532"/>
            <a:ext cx="9604453" cy="363663"/>
            <a:chOff x="889400" y="1491972"/>
            <a:chExt cx="3648731" cy="472872"/>
          </a:xfrm>
          <a:solidFill>
            <a:srgbClr val="FFFFFF"/>
          </a:solidFill>
        </p:grpSpPr>
        <p:sp>
          <p:nvSpPr>
            <p:cNvPr id="45" name="Trapezoid 62">
              <a:extLst>
                <a:ext uri="{FF2B5EF4-FFF2-40B4-BE49-F238E27FC236}">
                  <a16:creationId xmlns:a16="http://schemas.microsoft.com/office/drawing/2014/main" id="{A26F7721-E9D5-4933-89C5-5402EA473B7B}"/>
                </a:ext>
              </a:extLst>
            </p:cNvPr>
            <p:cNvSpPr/>
            <p:nvPr/>
          </p:nvSpPr>
          <p:spPr bwMode="auto">
            <a:xfrm rot="10800000">
              <a:off x="889400" y="1491972"/>
              <a:ext cx="3648731" cy="472872"/>
            </a:xfrm>
            <a:custGeom>
              <a:avLst/>
              <a:gdLst>
                <a:gd name="connsiteX0" fmla="*/ 0 w 9711920"/>
                <a:gd name="connsiteY0" fmla="*/ 356616 h 356616"/>
                <a:gd name="connsiteX1" fmla="*/ 267234 w 9711920"/>
                <a:gd name="connsiteY1" fmla="*/ 0 h 356616"/>
                <a:gd name="connsiteX2" fmla="*/ 9444686 w 9711920"/>
                <a:gd name="connsiteY2" fmla="*/ 0 h 356616"/>
                <a:gd name="connsiteX3" fmla="*/ 9711920 w 9711920"/>
                <a:gd name="connsiteY3" fmla="*/ 356616 h 356616"/>
                <a:gd name="connsiteX4" fmla="*/ 0 w 9711920"/>
                <a:gd name="connsiteY4" fmla="*/ 356616 h 356616"/>
                <a:gd name="connsiteX0" fmla="*/ 0 w 9711920"/>
                <a:gd name="connsiteY0" fmla="*/ 356616 h 356616"/>
                <a:gd name="connsiteX1" fmla="*/ 267234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 name="connsiteX0" fmla="*/ 0 w 9711920"/>
                <a:gd name="connsiteY0" fmla="*/ 356616 h 356616"/>
                <a:gd name="connsiteX1" fmla="*/ 612598 w 9711920"/>
                <a:gd name="connsiteY1" fmla="*/ 0 h 356616"/>
                <a:gd name="connsiteX2" fmla="*/ 9107501 w 9711920"/>
                <a:gd name="connsiteY2" fmla="*/ 1905 h 356616"/>
                <a:gd name="connsiteX3" fmla="*/ 9711920 w 9711920"/>
                <a:gd name="connsiteY3" fmla="*/ 356616 h 356616"/>
                <a:gd name="connsiteX4" fmla="*/ 0 w 9711920"/>
                <a:gd name="connsiteY4" fmla="*/ 356616 h 356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1920" h="356616">
                  <a:moveTo>
                    <a:pt x="0" y="356616"/>
                  </a:moveTo>
                  <a:lnTo>
                    <a:pt x="612598" y="0"/>
                  </a:lnTo>
                  <a:lnTo>
                    <a:pt x="9107501" y="1905"/>
                  </a:lnTo>
                  <a:lnTo>
                    <a:pt x="9711920" y="356616"/>
                  </a:lnTo>
                  <a:lnTo>
                    <a:pt x="0" y="356616"/>
                  </a:lnTo>
                  <a:close/>
                </a:path>
              </a:pathLst>
            </a:custGeom>
            <a:solidFill>
              <a:srgbClr val="FFC000"/>
            </a:solidFill>
            <a:ln w="25400" cap="flat" cmpd="sng" algn="ctr">
              <a:noFill/>
              <a:prstDash val="solid"/>
              <a:headEnd type="none" w="med" len="med"/>
              <a:tailEnd type="none" w="med" len="med"/>
            </a:ln>
            <a:effectLst/>
          </p:spPr>
          <p:txBody>
            <a:bodyPr vert="horz" wrap="square" lIns="0" tIns="62138" rIns="0" bIns="62138" numCol="1" rtlCol="0" anchor="ctr" anchorCtr="0" compatLnSpc="1">
              <a:prstTxWarp prst="textNoShape">
                <a:avLst/>
              </a:prstTxWarp>
            </a:bodyPr>
            <a:lstStyle/>
            <a:p>
              <a:pPr marL="0" marR="0" lvl="0" indent="0" algn="ctr" defTabSz="1242133" rtl="0"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0078D7"/>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2A9B7190-9746-4992-AE8F-DF1B184F5EE4}"/>
                </a:ext>
              </a:extLst>
            </p:cNvPr>
            <p:cNvSpPr txBox="1"/>
            <p:nvPr/>
          </p:nvSpPr>
          <p:spPr>
            <a:xfrm>
              <a:off x="1072463" y="1535089"/>
              <a:ext cx="3299137" cy="422214"/>
            </a:xfrm>
            <a:prstGeom prst="rect">
              <a:avLst/>
            </a:prstGeom>
            <a:noFill/>
            <a:ln>
              <a:noFill/>
            </a:ln>
          </p:spPr>
          <p:txBody>
            <a:bodyPr wrap="square" lIns="121834" tIns="60916" rIns="121834" bIns="60916" rtlCol="0" anchor="ctr" anchorCtr="1">
              <a:spAutoFit/>
            </a:bodyPr>
            <a:lstStyle/>
            <a:p>
              <a:pPr marL="0" marR="0" lvl="0" indent="0" algn="ctr" defTabSz="913699" rtl="0" eaLnBrk="1" fontAlgn="auto" latinLnBrk="0" hangingPunct="1">
                <a:lnSpc>
                  <a:spcPct val="90000"/>
                </a:lnSpc>
                <a:spcBef>
                  <a:spcPts val="0"/>
                </a:spcBef>
                <a:spcAft>
                  <a:spcPts val="0"/>
                </a:spcAft>
                <a:buClrTx/>
                <a:buSzTx/>
                <a:buFontTx/>
                <a:buNone/>
                <a:tabLst/>
                <a:defRPr/>
              </a:pPr>
              <a:r>
                <a:rPr kumimoji="0" lang="en-US" sz="1428" b="0" i="0" u="none" strike="noStrike" kern="0" cap="none" spc="0" normalizeH="0" baseline="0" noProof="0">
                  <a:ln>
                    <a:noFill/>
                  </a:ln>
                  <a:solidFill>
                    <a:srgbClr val="000000"/>
                  </a:solidFill>
                  <a:effectLst/>
                  <a:uLnTx/>
                  <a:uFillTx/>
                  <a:latin typeface="Segoe UI"/>
                  <a:ea typeface="+mn-ea"/>
                  <a:cs typeface="+mn-cs"/>
                </a:rPr>
                <a:t>Retire it, right-size, eliminate environments</a:t>
              </a:r>
            </a:p>
          </p:txBody>
        </p:sp>
      </p:grpSp>
      <p:sp>
        <p:nvSpPr>
          <p:cNvPr id="47" name="Rectangle 46">
            <a:extLst>
              <a:ext uri="{FF2B5EF4-FFF2-40B4-BE49-F238E27FC236}">
                <a16:creationId xmlns:a16="http://schemas.microsoft.com/office/drawing/2014/main" id="{A723C250-FB8B-43C6-91B3-93486B3E4E64}"/>
              </a:ext>
            </a:extLst>
          </p:cNvPr>
          <p:cNvSpPr/>
          <p:nvPr/>
        </p:nvSpPr>
        <p:spPr>
          <a:xfrm>
            <a:off x="7486424" y="3397326"/>
            <a:ext cx="1839020"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Security and reliability</a:t>
            </a:r>
          </a:p>
        </p:txBody>
      </p:sp>
      <p:sp>
        <p:nvSpPr>
          <p:cNvPr id="48" name="Rectangle 47">
            <a:extLst>
              <a:ext uri="{FF2B5EF4-FFF2-40B4-BE49-F238E27FC236}">
                <a16:creationId xmlns:a16="http://schemas.microsoft.com/office/drawing/2014/main" id="{7D3E1269-A2CE-4EF9-B0BB-4F100004E0F9}"/>
              </a:ext>
            </a:extLst>
          </p:cNvPr>
          <p:cNvSpPr/>
          <p:nvPr/>
        </p:nvSpPr>
        <p:spPr>
          <a:xfrm>
            <a:off x="7624562" y="3146116"/>
            <a:ext cx="1227648" cy="219702"/>
          </a:xfrm>
          <a:prstGeom prst="rect">
            <a:avLst/>
          </a:prstGeom>
        </p:spPr>
        <p:txBody>
          <a:bodyPr wrap="none" lIns="0" tIns="0" rIns="0" bIns="0">
            <a:noAutofit/>
          </a:bodyPr>
          <a:lstStyle/>
          <a:p>
            <a:pPr marL="0" marR="0" lvl="0" indent="0" algn="l" defTabSz="932205" rtl="0" eaLnBrk="1" fontAlgn="auto" latinLnBrk="0" hangingPunct="1">
              <a:lnSpc>
                <a:spcPct val="100000"/>
              </a:lnSpc>
              <a:spcBef>
                <a:spcPts val="0"/>
              </a:spcBef>
              <a:spcAft>
                <a:spcPts val="600"/>
              </a:spcAft>
              <a:buClrTx/>
              <a:buSzTx/>
              <a:buFontTx/>
              <a:buNone/>
              <a:tabLst/>
              <a:defRPr/>
            </a:pP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rPr>
              <a:t>Capex </a:t>
            </a:r>
            <a:r>
              <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 </a:t>
            </a:r>
            <a:r>
              <a:rPr kumimoji="0" lang="en-US" sz="1428" b="0" i="0" u="none" strike="noStrike" kern="1200" cap="none" spc="0" normalizeH="0" baseline="0" noProof="0" err="1">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sym typeface="Wingdings" panose="05000000000000000000" pitchFamily="2" charset="2"/>
              </a:rPr>
              <a:t>Opex</a:t>
            </a:r>
            <a:endParaRPr kumimoji="0" lang="en-US" sz="1428" b="0" i="0" u="none" strike="noStrike" kern="1200" cap="none" spc="0" normalizeH="0" baseline="0" noProof="0">
              <a:ln>
                <a:noFill/>
              </a:ln>
              <a:gradFill>
                <a:gsLst>
                  <a:gs pos="0">
                    <a:srgbClr val="0078D4"/>
                  </a:gs>
                  <a:gs pos="100000">
                    <a:srgbClr val="0078D4"/>
                  </a:gs>
                </a:gsLst>
                <a:lin ang="5400000" scaled="0"/>
              </a:gradFill>
              <a:effectLst/>
              <a:uLnTx/>
              <a:uFillTx/>
              <a:latin typeface="Segoe UI"/>
              <a:ea typeface="+mn-ea"/>
              <a:cs typeface="Segoe UI" panose="020B0502040204020203" pitchFamily="34" charset="0"/>
            </a:endParaRPr>
          </a:p>
        </p:txBody>
      </p:sp>
      <p:sp>
        <p:nvSpPr>
          <p:cNvPr id="49" name="Rectangle 48">
            <a:extLst>
              <a:ext uri="{FF2B5EF4-FFF2-40B4-BE49-F238E27FC236}">
                <a16:creationId xmlns:a16="http://schemas.microsoft.com/office/drawing/2014/main" id="{C1226F09-4D96-4918-9E86-0D0F12F57D99}"/>
              </a:ext>
            </a:extLst>
          </p:cNvPr>
          <p:cNvSpPr/>
          <p:nvPr/>
        </p:nvSpPr>
        <p:spPr bwMode="auto">
          <a:xfrm>
            <a:off x="602524" y="1481861"/>
            <a:ext cx="3463499" cy="20397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9871" tIns="139871" rIns="139871" bIns="0" numCol="1" rtlCol="0" anchor="t" anchorCtr="0" compatLnSpc="1">
            <a:prstTxWarp prst="textNoShape">
              <a:avLst/>
            </a:prstTxWarp>
          </a:bodyPr>
          <a:lstStyle/>
          <a:p>
            <a:pPr marL="0" marR="0" lvl="0" indent="0" algn="l" defTabSz="913576" rtl="0" eaLnBrk="1" fontAlgn="base" latinLnBrk="0" hangingPunct="1">
              <a:lnSpc>
                <a:spcPct val="95000"/>
              </a:lnSpc>
              <a:spcBef>
                <a:spcPts val="60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What we learned</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Security wasn’t the main blocker</a:t>
            </a:r>
          </a:p>
          <a:p>
            <a:pPr marL="173210" marR="0" lvl="0" indent="-173210" algn="l" defTabSz="913576" rtl="0" eaLnBrk="1" fontAlgn="base" latinLnBrk="0" hangingPunct="1">
              <a:lnSpc>
                <a:spcPct val="95000"/>
              </a:lnSpc>
              <a:spcBef>
                <a:spcPts val="306"/>
              </a:spcBef>
              <a:spcAft>
                <a:spcPct val="0"/>
              </a:spcAft>
              <a:buClrTx/>
              <a:buSzTx/>
              <a:buFont typeface="Arial" panose="020B0604020202020204" pitchFamily="34" charset="0"/>
              <a:buChar char="•"/>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A focus on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culture and mindset </a:t>
            </a: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from the </a:t>
            </a:r>
            <a:b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b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anose="020B0502040204020203" pitchFamily="34" charset="0"/>
              </a:rPr>
              <a:t>beginning was needed to change behaviors</a:t>
            </a:r>
          </a:p>
        </p:txBody>
      </p:sp>
      <p:sp>
        <p:nvSpPr>
          <p:cNvPr id="50" name="TextBox 49">
            <a:extLst>
              <a:ext uri="{FF2B5EF4-FFF2-40B4-BE49-F238E27FC236}">
                <a16:creationId xmlns:a16="http://schemas.microsoft.com/office/drawing/2014/main" id="{F218A61A-8367-46E4-86D8-4159F476E841}"/>
              </a:ext>
            </a:extLst>
          </p:cNvPr>
          <p:cNvSpPr txBox="1"/>
          <p:nvPr/>
        </p:nvSpPr>
        <p:spPr>
          <a:xfrm>
            <a:off x="1886495" y="2471895"/>
            <a:ext cx="849486" cy="256712"/>
          </a:xfrm>
          <a:prstGeom prst="rect">
            <a:avLst/>
          </a:prstGeom>
          <a:noFill/>
        </p:spPr>
        <p:txBody>
          <a:bodyPr wrap="none" lIns="0" tIns="0" rIns="0" bIns="0" rtlCol="0">
            <a:noAutofit/>
          </a:bodyPr>
          <a:lstStyle/>
          <a:p>
            <a:pPr marL="0" marR="0" lvl="0" indent="0" algn="l" defTabSz="913576" rtl="0" eaLnBrk="1" fontAlgn="base" latinLnBrk="0" hangingPunct="1">
              <a:lnSpc>
                <a:spcPct val="95000"/>
              </a:lnSpc>
              <a:spcBef>
                <a:spcPts val="1198"/>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702040204020203" pitchFamily="34" charset="0"/>
              </a:rPr>
              <a:t>FFUUEE</a:t>
            </a:r>
          </a:p>
        </p:txBody>
      </p:sp>
      <p:cxnSp>
        <p:nvCxnSpPr>
          <p:cNvPr id="51" name="Straight Connector 50">
            <a:extLst>
              <a:ext uri="{FF2B5EF4-FFF2-40B4-BE49-F238E27FC236}">
                <a16:creationId xmlns:a16="http://schemas.microsoft.com/office/drawing/2014/main" id="{77B803EC-843D-4148-837F-6AE8B054FD71}"/>
              </a:ext>
              <a:ext uri="{C183D7F6-B498-43B3-948B-1728B52AA6E4}">
                <adec:decorative xmlns:adec="http://schemas.microsoft.com/office/drawing/2017/decorative" val="1"/>
              </a:ext>
            </a:extLst>
          </p:cNvPr>
          <p:cNvCxnSpPr>
            <a:cxnSpLocks/>
          </p:cNvCxnSpPr>
          <p:nvPr/>
        </p:nvCxnSpPr>
        <p:spPr>
          <a:xfrm flipH="1">
            <a:off x="1035917" y="2830148"/>
            <a:ext cx="2704166"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E8C221F-5385-42E9-A044-C64C11076E3B}"/>
              </a:ext>
              <a:ext uri="{C183D7F6-B498-43B3-948B-1728B52AA6E4}">
                <adec:decorative xmlns:adec="http://schemas.microsoft.com/office/drawing/2017/decorative" val="1"/>
              </a:ext>
            </a:extLst>
          </p:cNvPr>
          <p:cNvCxnSpPr>
            <a:cxnSpLocks/>
          </p:cNvCxnSpPr>
          <p:nvPr/>
        </p:nvCxnSpPr>
        <p:spPr>
          <a:xfrm flipV="1">
            <a:off x="2301170" y="2732434"/>
            <a:ext cx="0" cy="105102"/>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4E058D6-2642-4C61-A2EB-7A5A22DADFD3}"/>
              </a:ext>
            </a:extLst>
          </p:cNvPr>
          <p:cNvSpPr txBox="1"/>
          <p:nvPr/>
        </p:nvSpPr>
        <p:spPr>
          <a:xfrm>
            <a:off x="1721221" y="2909685"/>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Understand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urgent</a:t>
            </a:r>
          </a:p>
        </p:txBody>
      </p:sp>
      <p:sp>
        <p:nvSpPr>
          <p:cNvPr id="54" name="TextBox 53">
            <a:extLst>
              <a:ext uri="{FF2B5EF4-FFF2-40B4-BE49-F238E27FC236}">
                <a16:creationId xmlns:a16="http://schemas.microsoft.com/office/drawing/2014/main" id="{AE77F79B-5319-4EFE-96B7-6617E3E8FE7B}"/>
              </a:ext>
            </a:extLst>
          </p:cNvPr>
          <p:cNvSpPr txBox="1"/>
          <p:nvPr/>
        </p:nvSpPr>
        <p:spPr>
          <a:xfrm>
            <a:off x="2880770" y="2909684"/>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Entitled</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exhausted</a:t>
            </a:r>
          </a:p>
        </p:txBody>
      </p:sp>
      <p:sp>
        <p:nvSpPr>
          <p:cNvPr id="55" name="TextBox 54">
            <a:extLst>
              <a:ext uri="{FF2B5EF4-FFF2-40B4-BE49-F238E27FC236}">
                <a16:creationId xmlns:a16="http://schemas.microsoft.com/office/drawing/2014/main" id="{BC5E0481-05B9-454A-B623-05E16441E88A}"/>
              </a:ext>
            </a:extLst>
          </p:cNvPr>
          <p:cNvSpPr txBox="1"/>
          <p:nvPr/>
        </p:nvSpPr>
        <p:spPr>
          <a:xfrm>
            <a:off x="740839" y="2915573"/>
            <a:ext cx="980383" cy="431222"/>
          </a:xfrm>
          <a:prstGeom prst="rect">
            <a:avLst/>
          </a:prstGeom>
          <a:noFill/>
        </p:spPr>
        <p:txBody>
          <a:bodyPr wrap="square" lIns="0" tIns="0" rIns="0" bIns="0" numCol="1" spcCol="0" rtlCol="0">
            <a:noAutofit/>
          </a:bodyPr>
          <a:lstStyle/>
          <a:p>
            <a:pPr marL="0" marR="0" lvl="1" indent="0" algn="ctr" defTabSz="913576" rtl="0" eaLnBrk="1" fontAlgn="base" latinLnBrk="0" hangingPunct="1">
              <a:lnSpc>
                <a:spcPct val="95000"/>
              </a:lnSpc>
              <a:spcBef>
                <a:spcPts val="153"/>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Fear</a:t>
            </a:r>
            <a:b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b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Semibold" panose="020B0702040204020203" pitchFamily="34" charset="0"/>
              </a:rPr>
              <a:t>fair</a:t>
            </a:r>
          </a:p>
        </p:txBody>
      </p:sp>
    </p:spTree>
    <p:extLst>
      <p:ext uri="{BB962C8B-B14F-4D97-AF65-F5344CB8AC3E}">
        <p14:creationId xmlns:p14="http://schemas.microsoft.com/office/powerpoint/2010/main" val="3344718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300"/>
                                        <p:tgtEl>
                                          <p:spTgt spid="44"/>
                                        </p:tgtEl>
                                      </p:cBhvr>
                                    </p:animEffect>
                                  </p:childTnLst>
                                </p:cTn>
                              </p:par>
                              <p:par>
                                <p:cTn id="8" presetID="64" presetClass="path" presetSubtype="0" accel="14667" decel="84000" fill="hold" nodeType="withEffect">
                                  <p:stCondLst>
                                    <p:cond delay="0"/>
                                  </p:stCondLst>
                                  <p:childTnLst>
                                    <p:animMotion origin="layout" path="M 2.91667E-6 -0.04167 L 2.91667E-6 7.40741E-7 " pathEditMode="relative" rAng="0" ptsTypes="AA">
                                      <p:cBhvr>
                                        <p:cTn id="9" dur="300" fill="hold"/>
                                        <p:tgtEl>
                                          <p:spTgt spid="44"/>
                                        </p:tgtEl>
                                        <p:attrNameLst>
                                          <p:attrName>ppt_x</p:attrName>
                                          <p:attrName>ppt_y</p:attrName>
                                        </p:attrNameLst>
                                      </p:cBhvr>
                                      <p:rCtr x="0" y="2083"/>
                                    </p:animMotion>
                                  </p:childTnLst>
                                </p:cTn>
                              </p:par>
                            </p:childTnLst>
                          </p:cTn>
                        </p:par>
                        <p:par>
                          <p:cTn id="10" fill="hold">
                            <p:stCondLst>
                              <p:cond delay="300"/>
                            </p:stCondLst>
                            <p:childTnLst>
                              <p:par>
                                <p:cTn id="11" presetID="10"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200"/>
                                        <p:tgtEl>
                                          <p:spTgt spid="43"/>
                                        </p:tgtEl>
                                      </p:cBhvr>
                                    </p:animEffect>
                                  </p:childTnLst>
                                </p:cTn>
                              </p:par>
                              <p:par>
                                <p:cTn id="14" presetID="64" presetClass="path" presetSubtype="0" accel="14667" decel="84000" fill="hold" grpId="1" nodeType="withEffect">
                                  <p:stCondLst>
                                    <p:cond delay="0"/>
                                  </p:stCondLst>
                                  <p:childTnLst>
                                    <p:animMotion origin="layout" path="M -0.08268 4.81481E-6 L -8.33333E-7 4.81481E-6 " pathEditMode="relative" rAng="0" ptsTypes="AA">
                                      <p:cBhvr>
                                        <p:cTn id="15" dur="200" fill="hold"/>
                                        <p:tgtEl>
                                          <p:spTgt spid="43"/>
                                        </p:tgtEl>
                                        <p:attrNameLst>
                                          <p:attrName>ppt_x</p:attrName>
                                          <p:attrName>ppt_y</p:attrName>
                                        </p:attrNameLst>
                                      </p:cBhvr>
                                      <p:rCtr x="4128" y="0"/>
                                    </p:animMotion>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300"/>
                                        <p:tgtEl>
                                          <p:spTgt spid="40"/>
                                        </p:tgtEl>
                                      </p:cBhvr>
                                    </p:animEffect>
                                  </p:childTnLst>
                                </p:cTn>
                              </p:par>
                              <p:par>
                                <p:cTn id="20" presetID="64" presetClass="path" presetSubtype="0" accel="14667" decel="84000" fill="hold" nodeType="withEffect">
                                  <p:stCondLst>
                                    <p:cond delay="0"/>
                                  </p:stCondLst>
                                  <p:childTnLst>
                                    <p:animMotion origin="layout" path="M 3.125E-6 -0.06505 L 3.125E-6 4.07407E-6 " pathEditMode="relative" rAng="0" ptsTypes="AA">
                                      <p:cBhvr>
                                        <p:cTn id="21" dur="300" fill="hold"/>
                                        <p:tgtEl>
                                          <p:spTgt spid="40"/>
                                        </p:tgtEl>
                                        <p:attrNameLst>
                                          <p:attrName>ppt_x</p:attrName>
                                          <p:attrName>ppt_y</p:attrName>
                                        </p:attrNameLst>
                                      </p:cBhvr>
                                      <p:rCtr x="0" y="3241"/>
                                    </p:animMotion>
                                  </p:childTnLst>
                                </p:cTn>
                              </p:par>
                            </p:childTnLst>
                          </p:cTn>
                        </p:par>
                        <p:par>
                          <p:cTn id="22" fill="hold">
                            <p:stCondLst>
                              <p:cond delay="800"/>
                            </p:stCondLst>
                            <p:childTnLst>
                              <p:par>
                                <p:cTn id="23" presetID="10" presetClass="entr" presetSubtype="0" fill="hold" grpId="0"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200"/>
                                        <p:tgtEl>
                                          <p:spTgt spid="39"/>
                                        </p:tgtEl>
                                      </p:cBhvr>
                                    </p:animEffect>
                                  </p:childTnLst>
                                </p:cTn>
                              </p:par>
                              <p:par>
                                <p:cTn id="26" presetID="64" presetClass="path" presetSubtype="0" accel="14667" decel="84000" fill="hold" grpId="1" nodeType="withEffect">
                                  <p:stCondLst>
                                    <p:cond delay="0"/>
                                  </p:stCondLst>
                                  <p:childTnLst>
                                    <p:animMotion origin="layout" path="M -0.08268 -3.7037E-7 L 1.66667E-6 -3.7037E-7 " pathEditMode="relative" rAng="0" ptsTypes="AA">
                                      <p:cBhvr>
                                        <p:cTn id="27" dur="200" fill="hold"/>
                                        <p:tgtEl>
                                          <p:spTgt spid="39"/>
                                        </p:tgtEl>
                                        <p:attrNameLst>
                                          <p:attrName>ppt_x</p:attrName>
                                          <p:attrName>ppt_y</p:attrName>
                                        </p:attrNameLst>
                                      </p:cBhvr>
                                      <p:rCtr x="4128" y="0"/>
                                    </p:animMotion>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300"/>
                                        <p:tgtEl>
                                          <p:spTgt spid="8"/>
                                        </p:tgtEl>
                                      </p:cBhvr>
                                    </p:animEffect>
                                  </p:childTnLst>
                                </p:cTn>
                              </p:par>
                              <p:par>
                                <p:cTn id="32" presetID="64" presetClass="path" presetSubtype="0" accel="14667" decel="84000" fill="hold" nodeType="withEffect">
                                  <p:stCondLst>
                                    <p:cond delay="0"/>
                                  </p:stCondLst>
                                  <p:childTnLst>
                                    <p:animMotion origin="layout" path="M 2.08333E-7 -0.06505 L 2.08333E-7 0 " pathEditMode="relative" rAng="0" ptsTypes="AA">
                                      <p:cBhvr>
                                        <p:cTn id="33" dur="300" fill="hold"/>
                                        <p:tgtEl>
                                          <p:spTgt spid="8"/>
                                        </p:tgtEl>
                                        <p:attrNameLst>
                                          <p:attrName>ppt_x</p:attrName>
                                          <p:attrName>ppt_y</p:attrName>
                                        </p:attrNameLst>
                                      </p:cBhvr>
                                      <p:rCtr x="0" y="3241"/>
                                    </p:animMotion>
                                  </p:childTnLst>
                                </p:cTn>
                              </p:par>
                            </p:childTnLst>
                          </p:cTn>
                        </p:par>
                        <p:par>
                          <p:cTn id="34" fill="hold">
                            <p:stCondLst>
                              <p:cond delay="1300"/>
                            </p:stCondLst>
                            <p:childTnLst>
                              <p:par>
                                <p:cTn id="35" presetID="10"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
                                        <p:tgtEl>
                                          <p:spTgt spid="6"/>
                                        </p:tgtEl>
                                      </p:cBhvr>
                                    </p:animEffect>
                                  </p:childTnLst>
                                </p:cTn>
                              </p:par>
                              <p:par>
                                <p:cTn id="38" presetID="64" presetClass="path" presetSubtype="0" accel="14667" decel="84000" fill="hold" grpId="1" nodeType="withEffect">
                                  <p:stCondLst>
                                    <p:cond delay="0"/>
                                  </p:stCondLst>
                                  <p:childTnLst>
                                    <p:animMotion origin="layout" path="M -0.08269 1.11111E-6 L 3.54167E-6 1.11111E-6 " pathEditMode="relative" rAng="0" ptsTypes="AA">
                                      <p:cBhvr>
                                        <p:cTn id="39" dur="200" fill="hold"/>
                                        <p:tgtEl>
                                          <p:spTgt spid="6"/>
                                        </p:tgtEl>
                                        <p:attrNameLst>
                                          <p:attrName>ppt_x</p:attrName>
                                          <p:attrName>ppt_y</p:attrName>
                                        </p:attrNameLst>
                                      </p:cBhvr>
                                      <p:rCtr x="4128" y="0"/>
                                    </p:animMotion>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200"/>
                                        <p:tgtEl>
                                          <p:spTgt spid="3"/>
                                        </p:tgtEl>
                                      </p:cBhvr>
                                    </p:animEffect>
                                  </p:childTnLst>
                                </p:cTn>
                              </p:par>
                              <p:par>
                                <p:cTn id="44" presetID="64" presetClass="path" presetSubtype="0" accel="14667" decel="84000" fill="hold" grpId="1" nodeType="withEffect">
                                  <p:stCondLst>
                                    <p:cond delay="0"/>
                                  </p:stCondLst>
                                  <p:childTnLst>
                                    <p:animMotion origin="layout" path="M -0.08268 -3.33333E-6 L -6.25E-7 -3.33333E-6 " pathEditMode="relative" rAng="0" ptsTypes="AA">
                                      <p:cBhvr>
                                        <p:cTn id="45" dur="200" fill="hold"/>
                                        <p:tgtEl>
                                          <p:spTgt spid="3"/>
                                        </p:tgtEl>
                                        <p:attrNameLst>
                                          <p:attrName>ppt_x</p:attrName>
                                          <p:attrName>ppt_y</p:attrName>
                                        </p:attrNameLst>
                                      </p:cBhvr>
                                      <p:rCtr x="4128" y="0"/>
                                    </p:animMotion>
                                  </p:childTnLst>
                                </p:cTn>
                              </p:par>
                            </p:childTnLst>
                          </p:cTn>
                        </p:par>
                        <p:par>
                          <p:cTn id="46" fill="hold">
                            <p:stCondLst>
                              <p:cond delay="1700"/>
                            </p:stCondLst>
                            <p:childTnLst>
                              <p:par>
                                <p:cTn id="47" presetID="10"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200"/>
                                        <p:tgtEl>
                                          <p:spTgt spid="4"/>
                                        </p:tgtEl>
                                      </p:cBhvr>
                                    </p:animEffect>
                                  </p:childTnLst>
                                </p:cTn>
                              </p:par>
                              <p:par>
                                <p:cTn id="50" presetID="64" presetClass="path" presetSubtype="0" accel="14667" decel="84000" fill="hold" grpId="1" nodeType="withEffect">
                                  <p:stCondLst>
                                    <p:cond delay="0"/>
                                  </p:stCondLst>
                                  <p:childTnLst>
                                    <p:animMotion origin="layout" path="M -0.08268 3.7037E-6 L -6.25E-7 3.7037E-6 " pathEditMode="relative" rAng="0" ptsTypes="AA">
                                      <p:cBhvr>
                                        <p:cTn id="51" dur="200" fill="hold"/>
                                        <p:tgtEl>
                                          <p:spTgt spid="4"/>
                                        </p:tgtEl>
                                        <p:attrNameLst>
                                          <p:attrName>ppt_x</p:attrName>
                                          <p:attrName>ppt_y</p:attrName>
                                        </p:attrNameLst>
                                      </p:cBhvr>
                                      <p:rCtr x="4128" y="0"/>
                                    </p:animMotion>
                                  </p:childTnLst>
                                </p:cTn>
                              </p:par>
                            </p:childTnLst>
                          </p:cTn>
                        </p:par>
                        <p:par>
                          <p:cTn id="52" fill="hold">
                            <p:stCondLst>
                              <p:cond delay="1900"/>
                            </p:stCondLst>
                            <p:childTnLst>
                              <p:par>
                                <p:cTn id="53" presetID="10" presetClass="entr" presetSubtype="0"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200"/>
                                        <p:tgtEl>
                                          <p:spTgt spid="5"/>
                                        </p:tgtEl>
                                      </p:cBhvr>
                                    </p:animEffect>
                                  </p:childTnLst>
                                </p:cTn>
                              </p:par>
                              <p:par>
                                <p:cTn id="56" presetID="64" presetClass="path" presetSubtype="0" accel="14667" decel="84000" fill="hold" grpId="1" nodeType="withEffect">
                                  <p:stCondLst>
                                    <p:cond delay="0"/>
                                  </p:stCondLst>
                                  <p:childTnLst>
                                    <p:animMotion origin="layout" path="M -0.08268 1.11111E-6 L -6.25E-7 1.11111E-6 " pathEditMode="relative" rAng="0" ptsTypes="AA">
                                      <p:cBhvr>
                                        <p:cTn id="57" dur="200" fill="hold"/>
                                        <p:tgtEl>
                                          <p:spTgt spid="5"/>
                                        </p:tgtEl>
                                        <p:attrNameLst>
                                          <p:attrName>ppt_x</p:attrName>
                                          <p:attrName>ppt_y</p:attrName>
                                        </p:attrNameLst>
                                      </p:cBhvr>
                                      <p:rCtr x="4128" y="0"/>
                                    </p:animMotion>
                                  </p:childTnLst>
                                </p:cTn>
                              </p:par>
                            </p:childTnLst>
                          </p:cTn>
                        </p:par>
                        <p:par>
                          <p:cTn id="58" fill="hold">
                            <p:stCondLst>
                              <p:cond delay="2100"/>
                            </p:stCondLst>
                            <p:childTnLst>
                              <p:par>
                                <p:cTn id="59" presetID="10"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200"/>
                                        <p:tgtEl>
                                          <p:spTgt spid="7"/>
                                        </p:tgtEl>
                                      </p:cBhvr>
                                    </p:animEffect>
                                  </p:childTnLst>
                                </p:cTn>
                              </p:par>
                              <p:par>
                                <p:cTn id="62" presetID="64" presetClass="path" presetSubtype="0" accel="14667" decel="84000" fill="hold" grpId="1" nodeType="withEffect">
                                  <p:stCondLst>
                                    <p:cond delay="0"/>
                                  </p:stCondLst>
                                  <p:childTnLst>
                                    <p:animMotion origin="layout" path="M -0.04597 -3.33333E-6 L 3.54167E-6 -3.33333E-6 " pathEditMode="relative" rAng="0" ptsTypes="AA">
                                      <p:cBhvr>
                                        <p:cTn id="63" dur="200" fill="hold"/>
                                        <p:tgtEl>
                                          <p:spTgt spid="7"/>
                                        </p:tgtEl>
                                        <p:attrNameLst>
                                          <p:attrName>ppt_x</p:attrName>
                                          <p:attrName>ppt_y</p:attrName>
                                        </p:attrNameLst>
                                      </p:cBhvr>
                                      <p:rCtr x="2292" y="0"/>
                                    </p:animMotion>
                                  </p:childTnLst>
                                </p:cTn>
                              </p:par>
                            </p:childTnLst>
                          </p:cTn>
                        </p:par>
                        <p:par>
                          <p:cTn id="64" fill="hold">
                            <p:stCondLst>
                              <p:cond delay="2300"/>
                            </p:stCondLst>
                            <p:childTnLst>
                              <p:par>
                                <p:cTn id="65" presetID="10"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64" presetClass="path" presetSubtype="0" accel="14667" decel="84000" fill="hold" grpId="1" nodeType="withEffect">
                                  <p:stCondLst>
                                    <p:cond delay="0"/>
                                  </p:stCondLst>
                                  <p:childTnLst>
                                    <p:animMotion origin="layout" path="M 0.05677 0.00625 L 0.00169 0.00625 " pathEditMode="relative" rAng="0" ptsTypes="AA">
                                      <p:cBhvr>
                                        <p:cTn id="69" dur="250" fill="hold"/>
                                        <p:tgtEl>
                                          <p:spTgt spid="48"/>
                                        </p:tgtEl>
                                        <p:attrNameLst>
                                          <p:attrName>ppt_x</p:attrName>
                                          <p:attrName>ppt_y</p:attrName>
                                        </p:attrNameLst>
                                      </p:cBhvr>
                                      <p:rCtr x="-2760" y="0"/>
                                    </p:animMotion>
                                  </p:childTnLst>
                                </p:cTn>
                              </p:par>
                            </p:childTnLst>
                          </p:cTn>
                        </p:par>
                        <p:par>
                          <p:cTn id="70" fill="hold">
                            <p:stCondLst>
                              <p:cond delay="2550"/>
                            </p:stCondLst>
                            <p:childTnLst>
                              <p:par>
                                <p:cTn id="71" presetID="10" presetClass="entr" presetSubtype="0" fill="hold" grpId="0"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fade">
                                      <p:cBhvr>
                                        <p:cTn id="73" dur="250"/>
                                        <p:tgtEl>
                                          <p:spTgt spid="47"/>
                                        </p:tgtEl>
                                      </p:cBhvr>
                                    </p:animEffect>
                                  </p:childTnLst>
                                </p:cTn>
                              </p:par>
                              <p:par>
                                <p:cTn id="74" presetID="64" presetClass="path" presetSubtype="0" accel="14667" decel="84000" fill="hold" grpId="1" nodeType="withEffect">
                                  <p:stCondLst>
                                    <p:cond delay="0"/>
                                  </p:stCondLst>
                                  <p:childTnLst>
                                    <p:animMotion origin="layout" path="M 0.05677 0.00625 L 0.00169 0.00625 " pathEditMode="relative" rAng="0" ptsTypes="AA">
                                      <p:cBhvr>
                                        <p:cTn id="75" dur="250" fill="hold"/>
                                        <p:tgtEl>
                                          <p:spTgt spid="47"/>
                                        </p:tgtEl>
                                        <p:attrNameLst>
                                          <p:attrName>ppt_x</p:attrName>
                                          <p:attrName>ppt_y</p:attrName>
                                        </p:attrNameLst>
                                      </p:cBhvr>
                                      <p:rCtr x="-2760" y="0"/>
                                    </p:animMotion>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200"/>
                                        <p:tgtEl>
                                          <p:spTgt spid="4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200"/>
                                        <p:tgtEl>
                                          <p:spTgt spid="50"/>
                                        </p:tgtEl>
                                      </p:cBhvr>
                                    </p:animEffect>
                                  </p:childTnLst>
                                </p:cTn>
                              </p:par>
                            </p:childTnLst>
                          </p:cTn>
                        </p:par>
                        <p:par>
                          <p:cTn id="84" fill="hold">
                            <p:stCondLst>
                              <p:cond delay="200"/>
                            </p:stCondLst>
                            <p:childTnLst>
                              <p:par>
                                <p:cTn id="85" presetID="22" presetClass="entr" presetSubtype="1" fill="hold"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up)">
                                      <p:cBhvr>
                                        <p:cTn id="87" dur="250"/>
                                        <p:tgtEl>
                                          <p:spTgt spid="52"/>
                                        </p:tgtEl>
                                      </p:cBhvr>
                                    </p:animEffect>
                                  </p:childTnLst>
                                </p:cTn>
                              </p:par>
                            </p:childTnLst>
                          </p:cTn>
                        </p:par>
                        <p:par>
                          <p:cTn id="88" fill="hold">
                            <p:stCondLst>
                              <p:cond delay="450"/>
                            </p:stCondLst>
                            <p:childTnLst>
                              <p:par>
                                <p:cTn id="89" presetID="16" presetClass="entr" presetSubtype="37" fill="hold" nodeType="after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barn(outVertical)">
                                      <p:cBhvr>
                                        <p:cTn id="91" dur="25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5"/>
                                        </p:tgtEl>
                                        <p:attrNameLst>
                                          <p:attrName>style.visibility</p:attrName>
                                        </p:attrNameLst>
                                      </p:cBhvr>
                                      <p:to>
                                        <p:strVal val="visible"/>
                                      </p:to>
                                    </p:set>
                                    <p:animEffect transition="in" filter="fade">
                                      <p:cBhvr>
                                        <p:cTn id="96" dur="200"/>
                                        <p:tgtEl>
                                          <p:spTgt spid="5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p:tgtEl>
                                          <p:spTgt spid="5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39" grpId="0" animBg="1"/>
      <p:bldP spid="39" grpId="1" animBg="1"/>
      <p:bldP spid="43" grpId="0" animBg="1"/>
      <p:bldP spid="43" grpId="1" animBg="1"/>
      <p:bldP spid="47" grpId="0"/>
      <p:bldP spid="47" grpId="1"/>
      <p:bldP spid="48" grpId="0"/>
      <p:bldP spid="48" grpId="1"/>
      <p:bldP spid="49" grpId="0" animBg="1"/>
      <p:bldP spid="50" grpId="0"/>
      <p:bldP spid="53" grpId="0"/>
      <p:bldP spid="54" grpId="0"/>
      <p:bldP spid="5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6561970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48800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Journey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Culture, threats, shared responsibility, etc.</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967496"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Educate on Cloud Technology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Architecture, services, security controls, etc.</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grpSp>
      </p:grpSp>
    </p:spTree>
    <p:extLst>
      <p:ext uri="{BB962C8B-B14F-4D97-AF65-F5344CB8AC3E}">
        <p14:creationId xmlns:p14="http://schemas.microsoft.com/office/powerpoint/2010/main" val="167306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7762590"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330359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Assign Accountability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Clear ownership of decisions and actions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321145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Rapid incident response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Update processes to cloud platform</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535968"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Posture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Assign Ownership, Automate, and Simplify </a:t>
            </a:r>
          </a:p>
        </p:txBody>
      </p:sp>
    </p:spTree>
    <p:extLst>
      <p:ext uri="{BB962C8B-B14F-4D97-AF65-F5344CB8AC3E}">
        <p14:creationId xmlns:p14="http://schemas.microsoft.com/office/powerpoint/2010/main" val="1671678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DEA4-67F4-4CDE-B577-2CA449C16C67}"/>
              </a:ext>
            </a:extLst>
          </p:cNvPr>
          <p:cNvSpPr>
            <a:spLocks noGrp="1"/>
          </p:cNvSpPr>
          <p:nvPr>
            <p:ph type="title"/>
          </p:nvPr>
        </p:nvSpPr>
        <p:spPr/>
        <p:txBody>
          <a:bodyPr/>
          <a:lstStyle/>
          <a:p>
            <a:r>
              <a:rPr lang="en-US"/>
              <a:t>Top 10 Essential Cloud Security Decisions</a:t>
            </a:r>
            <a:endParaRPr lang="gsw-CH"/>
          </a:p>
        </p:txBody>
      </p:sp>
      <p:sp>
        <p:nvSpPr>
          <p:cNvPr id="3" name="Rectangle 2">
            <a:extLst>
              <a:ext uri="{FF2B5EF4-FFF2-40B4-BE49-F238E27FC236}">
                <a16:creationId xmlns:a16="http://schemas.microsoft.com/office/drawing/2014/main" id="{712D255D-DBFA-44E4-80A2-C8E5D4DBE4F0}"/>
              </a:ext>
            </a:extLst>
          </p:cNvPr>
          <p:cNvSpPr/>
          <p:nvPr/>
        </p:nvSpPr>
        <p:spPr bwMode="auto">
          <a:xfrm>
            <a:off x="0" y="2894275"/>
            <a:ext cx="12192000" cy="39637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descr="Process">
            <a:extLst>
              <a:ext uri="{FF2B5EF4-FFF2-40B4-BE49-F238E27FC236}">
                <a16:creationId xmlns:a16="http://schemas.microsoft.com/office/drawing/2014/main" id="{6B4D72FA-CD82-4CE7-A77A-F98111ED5EAC}"/>
              </a:ext>
            </a:extLst>
          </p:cNvPr>
          <p:cNvSpPr/>
          <p:nvPr/>
        </p:nvSpPr>
        <p:spPr bwMode="auto">
          <a:xfrm>
            <a:off x="4645676" y="1757426"/>
            <a:ext cx="2900648" cy="2020980"/>
          </a:xfrm>
          <a:prstGeom prst="rect">
            <a:avLst/>
          </a:prstGeom>
          <a:solidFill>
            <a:srgbClr val="107C1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Process</a:t>
            </a:r>
          </a:p>
        </p:txBody>
      </p:sp>
      <p:grpSp>
        <p:nvGrpSpPr>
          <p:cNvPr id="13" name="Group 22" descr="Icon of circular arrow.">
            <a:extLst>
              <a:ext uri="{FF2B5EF4-FFF2-40B4-BE49-F238E27FC236}">
                <a16:creationId xmlns:a16="http://schemas.microsoft.com/office/drawing/2014/main" id="{C5A06193-EA73-4C9F-AB05-41448F339A0C}"/>
              </a:ext>
            </a:extLst>
          </p:cNvPr>
          <p:cNvGrpSpPr>
            <a:grpSpLocks noChangeAspect="1"/>
          </p:cNvGrpSpPr>
          <p:nvPr/>
        </p:nvGrpSpPr>
        <p:grpSpPr bwMode="auto">
          <a:xfrm>
            <a:off x="5890419" y="2278313"/>
            <a:ext cx="411163" cy="419100"/>
            <a:chOff x="3715" y="1448"/>
            <a:chExt cx="259" cy="264"/>
          </a:xfrm>
        </p:grpSpPr>
        <p:sp>
          <p:nvSpPr>
            <p:cNvPr id="14" name="Freeform 23">
              <a:extLst>
                <a:ext uri="{FF2B5EF4-FFF2-40B4-BE49-F238E27FC236}">
                  <a16:creationId xmlns:a16="http://schemas.microsoft.com/office/drawing/2014/main" id="{2A597070-EB54-4476-8B03-D903B519E4DB}"/>
                </a:ext>
              </a:extLst>
            </p:cNvPr>
            <p:cNvSpPr>
              <a:spLocks/>
            </p:cNvSpPr>
            <p:nvPr/>
          </p:nvSpPr>
          <p:spPr bwMode="auto">
            <a:xfrm>
              <a:off x="3715" y="1502"/>
              <a:ext cx="160" cy="210"/>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24">
              <a:extLst>
                <a:ext uri="{FF2B5EF4-FFF2-40B4-BE49-F238E27FC236}">
                  <a16:creationId xmlns:a16="http://schemas.microsoft.com/office/drawing/2014/main" id="{18C51703-BDDB-498E-826A-0CDACD604191}"/>
                </a:ext>
              </a:extLst>
            </p:cNvPr>
            <p:cNvSpPr>
              <a:spLocks/>
            </p:cNvSpPr>
            <p:nvPr/>
          </p:nvSpPr>
          <p:spPr bwMode="auto">
            <a:xfrm>
              <a:off x="3782" y="1448"/>
              <a:ext cx="192" cy="215"/>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descr="Technology">
            <a:extLst>
              <a:ext uri="{FF2B5EF4-FFF2-40B4-BE49-F238E27FC236}">
                <a16:creationId xmlns:a16="http://schemas.microsoft.com/office/drawing/2014/main" id="{4CED8CC3-C398-419B-B8DC-476DEBD2675E}"/>
              </a:ext>
            </a:extLst>
          </p:cNvPr>
          <p:cNvSpPr/>
          <p:nvPr/>
        </p:nvSpPr>
        <p:spPr bwMode="auto">
          <a:xfrm>
            <a:off x="7762590" y="1757426"/>
            <a:ext cx="2900648" cy="2020980"/>
          </a:xfrm>
          <a:prstGeom prst="rect">
            <a:avLst/>
          </a:prstGeom>
          <a:solidFill>
            <a:srgbClr val="FFB900"/>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Technology</a:t>
            </a:r>
          </a:p>
        </p:txBody>
      </p:sp>
      <p:grpSp>
        <p:nvGrpSpPr>
          <p:cNvPr id="17" name="Group 16" descr="Icon of a microchip.">
            <a:extLst>
              <a:ext uri="{FF2B5EF4-FFF2-40B4-BE49-F238E27FC236}">
                <a16:creationId xmlns:a16="http://schemas.microsoft.com/office/drawing/2014/main" id="{4E84E674-357F-49E6-9AFC-B0561E3880FD}"/>
              </a:ext>
            </a:extLst>
          </p:cNvPr>
          <p:cNvGrpSpPr/>
          <p:nvPr/>
        </p:nvGrpSpPr>
        <p:grpSpPr>
          <a:xfrm>
            <a:off x="9019442" y="2290470"/>
            <a:ext cx="386944" cy="394786"/>
            <a:chOff x="9019442" y="2257926"/>
            <a:chExt cx="386944" cy="394786"/>
          </a:xfrm>
        </p:grpSpPr>
        <p:sp>
          <p:nvSpPr>
            <p:cNvPr id="18" name="Rectangle: Rounded Corners 17">
              <a:extLst>
                <a:ext uri="{FF2B5EF4-FFF2-40B4-BE49-F238E27FC236}">
                  <a16:creationId xmlns:a16="http://schemas.microsoft.com/office/drawing/2014/main" id="{F80B849A-C346-4587-8543-97688A9BE430}"/>
                </a:ext>
              </a:extLst>
            </p:cNvPr>
            <p:cNvSpPr/>
            <p:nvPr/>
          </p:nvSpPr>
          <p:spPr bwMode="auto">
            <a:xfrm>
              <a:off x="9067717" y="2306952"/>
              <a:ext cx="290394" cy="296735"/>
            </a:xfrm>
            <a:prstGeom prst="roundRect">
              <a:avLst>
                <a:gd name="adj" fmla="val 400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hip" title="Icon of a computer chip">
              <a:extLst>
                <a:ext uri="{FF2B5EF4-FFF2-40B4-BE49-F238E27FC236}">
                  <a16:creationId xmlns:a16="http://schemas.microsoft.com/office/drawing/2014/main" id="{A2719039-BDA4-4241-ADFA-DF817C52F095}"/>
                </a:ext>
              </a:extLst>
            </p:cNvPr>
            <p:cNvSpPr>
              <a:spLocks noChangeAspect="1" noEditPoints="1"/>
            </p:cNvSpPr>
            <p:nvPr/>
          </p:nvSpPr>
          <p:spPr bwMode="auto">
            <a:xfrm>
              <a:off x="9019442" y="2257926"/>
              <a:ext cx="386944" cy="3947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rnd">
              <a:solidFill>
                <a:srgbClr val="6666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F8D59172-279D-4B83-834A-DCF42D823A6A}"/>
                </a:ext>
              </a:extLst>
            </p:cNvPr>
            <p:cNvSpPr/>
            <p:nvPr/>
          </p:nvSpPr>
          <p:spPr bwMode="auto">
            <a:xfrm>
              <a:off x="9158003" y="2401056"/>
              <a:ext cx="109822" cy="108526"/>
            </a:xfrm>
            <a:prstGeom prst="roundRect">
              <a:avLst>
                <a:gd name="adj" fmla="val 10870"/>
              </a:avLst>
            </a:prstGeom>
            <a:solidFill>
              <a:srgbClr val="6666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1" name="Rectangle 20" descr="Foundational Architecture Decisions">
            <a:extLst>
              <a:ext uri="{FF2B5EF4-FFF2-40B4-BE49-F238E27FC236}">
                <a16:creationId xmlns:a16="http://schemas.microsoft.com/office/drawing/2014/main" id="{1C32C347-7AE9-4282-BFFF-DEB22904243A}"/>
              </a:ext>
            </a:extLst>
          </p:cNvPr>
          <p:cNvSpPr/>
          <p:nvPr/>
        </p:nvSpPr>
        <p:spPr bwMode="auto">
          <a:xfrm>
            <a:off x="1528762" y="3987770"/>
            <a:ext cx="9134476" cy="2020980"/>
          </a:xfrm>
          <a:prstGeom prst="rect">
            <a:avLst/>
          </a:prstGeom>
          <a:solidFill>
            <a:srgbClr val="666666"/>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Foundational Architecture Decisions</a:t>
            </a:r>
          </a:p>
        </p:txBody>
      </p:sp>
      <p:grpSp>
        <p:nvGrpSpPr>
          <p:cNvPr id="22" name="Group 21">
            <a:extLst>
              <a:ext uri="{FF2B5EF4-FFF2-40B4-BE49-F238E27FC236}">
                <a16:creationId xmlns:a16="http://schemas.microsoft.com/office/drawing/2014/main" id="{3FEE3A43-0ACF-4067-8ACC-3C2219EEA287}"/>
              </a:ext>
            </a:extLst>
          </p:cNvPr>
          <p:cNvGrpSpPr/>
          <p:nvPr/>
        </p:nvGrpSpPr>
        <p:grpSpPr>
          <a:xfrm>
            <a:off x="3043524" y="4654149"/>
            <a:ext cx="539607" cy="535082"/>
            <a:chOff x="4133850" y="1504923"/>
            <a:chExt cx="3922896" cy="3889995"/>
          </a:xfrm>
        </p:grpSpPr>
        <p:sp>
          <p:nvSpPr>
            <p:cNvPr id="23" name="Freeform: Shape 22">
              <a:extLst>
                <a:ext uri="{FF2B5EF4-FFF2-40B4-BE49-F238E27FC236}">
                  <a16:creationId xmlns:a16="http://schemas.microsoft.com/office/drawing/2014/main" id="{76E0AB8E-0A24-4086-8A04-157DE019236E}"/>
                </a:ext>
              </a:extLst>
            </p:cNvPr>
            <p:cNvSpPr/>
            <p:nvPr/>
          </p:nvSpPr>
          <p:spPr>
            <a:xfrm>
              <a:off x="4133850" y="2785395"/>
              <a:ext cx="1666875" cy="819150"/>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40"/>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40"/>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A817977-2820-4915-9729-FF2E06C9BA23}"/>
                </a:ext>
              </a:extLst>
            </p:cNvPr>
            <p:cNvSpPr/>
            <p:nvPr/>
          </p:nvSpPr>
          <p:spPr>
            <a:xfrm>
              <a:off x="5000627" y="3680631"/>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0" y="819150"/>
                    <a:pt x="0" y="773239"/>
                    <a:pt x="0" y="716661"/>
                  </a:cubicBezTo>
                  <a:lnTo>
                    <a:pt x="0" y="102489"/>
                  </a:lnTo>
                  <a:cubicBezTo>
                    <a:pt x="0" y="45911"/>
                    <a:pt x="45910"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202CB4E-EE88-4B98-8C55-AD5B63EA80EA}"/>
                </a:ext>
              </a:extLst>
            </p:cNvPr>
            <p:cNvSpPr/>
            <p:nvPr/>
          </p:nvSpPr>
          <p:spPr>
            <a:xfrm>
              <a:off x="5876928"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F1E3784-84F8-4765-BD32-C12919B7A642}"/>
                </a:ext>
              </a:extLst>
            </p:cNvPr>
            <p:cNvSpPr/>
            <p:nvPr/>
          </p:nvSpPr>
          <p:spPr>
            <a:xfrm>
              <a:off x="4133850" y="4575767"/>
              <a:ext cx="1666875" cy="819151"/>
            </a:xfrm>
            <a:custGeom>
              <a:avLst/>
              <a:gdLst>
                <a:gd name="connsiteX0" fmla="*/ 1564386 w 1666875"/>
                <a:gd name="connsiteY0" fmla="*/ 819150 h 819150"/>
                <a:gd name="connsiteX1" fmla="*/ 102489 w 1666875"/>
                <a:gd name="connsiteY1" fmla="*/ 819150 h 819150"/>
                <a:gd name="connsiteX2" fmla="*/ 0 w 1666875"/>
                <a:gd name="connsiteY2" fmla="*/ 716661 h 819150"/>
                <a:gd name="connsiteX3" fmla="*/ 0 w 1666875"/>
                <a:gd name="connsiteY3" fmla="*/ 102489 h 819150"/>
                <a:gd name="connsiteX4" fmla="*/ 102489 w 1666875"/>
                <a:gd name="connsiteY4" fmla="*/ 0 h 819150"/>
                <a:gd name="connsiteX5" fmla="*/ 1564386 w 1666875"/>
                <a:gd name="connsiteY5" fmla="*/ 0 h 819150"/>
                <a:gd name="connsiteX6" fmla="*/ 1666875 w 1666875"/>
                <a:gd name="connsiteY6" fmla="*/ 102489 h 819150"/>
                <a:gd name="connsiteX7" fmla="*/ 1666875 w 1666875"/>
                <a:gd name="connsiteY7" fmla="*/ 716661 h 819150"/>
                <a:gd name="connsiteX8" fmla="*/ 1564386 w 1666875"/>
                <a:gd name="connsiteY8" fmla="*/ 819150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6875" h="819150">
                  <a:moveTo>
                    <a:pt x="1564386" y="819150"/>
                  </a:moveTo>
                  <a:lnTo>
                    <a:pt x="102489" y="819150"/>
                  </a:lnTo>
                  <a:cubicBezTo>
                    <a:pt x="45911" y="819150"/>
                    <a:pt x="0" y="773239"/>
                    <a:pt x="0" y="716661"/>
                  </a:cubicBezTo>
                  <a:lnTo>
                    <a:pt x="0" y="102489"/>
                  </a:lnTo>
                  <a:cubicBezTo>
                    <a:pt x="0" y="45911"/>
                    <a:pt x="45911" y="0"/>
                    <a:pt x="102489" y="0"/>
                  </a:cubicBezTo>
                  <a:lnTo>
                    <a:pt x="1564386" y="0"/>
                  </a:lnTo>
                  <a:cubicBezTo>
                    <a:pt x="1620964" y="0"/>
                    <a:pt x="1666875" y="45911"/>
                    <a:pt x="1666875" y="102489"/>
                  </a:cubicBezTo>
                  <a:lnTo>
                    <a:pt x="1666875" y="716661"/>
                  </a:lnTo>
                  <a:cubicBezTo>
                    <a:pt x="1666875" y="773239"/>
                    <a:pt x="1620964" y="819150"/>
                    <a:pt x="1564386" y="819150"/>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6E2B38-2000-4344-9EF7-24A6F7DE99CD}"/>
                </a:ext>
              </a:extLst>
            </p:cNvPr>
            <p:cNvSpPr/>
            <p:nvPr/>
          </p:nvSpPr>
          <p:spPr>
            <a:xfrm>
              <a:off x="4133850" y="3680536"/>
              <a:ext cx="790668" cy="819246"/>
            </a:xfrm>
            <a:custGeom>
              <a:avLst/>
              <a:gdLst>
                <a:gd name="connsiteX0" fmla="*/ 663035 w 790670"/>
                <a:gd name="connsiteY0" fmla="*/ 819245 h 819245"/>
                <a:gd name="connsiteX1" fmla="*/ 127540 w 790670"/>
                <a:gd name="connsiteY1" fmla="*/ 819245 h 819245"/>
                <a:gd name="connsiteX2" fmla="*/ 0 w 790670"/>
                <a:gd name="connsiteY2" fmla="*/ 691706 h 819245"/>
                <a:gd name="connsiteX3" fmla="*/ 0 w 790670"/>
                <a:gd name="connsiteY3" fmla="*/ 127540 h 819245"/>
                <a:gd name="connsiteX4" fmla="*/ 127540 w 790670"/>
                <a:gd name="connsiteY4" fmla="*/ 0 h 819245"/>
                <a:gd name="connsiteX5" fmla="*/ 663131 w 790670"/>
                <a:gd name="connsiteY5" fmla="*/ 0 h 819245"/>
                <a:gd name="connsiteX6" fmla="*/ 790670 w 790670"/>
                <a:gd name="connsiteY6" fmla="*/ 127540 h 819245"/>
                <a:gd name="connsiteX7" fmla="*/ 790670 w 790670"/>
                <a:gd name="connsiteY7" fmla="*/ 691706 h 819245"/>
                <a:gd name="connsiteX8" fmla="*/ 663035 w 790670"/>
                <a:gd name="connsiteY8" fmla="*/ 819245 h 81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670" h="819245">
                  <a:moveTo>
                    <a:pt x="663035" y="819245"/>
                  </a:moveTo>
                  <a:lnTo>
                    <a:pt x="127540" y="819245"/>
                  </a:lnTo>
                  <a:cubicBezTo>
                    <a:pt x="57055" y="819245"/>
                    <a:pt x="0" y="762191"/>
                    <a:pt x="0" y="691706"/>
                  </a:cubicBezTo>
                  <a:lnTo>
                    <a:pt x="0" y="127540"/>
                  </a:lnTo>
                  <a:cubicBezTo>
                    <a:pt x="0" y="57150"/>
                    <a:pt x="57055" y="0"/>
                    <a:pt x="127540" y="0"/>
                  </a:cubicBezTo>
                  <a:lnTo>
                    <a:pt x="663131" y="0"/>
                  </a:lnTo>
                  <a:cubicBezTo>
                    <a:pt x="733520" y="0"/>
                    <a:pt x="790670" y="57055"/>
                    <a:pt x="790670" y="127540"/>
                  </a:cubicBezTo>
                  <a:lnTo>
                    <a:pt x="790670" y="691706"/>
                  </a:lnTo>
                  <a:cubicBezTo>
                    <a:pt x="790575" y="762191"/>
                    <a:pt x="733520" y="819245"/>
                    <a:pt x="663035" y="819245"/>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D2A7596-EE01-4829-BABB-AA6361479067}"/>
                </a:ext>
              </a:extLst>
            </p:cNvPr>
            <p:cNvSpPr/>
            <p:nvPr/>
          </p:nvSpPr>
          <p:spPr>
            <a:xfrm>
              <a:off x="5959413" y="2492502"/>
              <a:ext cx="1659978" cy="935894"/>
            </a:xfrm>
            <a:custGeom>
              <a:avLst/>
              <a:gdLst>
                <a:gd name="connsiteX0" fmla="*/ 517586 w 1659978"/>
                <a:gd name="connsiteY0" fmla="*/ 35719 h 935894"/>
                <a:gd name="connsiteX1" fmla="*/ 41336 w 1659978"/>
                <a:gd name="connsiteY1" fmla="*/ 769144 h 935894"/>
                <a:gd name="connsiteX2" fmla="*/ 98486 w 1659978"/>
                <a:gd name="connsiteY2" fmla="*/ 931069 h 935894"/>
                <a:gd name="connsiteX3" fmla="*/ 1603436 w 1659978"/>
                <a:gd name="connsiteY3" fmla="*/ 540544 h 935894"/>
                <a:gd name="connsiteX4" fmla="*/ 1593911 w 1659978"/>
                <a:gd name="connsiteY4" fmla="*/ 397669 h 935894"/>
                <a:gd name="connsiteX5" fmla="*/ 641411 w 1659978"/>
                <a:gd name="connsiteY5" fmla="*/ 7144 h 935894"/>
                <a:gd name="connsiteX6" fmla="*/ 517586 w 1659978"/>
                <a:gd name="connsiteY6" fmla="*/ 35719 h 9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9978" h="935894">
                  <a:moveTo>
                    <a:pt x="517586" y="35719"/>
                  </a:moveTo>
                  <a:lnTo>
                    <a:pt x="41336" y="769144"/>
                  </a:lnTo>
                  <a:cubicBezTo>
                    <a:pt x="41336" y="769144"/>
                    <a:pt x="-82489" y="969169"/>
                    <a:pt x="98486" y="931069"/>
                  </a:cubicBezTo>
                  <a:cubicBezTo>
                    <a:pt x="270317" y="894874"/>
                    <a:pt x="1603436" y="540544"/>
                    <a:pt x="1603436" y="540544"/>
                  </a:cubicBezTo>
                  <a:cubicBezTo>
                    <a:pt x="1603436" y="540544"/>
                    <a:pt x="1736786" y="464344"/>
                    <a:pt x="1593911" y="397669"/>
                  </a:cubicBezTo>
                  <a:cubicBezTo>
                    <a:pt x="1442940" y="327184"/>
                    <a:pt x="641411" y="7144"/>
                    <a:pt x="641411" y="7144"/>
                  </a:cubicBezTo>
                  <a:cubicBezTo>
                    <a:pt x="641411" y="7144"/>
                    <a:pt x="555686" y="-21431"/>
                    <a:pt x="517586" y="35719"/>
                  </a:cubicBez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D25609F0-D0BC-4DAF-8378-0A5F84CF569A}"/>
                </a:ext>
              </a:extLst>
            </p:cNvPr>
            <p:cNvSpPr/>
            <p:nvPr/>
          </p:nvSpPr>
          <p:spPr>
            <a:xfrm>
              <a:off x="6981825" y="2092547"/>
              <a:ext cx="262890" cy="635698"/>
            </a:xfrm>
            <a:custGeom>
              <a:avLst/>
              <a:gdLst>
                <a:gd name="connsiteX0" fmla="*/ 95250 w 262890"/>
                <a:gd name="connsiteY0" fmla="*/ 635698 h 635698"/>
                <a:gd name="connsiteX1" fmla="*/ 0 w 262890"/>
                <a:gd name="connsiteY1" fmla="*/ 635698 h 635698"/>
                <a:gd name="connsiteX2" fmla="*/ 0 w 262890"/>
                <a:gd name="connsiteY2" fmla="*/ 330899 h 635698"/>
                <a:gd name="connsiteX3" fmla="*/ 232601 w 262890"/>
                <a:gd name="connsiteY3" fmla="*/ 0 h 635698"/>
                <a:gd name="connsiteX4" fmla="*/ 262699 w 262890"/>
                <a:gd name="connsiteY4" fmla="*/ 90392 h 635698"/>
                <a:gd name="connsiteX5" fmla="*/ 247650 w 262890"/>
                <a:gd name="connsiteY5" fmla="*/ 45149 h 635698"/>
                <a:gd name="connsiteX6" fmla="*/ 262890 w 262890"/>
                <a:gd name="connsiteY6" fmla="*/ 90297 h 635698"/>
                <a:gd name="connsiteX7" fmla="*/ 95250 w 262890"/>
                <a:gd name="connsiteY7" fmla="*/ 330899 h 635698"/>
                <a:gd name="connsiteX8" fmla="*/ 95250 w 262890"/>
                <a:gd name="connsiteY8" fmla="*/ 635698 h 6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890" h="635698">
                  <a:moveTo>
                    <a:pt x="95250" y="635698"/>
                  </a:moveTo>
                  <a:lnTo>
                    <a:pt x="0" y="635698"/>
                  </a:lnTo>
                  <a:lnTo>
                    <a:pt x="0" y="330899"/>
                  </a:lnTo>
                  <a:cubicBezTo>
                    <a:pt x="0" y="130493"/>
                    <a:pt x="152114" y="26765"/>
                    <a:pt x="232601" y="0"/>
                  </a:cubicBezTo>
                  <a:lnTo>
                    <a:pt x="262699" y="90392"/>
                  </a:lnTo>
                  <a:lnTo>
                    <a:pt x="247650" y="45149"/>
                  </a:lnTo>
                  <a:lnTo>
                    <a:pt x="262890" y="90297"/>
                  </a:lnTo>
                  <a:cubicBezTo>
                    <a:pt x="256032" y="92678"/>
                    <a:pt x="95250" y="150114"/>
                    <a:pt x="95250" y="330899"/>
                  </a:cubicBezTo>
                  <a:lnTo>
                    <a:pt x="95250" y="635698"/>
                  </a:lnTo>
                  <a:close/>
                </a:path>
              </a:pathLst>
            </a:custGeom>
            <a:solidFill>
              <a:srgbClr val="C1C1C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DB5317C7-2641-4A54-A006-50E1B74F01A9}"/>
                </a:ext>
              </a:extLst>
            </p:cNvPr>
            <p:cNvSpPr/>
            <p:nvPr/>
          </p:nvSpPr>
          <p:spPr>
            <a:xfrm>
              <a:off x="7135627" y="1504923"/>
              <a:ext cx="921119" cy="722618"/>
            </a:xfrm>
            <a:custGeom>
              <a:avLst/>
              <a:gdLst>
                <a:gd name="connsiteX0" fmla="*/ 846418 w 921119"/>
                <a:gd name="connsiteY0" fmla="*/ 305683 h 722618"/>
                <a:gd name="connsiteX1" fmla="*/ 258725 w 921119"/>
                <a:gd name="connsiteY1" fmla="*/ 694875 h 722618"/>
                <a:gd name="connsiteX2" fmla="*/ 27744 w 921119"/>
                <a:gd name="connsiteY2" fmla="*/ 647917 h 722618"/>
                <a:gd name="connsiteX3" fmla="*/ 27744 w 921119"/>
                <a:gd name="connsiteY3" fmla="*/ 647917 h 722618"/>
                <a:gd name="connsiteX4" fmla="*/ 74702 w 921119"/>
                <a:gd name="connsiteY4" fmla="*/ 416935 h 722618"/>
                <a:gd name="connsiteX5" fmla="*/ 662395 w 921119"/>
                <a:gd name="connsiteY5" fmla="*/ 27744 h 722618"/>
                <a:gd name="connsiteX6" fmla="*/ 893376 w 921119"/>
                <a:gd name="connsiteY6" fmla="*/ 74702 h 722618"/>
                <a:gd name="connsiteX7" fmla="*/ 893376 w 921119"/>
                <a:gd name="connsiteY7" fmla="*/ 74702 h 722618"/>
                <a:gd name="connsiteX8" fmla="*/ 846418 w 921119"/>
                <a:gd name="connsiteY8" fmla="*/ 305683 h 722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119" h="722618">
                  <a:moveTo>
                    <a:pt x="846418" y="305683"/>
                  </a:moveTo>
                  <a:lnTo>
                    <a:pt x="258725" y="694875"/>
                  </a:lnTo>
                  <a:cubicBezTo>
                    <a:pt x="181954" y="745738"/>
                    <a:pt x="78512" y="724688"/>
                    <a:pt x="27744" y="647917"/>
                  </a:cubicBezTo>
                  <a:lnTo>
                    <a:pt x="27744" y="647917"/>
                  </a:lnTo>
                  <a:cubicBezTo>
                    <a:pt x="-23120" y="571145"/>
                    <a:pt x="-2069" y="467704"/>
                    <a:pt x="74702" y="416935"/>
                  </a:cubicBezTo>
                  <a:lnTo>
                    <a:pt x="662395" y="27744"/>
                  </a:lnTo>
                  <a:cubicBezTo>
                    <a:pt x="739166" y="-23120"/>
                    <a:pt x="842608" y="-2069"/>
                    <a:pt x="893376" y="74702"/>
                  </a:cubicBezTo>
                  <a:lnTo>
                    <a:pt x="893376" y="74702"/>
                  </a:lnTo>
                  <a:cubicBezTo>
                    <a:pt x="944239" y="151474"/>
                    <a:pt x="923189" y="254915"/>
                    <a:pt x="846418" y="305683"/>
                  </a:cubicBezTo>
                  <a:close/>
                </a:path>
              </a:pathLst>
            </a:custGeom>
            <a:solidFill>
              <a:srgbClr val="2F2F2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Rectangle 3" descr="People">
            <a:extLst>
              <a:ext uri="{FF2B5EF4-FFF2-40B4-BE49-F238E27FC236}">
                <a16:creationId xmlns:a16="http://schemas.microsoft.com/office/drawing/2014/main" id="{02F007C9-C280-40A4-9659-299E8BE7D23A}"/>
              </a:ext>
            </a:extLst>
          </p:cNvPr>
          <p:cNvSpPr/>
          <p:nvPr/>
        </p:nvSpPr>
        <p:spPr bwMode="auto">
          <a:xfrm>
            <a:off x="1528762" y="1757426"/>
            <a:ext cx="2900648" cy="2020980"/>
          </a:xfrm>
          <a:prstGeom prst="rect">
            <a:avLst/>
          </a:prstGeom>
          <a:solidFill>
            <a:srgbClr val="0078D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4572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People</a:t>
            </a:r>
          </a:p>
        </p:txBody>
      </p:sp>
      <p:grpSp>
        <p:nvGrpSpPr>
          <p:cNvPr id="5" name="Group 13" descr="Icon of people.">
            <a:extLst>
              <a:ext uri="{FF2B5EF4-FFF2-40B4-BE49-F238E27FC236}">
                <a16:creationId xmlns:a16="http://schemas.microsoft.com/office/drawing/2014/main" id="{4120F761-D2F4-4870-B7B7-7DFD731CC41A}"/>
              </a:ext>
            </a:extLst>
          </p:cNvPr>
          <p:cNvGrpSpPr>
            <a:grpSpLocks noChangeAspect="1"/>
          </p:cNvGrpSpPr>
          <p:nvPr/>
        </p:nvGrpSpPr>
        <p:grpSpPr bwMode="auto">
          <a:xfrm>
            <a:off x="2752074" y="2353719"/>
            <a:ext cx="454025" cy="268288"/>
            <a:chOff x="1762" y="1437"/>
            <a:chExt cx="286" cy="169"/>
          </a:xfrm>
          <a:solidFill>
            <a:srgbClr val="C1C1C1"/>
          </a:solidFill>
        </p:grpSpPr>
        <p:sp>
          <p:nvSpPr>
            <p:cNvPr id="6" name="Freeform 14">
              <a:extLst>
                <a:ext uri="{FF2B5EF4-FFF2-40B4-BE49-F238E27FC236}">
                  <a16:creationId xmlns:a16="http://schemas.microsoft.com/office/drawing/2014/main" id="{CC5B887E-5C86-45DE-AAFD-CDCDAFB9C94F}"/>
                </a:ext>
              </a:extLst>
            </p:cNvPr>
            <p:cNvSpPr>
              <a:spLocks/>
            </p:cNvSpPr>
            <p:nvPr/>
          </p:nvSpPr>
          <p:spPr bwMode="auto">
            <a:xfrm>
              <a:off x="1762" y="1561"/>
              <a:ext cx="64" cy="45"/>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15">
              <a:extLst>
                <a:ext uri="{FF2B5EF4-FFF2-40B4-BE49-F238E27FC236}">
                  <a16:creationId xmlns:a16="http://schemas.microsoft.com/office/drawing/2014/main" id="{6117BBE7-C8BA-4C08-AB3A-D58B76DFAF8A}"/>
                </a:ext>
              </a:extLst>
            </p:cNvPr>
            <p:cNvSpPr>
              <a:spLocks/>
            </p:cNvSpPr>
            <p:nvPr/>
          </p:nvSpPr>
          <p:spPr bwMode="auto">
            <a:xfrm>
              <a:off x="1838" y="1538"/>
              <a:ext cx="117" cy="68"/>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6">
              <a:extLst>
                <a:ext uri="{FF2B5EF4-FFF2-40B4-BE49-F238E27FC236}">
                  <a16:creationId xmlns:a16="http://schemas.microsoft.com/office/drawing/2014/main" id="{C7A56CC4-DBEB-43EB-9654-89206F59F30C}"/>
                </a:ext>
              </a:extLst>
            </p:cNvPr>
            <p:cNvSpPr>
              <a:spLocks/>
            </p:cNvSpPr>
            <p:nvPr/>
          </p:nvSpPr>
          <p:spPr bwMode="auto">
            <a:xfrm>
              <a:off x="1959" y="1560"/>
              <a:ext cx="89" cy="46"/>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17">
              <a:extLst>
                <a:ext uri="{FF2B5EF4-FFF2-40B4-BE49-F238E27FC236}">
                  <a16:creationId xmlns:a16="http://schemas.microsoft.com/office/drawing/2014/main" id="{12056068-B99B-4F60-B101-59C19411F2A9}"/>
                </a:ext>
              </a:extLst>
            </p:cNvPr>
            <p:cNvSpPr>
              <a:spLocks/>
            </p:cNvSpPr>
            <p:nvPr/>
          </p:nvSpPr>
          <p:spPr bwMode="auto">
            <a:xfrm>
              <a:off x="1976" y="1494"/>
              <a:ext cx="55" cy="56"/>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18">
              <a:extLst>
                <a:ext uri="{FF2B5EF4-FFF2-40B4-BE49-F238E27FC236}">
                  <a16:creationId xmlns:a16="http://schemas.microsoft.com/office/drawing/2014/main" id="{8C2A85F4-7134-4A65-A049-7084AC27631E}"/>
                </a:ext>
              </a:extLst>
            </p:cNvPr>
            <p:cNvSpPr>
              <a:spLocks/>
            </p:cNvSpPr>
            <p:nvPr/>
          </p:nvSpPr>
          <p:spPr bwMode="auto">
            <a:xfrm>
              <a:off x="1861" y="1437"/>
              <a:ext cx="89" cy="9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9">
              <a:extLst>
                <a:ext uri="{FF2B5EF4-FFF2-40B4-BE49-F238E27FC236}">
                  <a16:creationId xmlns:a16="http://schemas.microsoft.com/office/drawing/2014/main" id="{EEF32CC0-129F-43E0-B54D-0456A9B0D6C8}"/>
                </a:ext>
              </a:extLst>
            </p:cNvPr>
            <p:cNvSpPr>
              <a:spLocks/>
            </p:cNvSpPr>
            <p:nvPr/>
          </p:nvSpPr>
          <p:spPr bwMode="auto">
            <a:xfrm>
              <a:off x="1774" y="1483"/>
              <a:ext cx="68" cy="67"/>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Rectangle 40">
            <a:extLst>
              <a:ext uri="{FF2B5EF4-FFF2-40B4-BE49-F238E27FC236}">
                <a16:creationId xmlns:a16="http://schemas.microsoft.com/office/drawing/2014/main" id="{AD8B728A-68B6-415C-A0C2-407459A0B35B}"/>
              </a:ext>
            </a:extLst>
          </p:cNvPr>
          <p:cNvSpPr/>
          <p:nvPr/>
        </p:nvSpPr>
        <p:spPr bwMode="auto">
          <a:xfrm>
            <a:off x="1528762"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820A465-4F53-45EB-9090-45B28E79CBDA}"/>
              </a:ext>
            </a:extLst>
          </p:cNvPr>
          <p:cNvSpPr/>
          <p:nvPr/>
        </p:nvSpPr>
        <p:spPr bwMode="auto">
          <a:xfrm>
            <a:off x="4645676" y="1757426"/>
            <a:ext cx="2900648"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048F5C62-9A7E-4546-8F05-483E9F1637AA}"/>
              </a:ext>
            </a:extLst>
          </p:cNvPr>
          <p:cNvSpPr/>
          <p:nvPr/>
        </p:nvSpPr>
        <p:spPr bwMode="auto">
          <a:xfrm>
            <a:off x="1528762" y="3987770"/>
            <a:ext cx="9134476" cy="202098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D644F60-4A0B-4BE9-9D31-BC33BB2B1CB5}"/>
              </a:ext>
            </a:extLst>
          </p:cNvPr>
          <p:cNvSpPr txBox="1"/>
          <p:nvPr/>
        </p:nvSpPr>
        <p:spPr>
          <a:xfrm>
            <a:off x="2043204" y="4029030"/>
            <a:ext cx="6612451"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err="1">
                <a:ln>
                  <a:noFill/>
                </a:ln>
                <a:solidFill>
                  <a:srgbClr val="000000"/>
                </a:solidFill>
                <a:effectLst/>
                <a:uLnTx/>
                <a:uFillTx/>
                <a:latin typeface="Segoe UI Semibold"/>
                <a:ea typeface="+mn-ea"/>
                <a:cs typeface="+mn-cs"/>
              </a:rPr>
              <a:t>Passwordless</a:t>
            </a:r>
            <a:r>
              <a:rPr kumimoji="0" lang="en-US" sz="2300" b="0" i="0" u="none" strike="noStrike" kern="1200" cap="none" spc="0" normalizeH="0" baseline="0" noProof="0">
                <a:ln>
                  <a:noFill/>
                </a:ln>
                <a:solidFill>
                  <a:srgbClr val="000000"/>
                </a:solidFill>
                <a:effectLst/>
                <a:uLnTx/>
                <a:uFillTx/>
                <a:latin typeface="Segoe UI Semibold"/>
                <a:ea typeface="+mn-ea"/>
                <a:cs typeface="+mn-cs"/>
              </a:rPr>
              <a:t> / Multi-Factor Authentication (MFA)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Strong authentication assurances</a:t>
            </a:r>
          </a:p>
        </p:txBody>
      </p:sp>
      <p:grpSp>
        <p:nvGrpSpPr>
          <p:cNvPr id="46" name="Group 45">
            <a:extLst>
              <a:ext uri="{FF2B5EF4-FFF2-40B4-BE49-F238E27FC236}">
                <a16:creationId xmlns:a16="http://schemas.microsoft.com/office/drawing/2014/main" id="{323C5C0C-A55E-4C80-AD4C-5E382C9DF82E}"/>
              </a:ext>
            </a:extLst>
          </p:cNvPr>
          <p:cNvGrpSpPr/>
          <p:nvPr/>
        </p:nvGrpSpPr>
        <p:grpSpPr>
          <a:xfrm>
            <a:off x="0" y="4848092"/>
            <a:ext cx="1792204" cy="837631"/>
            <a:chOff x="696214" y="1464109"/>
            <a:chExt cx="1792204" cy="837631"/>
          </a:xfrm>
        </p:grpSpPr>
        <p:sp>
          <p:nvSpPr>
            <p:cNvPr id="47" name="Rectangle: Top Corners Rounded 46">
              <a:extLst>
                <a:ext uri="{FF2B5EF4-FFF2-40B4-BE49-F238E27FC236}">
                  <a16:creationId xmlns:a16="http://schemas.microsoft.com/office/drawing/2014/main" id="{84CF9C28-D807-480D-A04E-7BC3354FCEFD}"/>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Market Circle">
              <a:extLst>
                <a:ext uri="{FF2B5EF4-FFF2-40B4-BE49-F238E27FC236}">
                  <a16:creationId xmlns:a16="http://schemas.microsoft.com/office/drawing/2014/main" id="{10A70F90-D4E6-4EDF-A0B2-EFDBAFDFEB62}"/>
                </a:ext>
              </a:extLst>
            </p:cNvPr>
            <p:cNvGrpSpPr/>
            <p:nvPr/>
          </p:nvGrpSpPr>
          <p:grpSpPr>
            <a:xfrm>
              <a:off x="1651174" y="1464496"/>
              <a:ext cx="837244" cy="837244"/>
              <a:chOff x="1651174" y="1462114"/>
              <a:chExt cx="837244" cy="837244"/>
            </a:xfrm>
          </p:grpSpPr>
          <p:sp>
            <p:nvSpPr>
              <p:cNvPr id="49" name="!!Market white">
                <a:extLst>
                  <a:ext uri="{FF2B5EF4-FFF2-40B4-BE49-F238E27FC236}">
                    <a16:creationId xmlns:a16="http://schemas.microsoft.com/office/drawing/2014/main" id="{FBF4E09D-957E-46CA-B155-DF483C00418E}"/>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Market grey">
                <a:extLst>
                  <a:ext uri="{FF2B5EF4-FFF2-40B4-BE49-F238E27FC236}">
                    <a16:creationId xmlns:a16="http://schemas.microsoft.com/office/drawing/2014/main" id="{7225BE0A-52C6-4145-BED0-AFBC475E386A}"/>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7</a:t>
                </a:r>
              </a:p>
            </p:txBody>
          </p:sp>
        </p:grpSp>
      </p:grpSp>
      <p:sp>
        <p:nvSpPr>
          <p:cNvPr id="51" name="TextBox 50">
            <a:extLst>
              <a:ext uri="{FF2B5EF4-FFF2-40B4-BE49-F238E27FC236}">
                <a16:creationId xmlns:a16="http://schemas.microsoft.com/office/drawing/2014/main" id="{BFAE1E8C-178D-4C89-AAF7-5582F9FA6EB5}"/>
              </a:ext>
            </a:extLst>
          </p:cNvPr>
          <p:cNvSpPr txBox="1"/>
          <p:nvPr/>
        </p:nvSpPr>
        <p:spPr>
          <a:xfrm>
            <a:off x="2043204" y="4982146"/>
            <a:ext cx="4645887"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Network Security &amp; Firewall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protection of systems and data</a:t>
            </a:r>
          </a:p>
        </p:txBody>
      </p:sp>
      <p:grpSp>
        <p:nvGrpSpPr>
          <p:cNvPr id="35" name="Group 34">
            <a:extLst>
              <a:ext uri="{FF2B5EF4-FFF2-40B4-BE49-F238E27FC236}">
                <a16:creationId xmlns:a16="http://schemas.microsoft.com/office/drawing/2014/main" id="{78491E87-F4F6-45A0-A1D7-15B375743F27}"/>
              </a:ext>
            </a:extLst>
          </p:cNvPr>
          <p:cNvGrpSpPr/>
          <p:nvPr/>
        </p:nvGrpSpPr>
        <p:grpSpPr>
          <a:xfrm>
            <a:off x="0" y="3894976"/>
            <a:ext cx="1792204" cy="837631"/>
            <a:chOff x="696214" y="1464109"/>
            <a:chExt cx="1792204" cy="837631"/>
          </a:xfrm>
        </p:grpSpPr>
        <p:sp>
          <p:nvSpPr>
            <p:cNvPr id="36" name="Rectangle: Top Corners Rounded 35">
              <a:extLst>
                <a:ext uri="{FF2B5EF4-FFF2-40B4-BE49-F238E27FC236}">
                  <a16:creationId xmlns:a16="http://schemas.microsoft.com/office/drawing/2014/main" id="{948D147F-B031-4583-9A51-D7AA4D039793}"/>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Market Circle">
              <a:extLst>
                <a:ext uri="{FF2B5EF4-FFF2-40B4-BE49-F238E27FC236}">
                  <a16:creationId xmlns:a16="http://schemas.microsoft.com/office/drawing/2014/main" id="{4F81BCE4-67F2-4E1D-BA49-1B0DDCAD39A0}"/>
                </a:ext>
              </a:extLst>
            </p:cNvPr>
            <p:cNvGrpSpPr/>
            <p:nvPr/>
          </p:nvGrpSpPr>
          <p:grpSpPr>
            <a:xfrm>
              <a:off x="1651174" y="1464496"/>
              <a:ext cx="837244" cy="837244"/>
              <a:chOff x="1651174" y="1462114"/>
              <a:chExt cx="837244" cy="837244"/>
            </a:xfrm>
          </p:grpSpPr>
          <p:sp>
            <p:nvSpPr>
              <p:cNvPr id="38" name="!!Market white">
                <a:extLst>
                  <a:ext uri="{FF2B5EF4-FFF2-40B4-BE49-F238E27FC236}">
                    <a16:creationId xmlns:a16="http://schemas.microsoft.com/office/drawing/2014/main" id="{768DD296-0112-4BF8-9BA0-4AF629C8F499}"/>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Market grey">
                <a:extLst>
                  <a:ext uri="{FF2B5EF4-FFF2-40B4-BE49-F238E27FC236}">
                    <a16:creationId xmlns:a16="http://schemas.microsoft.com/office/drawing/2014/main" id="{25BBE110-98E0-41D6-919F-A9336F02A5C0}"/>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6</a:t>
                </a:r>
              </a:p>
            </p:txBody>
          </p:sp>
        </p:grpSp>
      </p:grpSp>
      <p:grpSp>
        <p:nvGrpSpPr>
          <p:cNvPr id="52" name="Group 51">
            <a:extLst>
              <a:ext uri="{FF2B5EF4-FFF2-40B4-BE49-F238E27FC236}">
                <a16:creationId xmlns:a16="http://schemas.microsoft.com/office/drawing/2014/main" id="{466CD5A7-EB29-48AD-893A-414334459E0A}"/>
              </a:ext>
            </a:extLst>
          </p:cNvPr>
          <p:cNvGrpSpPr/>
          <p:nvPr/>
        </p:nvGrpSpPr>
        <p:grpSpPr>
          <a:xfrm>
            <a:off x="15994" y="5798953"/>
            <a:ext cx="1792204" cy="837631"/>
            <a:chOff x="696214" y="1464109"/>
            <a:chExt cx="1792204" cy="837631"/>
          </a:xfrm>
        </p:grpSpPr>
        <p:sp>
          <p:nvSpPr>
            <p:cNvPr id="53" name="Rectangle: Top Corners Rounded 52">
              <a:extLst>
                <a:ext uri="{FF2B5EF4-FFF2-40B4-BE49-F238E27FC236}">
                  <a16:creationId xmlns:a16="http://schemas.microsoft.com/office/drawing/2014/main" id="{7FC8D6D5-17BC-403F-AB08-B877D15E4085}"/>
                </a:ext>
              </a:extLst>
            </p:cNvPr>
            <p:cNvSpPr/>
            <p:nvPr/>
          </p:nvSpPr>
          <p:spPr bwMode="auto">
            <a:xfrm rot="5400000">
              <a:off x="1173095" y="987228"/>
              <a:ext cx="837244" cy="179100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Market Circle">
              <a:extLst>
                <a:ext uri="{FF2B5EF4-FFF2-40B4-BE49-F238E27FC236}">
                  <a16:creationId xmlns:a16="http://schemas.microsoft.com/office/drawing/2014/main" id="{2DCD90A3-C138-4766-8784-9DD9A9E84363}"/>
                </a:ext>
              </a:extLst>
            </p:cNvPr>
            <p:cNvGrpSpPr/>
            <p:nvPr/>
          </p:nvGrpSpPr>
          <p:grpSpPr>
            <a:xfrm>
              <a:off x="1651174" y="1464496"/>
              <a:ext cx="837244" cy="837244"/>
              <a:chOff x="1651174" y="1462114"/>
              <a:chExt cx="837244" cy="837244"/>
            </a:xfrm>
          </p:grpSpPr>
          <p:sp>
            <p:nvSpPr>
              <p:cNvPr id="55" name="!!Market white">
                <a:extLst>
                  <a:ext uri="{FF2B5EF4-FFF2-40B4-BE49-F238E27FC236}">
                    <a16:creationId xmlns:a16="http://schemas.microsoft.com/office/drawing/2014/main" id="{3F7CC83B-C26F-47DA-A04E-4AB857B2C7A0}"/>
                  </a:ext>
                </a:extLst>
              </p:cNvPr>
              <p:cNvSpPr/>
              <p:nvPr/>
            </p:nvSpPr>
            <p:spPr bwMode="auto">
              <a:xfrm>
                <a:off x="1651174" y="1462114"/>
                <a:ext cx="837244" cy="83724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gsw-CH"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Market grey">
                <a:extLst>
                  <a:ext uri="{FF2B5EF4-FFF2-40B4-BE49-F238E27FC236}">
                    <a16:creationId xmlns:a16="http://schemas.microsoft.com/office/drawing/2014/main" id="{A3BD971A-D384-4CC0-97F5-64808FD52424}"/>
                  </a:ext>
                </a:extLst>
              </p:cNvPr>
              <p:cNvSpPr/>
              <p:nvPr userDrawn="1"/>
            </p:nvSpPr>
            <p:spPr bwMode="auto">
              <a:xfrm>
                <a:off x="1734892" y="1545832"/>
                <a:ext cx="669808" cy="669808"/>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8</a:t>
                </a:r>
              </a:p>
            </p:txBody>
          </p:sp>
        </p:grpSp>
      </p:grpSp>
      <p:sp>
        <p:nvSpPr>
          <p:cNvPr id="57" name="TextBox 56">
            <a:extLst>
              <a:ext uri="{FF2B5EF4-FFF2-40B4-BE49-F238E27FC236}">
                <a16:creationId xmlns:a16="http://schemas.microsoft.com/office/drawing/2014/main" id="{68A1D7CF-A975-4C5C-8444-DFBAEE10CC50}"/>
              </a:ext>
            </a:extLst>
          </p:cNvPr>
          <p:cNvSpPr txBox="1"/>
          <p:nvPr/>
        </p:nvSpPr>
        <p:spPr>
          <a:xfrm>
            <a:off x="2059198" y="5933007"/>
            <a:ext cx="3248390" cy="5693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a:ln>
                  <a:noFill/>
                </a:ln>
                <a:solidFill>
                  <a:srgbClr val="000000"/>
                </a:solidFill>
                <a:effectLst/>
                <a:uLnTx/>
                <a:uFillTx/>
                <a:latin typeface="Segoe UI Semibold"/>
                <a:ea typeface="+mn-ea"/>
                <a:cs typeface="+mn-cs"/>
              </a:rPr>
              <a:t>Native Threat Detection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Simplify Threat Detection and Response</a:t>
            </a:r>
          </a:p>
        </p:txBody>
      </p:sp>
    </p:spTree>
    <p:extLst>
      <p:ext uri="{BB962C8B-B14F-4D97-AF65-F5344CB8AC3E}">
        <p14:creationId xmlns:p14="http://schemas.microsoft.com/office/powerpoint/2010/main" val="4113646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left)">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left)">
                                      <p:cBhvr>
                                        <p:cTn id="19" dur="500"/>
                                        <p:tgtEl>
                                          <p:spTgt spid="5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1" grpId="0"/>
      <p:bldP spid="57" grpId="0"/>
    </p:bldLst>
  </p:timing>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BE5A889-98A3-4450-B2EF-A817DF905B92}">
  <ds:schemaRefs>
    <ds:schemaRef ds:uri="965de625-df5b-42e9-a277-2113da4f1195"/>
    <ds:schemaRef ds:uri="dcf5ddc1-fb1d-440f-849a-6450bddbaed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16</TotalTime>
  <Words>8888</Words>
  <Application>Microsoft Office PowerPoint</Application>
  <PresentationFormat>Widescreen</PresentationFormat>
  <Paragraphs>1885</Paragraphs>
  <Slides>104</Slides>
  <Notes>19</Notes>
  <HiddenSlides>6</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104</vt:i4>
      </vt:variant>
    </vt:vector>
  </HeadingPairs>
  <TitlesOfParts>
    <vt:vector size="119" baseType="lpstr">
      <vt:lpstr>Arial</vt:lpstr>
      <vt:lpstr>Calibri</vt:lpstr>
      <vt:lpstr>Consolas</vt:lpstr>
      <vt:lpstr>Helvetica Neue</vt:lpstr>
      <vt:lpstr>Roboto Light</vt:lpstr>
      <vt:lpstr>Rockwell Extra Bold</vt:lpstr>
      <vt:lpstr>Segoe</vt:lpstr>
      <vt:lpstr>Segoe Pro Display</vt:lpstr>
      <vt:lpstr>Segoe UI</vt:lpstr>
      <vt:lpstr>Segoe UI Light</vt:lpstr>
      <vt:lpstr>Segoe UI Semibold</vt:lpstr>
      <vt:lpstr>Segoe UI Semilight</vt:lpstr>
      <vt:lpstr>Symbol</vt:lpstr>
      <vt:lpstr>Wingdings</vt:lpstr>
      <vt:lpstr>Microsoft Security template</vt:lpstr>
      <vt:lpstr>Innovation Through Security</vt:lpstr>
      <vt:lpstr>To empower every person and every organization on the planet to achieve more</vt:lpstr>
      <vt:lpstr>The Trusted Fabric</vt:lpstr>
      <vt:lpstr>The Initiatives</vt:lpstr>
      <vt:lpstr>Zero Trust: Messages to land</vt:lpstr>
      <vt:lpstr>Zero Trust</vt:lpstr>
      <vt:lpstr>A Discussion on Different Levels</vt:lpstr>
      <vt:lpstr>Digital Transformation Business Drivers and Benefits </vt:lpstr>
      <vt:lpstr>The digitized world is interconnected and dynamic</vt:lpstr>
      <vt:lpstr>Protecting your assets</vt:lpstr>
      <vt:lpstr>Zero Trust Principles</vt:lpstr>
      <vt:lpstr>Key Zero Trust Components</vt:lpstr>
      <vt:lpstr>Key Zero Trust Components</vt:lpstr>
      <vt:lpstr>Building Cybersecurity Resilience</vt:lpstr>
      <vt:lpstr>Strategy Enterprise Strategy and Priorities</vt:lpstr>
      <vt:lpstr>The History of Zero Trust</vt:lpstr>
      <vt:lpstr>Zero Trust</vt:lpstr>
      <vt:lpstr>Network Transformation</vt:lpstr>
      <vt:lpstr>Network Transformation</vt:lpstr>
      <vt:lpstr>Network Transformation</vt:lpstr>
      <vt:lpstr>Network Transformation</vt:lpstr>
      <vt:lpstr>Isolation is a lifetime commitment</vt:lpstr>
      <vt:lpstr>Network Transformation</vt:lpstr>
      <vt:lpstr>Implementation Implementation and Technical Architecture</vt:lpstr>
      <vt:lpstr>Define Zero Trust Principles</vt:lpstr>
      <vt:lpstr>Key Zero Trust Initiatives</vt:lpstr>
      <vt:lpstr>Key Zero Trust Initiatives</vt:lpstr>
      <vt:lpstr>Zero Trust Architectures</vt:lpstr>
      <vt:lpstr>Blend Network and Identity Access Controls</vt:lpstr>
      <vt:lpstr>Zero Trust User Access</vt:lpstr>
      <vt:lpstr>Security Operations</vt:lpstr>
      <vt:lpstr>Operational Technology Security</vt:lpstr>
      <vt:lpstr>Data Protection</vt:lpstr>
      <vt:lpstr>Start Zero Trust Today</vt:lpstr>
      <vt:lpstr>Linking Back</vt:lpstr>
      <vt:lpstr>Modern SOC: Messages to land</vt:lpstr>
      <vt:lpstr>Modern SOC</vt:lpstr>
      <vt:lpstr>The digitized world is interconnected and dynamic</vt:lpstr>
      <vt:lpstr>The digitized world is interconnected and dynamic</vt:lpstr>
      <vt:lpstr>SOC Challenges</vt:lpstr>
      <vt:lpstr>Focus Topics</vt:lpstr>
      <vt:lpstr>Culture</vt:lpstr>
      <vt:lpstr>SIEM Development Phases</vt:lpstr>
      <vt:lpstr>SIEM Development Phases</vt:lpstr>
      <vt:lpstr>SIEM Development Phases</vt:lpstr>
      <vt:lpstr>SIEM Development Phases</vt:lpstr>
      <vt:lpstr>Security Operations Model – Functions and Tools</vt:lpstr>
      <vt:lpstr>Silos are the Bane of SOC Analysts</vt:lpstr>
      <vt:lpstr>Simplifying and Automating</vt:lpstr>
      <vt:lpstr>The Frist Big Challenge</vt:lpstr>
      <vt:lpstr>The Approach</vt:lpstr>
      <vt:lpstr>Tooling</vt:lpstr>
      <vt:lpstr>Tooling starts with classical SIEM</vt:lpstr>
      <vt:lpstr>Modern SOC Model</vt:lpstr>
      <vt:lpstr>PowerPoint Presentation</vt:lpstr>
      <vt:lpstr>Demo</vt:lpstr>
      <vt:lpstr>Metrics</vt:lpstr>
      <vt:lpstr>Migration to the Cloud</vt:lpstr>
      <vt:lpstr>Key Topics of a Modern SOC</vt:lpstr>
      <vt:lpstr>Linking Back</vt:lpstr>
      <vt:lpstr>SecDevOps</vt:lpstr>
      <vt:lpstr>The way we build applications has changed</vt:lpstr>
      <vt:lpstr>Product innovations need  to reach customers quickly,  and stay available</vt:lpstr>
      <vt:lpstr>In other words:</vt:lpstr>
      <vt:lpstr>Software delivery paradox</vt:lpstr>
      <vt:lpstr>What is DevOps?</vt:lpstr>
      <vt:lpstr>Agile vs. DevOps</vt:lpstr>
      <vt:lpstr>Culture Change – Evolve the Organization</vt:lpstr>
      <vt:lpstr>Culture Change – Evolve the Organization</vt:lpstr>
      <vt:lpstr>Culture Change – Evolve the Organization</vt:lpstr>
      <vt:lpstr>Instead of Horizontal</vt:lpstr>
      <vt:lpstr>Got to Vertical</vt:lpstr>
      <vt:lpstr>DevOps Capabilities and Practices</vt:lpstr>
      <vt:lpstr>DevOps Capabilities and Practices</vt:lpstr>
      <vt:lpstr>Principles to Secure the Software Supply Chain</vt:lpstr>
      <vt:lpstr>From Development to Production</vt:lpstr>
      <vt:lpstr>Secure the Developer</vt:lpstr>
      <vt:lpstr>Understand the Threats</vt:lpstr>
      <vt:lpstr>Threat Modelling Tool</vt:lpstr>
      <vt:lpstr>Threats Manager Studio</vt:lpstr>
      <vt:lpstr>Secure your Code</vt:lpstr>
      <vt:lpstr>Secure your Dependencies</vt:lpstr>
      <vt:lpstr>Secure your Workflow</vt:lpstr>
      <vt:lpstr>Cloud-Native Controls</vt:lpstr>
      <vt:lpstr>Native Security for Azure</vt:lpstr>
      <vt:lpstr>SecDevOps</vt:lpstr>
      <vt:lpstr>Linking Back</vt:lpstr>
      <vt:lpstr>Cloud Security</vt:lpstr>
      <vt:lpstr>Transforming Legacy to the Cloud</vt:lpstr>
      <vt:lpstr>“Bad Neighborhood” on the Internet</vt:lpstr>
      <vt:lpstr>Azure Capabilities and Guidance</vt:lpstr>
      <vt:lpstr>Azure Capabilities and Guidance</vt:lpstr>
      <vt:lpstr>Common Adoption Strategies</vt:lpstr>
      <vt:lpstr>Shared Responsibility</vt:lpstr>
      <vt:lpstr>Microsoft’s Cloud Transformation</vt:lpstr>
      <vt:lpstr>Top 10 Essential Cloud Security Decisions</vt:lpstr>
      <vt:lpstr>Top 10 Essential Cloud Security Decisions</vt:lpstr>
      <vt:lpstr>Top 10 Essential Cloud Security Decisions</vt:lpstr>
      <vt:lpstr>Top 10 Essential Cloud Security Decisions</vt:lpstr>
      <vt:lpstr>Top 10 Essential Cloud Security Decisions</vt:lpstr>
      <vt:lpstr>Linking Back</vt:lpstr>
      <vt:lpstr>Build an extensible platform</vt:lpstr>
      <vt:lpstr>Microsoft Security Technology</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Roger Halbheer</dc:creator>
  <cp:keywords/>
  <dc:description/>
  <cp:lastModifiedBy>Roger Halbheer</cp:lastModifiedBy>
  <cp:revision>1</cp:revision>
  <cp:lastPrinted>2021-12-13T13:54:16Z</cp:lastPrinted>
  <dcterms:created xsi:type="dcterms:W3CDTF">2021-05-27T13:29:33Z</dcterms:created>
  <dcterms:modified xsi:type="dcterms:W3CDTF">2022-02-17T10:53:36Z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